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ink/ink1.xml" ContentType="application/inkml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765" r:id="rId1"/>
    <p:sldMasterId id="2147483773" r:id="rId2"/>
    <p:sldMasterId id="2147483774" r:id="rId3"/>
    <p:sldMasterId id="2147483775" r:id="rId4"/>
  </p:sldMasterIdLst>
  <p:notesMasterIdLst>
    <p:notesMasterId r:id="rId47"/>
  </p:notesMasterIdLst>
  <p:sldIdLst>
    <p:sldId id="258" r:id="rId5"/>
    <p:sldId id="257" r:id="rId6"/>
    <p:sldId id="267" r:id="rId7"/>
    <p:sldId id="1237" r:id="rId8"/>
    <p:sldId id="271" r:id="rId9"/>
    <p:sldId id="259" r:id="rId10"/>
    <p:sldId id="1373" r:id="rId11"/>
    <p:sldId id="273" r:id="rId12"/>
    <p:sldId id="275" r:id="rId13"/>
    <p:sldId id="1374" r:id="rId14"/>
    <p:sldId id="293" r:id="rId15"/>
    <p:sldId id="294" r:id="rId16"/>
    <p:sldId id="298" r:id="rId17"/>
    <p:sldId id="300" r:id="rId18"/>
    <p:sldId id="305" r:id="rId19"/>
    <p:sldId id="306" r:id="rId20"/>
    <p:sldId id="344" r:id="rId21"/>
    <p:sldId id="349" r:id="rId22"/>
    <p:sldId id="350" r:id="rId23"/>
    <p:sldId id="352" r:id="rId24"/>
    <p:sldId id="354" r:id="rId25"/>
    <p:sldId id="362" r:id="rId26"/>
    <p:sldId id="369" r:id="rId27"/>
    <p:sldId id="385" r:id="rId28"/>
    <p:sldId id="392" r:id="rId29"/>
    <p:sldId id="398" r:id="rId30"/>
    <p:sldId id="409" r:id="rId31"/>
    <p:sldId id="425" r:id="rId32"/>
    <p:sldId id="429" r:id="rId33"/>
    <p:sldId id="443" r:id="rId34"/>
    <p:sldId id="450" r:id="rId35"/>
    <p:sldId id="479" r:id="rId36"/>
    <p:sldId id="1399" r:id="rId37"/>
    <p:sldId id="1400" r:id="rId38"/>
    <p:sldId id="453" r:id="rId39"/>
    <p:sldId id="454" r:id="rId40"/>
    <p:sldId id="1398" r:id="rId41"/>
    <p:sldId id="1269" r:id="rId42"/>
    <p:sldId id="480" r:id="rId43"/>
    <p:sldId id="1401" r:id="rId44"/>
    <p:sldId id="295" r:id="rId45"/>
    <p:sldId id="572" r:id="rId4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Comfortaa" pitchFamily="2" charset="0"/>
      <p:regular r:id="rId52"/>
      <p:bold r:id="rId53"/>
    </p:embeddedFont>
    <p:embeddedFont>
      <p:font typeface="Open Sans" panose="020B0306030504020204" pitchFamily="34" charset="0"/>
      <p:regular r:id="rId54"/>
      <p:bold r:id="rId55"/>
      <p:italic r:id="rId56"/>
      <p:boldItalic r:id="rId57"/>
    </p:embeddedFont>
    <p:embeddedFont>
      <p:font typeface="Open Sans Light" panose="020B0306030504020204" pitchFamily="34" charset="0"/>
      <p:regular r:id="rId58"/>
      <p:bold r:id="rId59"/>
      <p:italic r:id="rId60"/>
      <p:boldItalic r:id="rId61"/>
    </p:embeddedFont>
    <p:embeddedFont>
      <p:font typeface="Roboto" panose="02000000000000000000" pitchFamily="2" charset="0"/>
      <p:regular r:id="rId62"/>
      <p:bold r:id="rId63"/>
      <p:italic r:id="rId64"/>
      <p:boldItalic r:id="rId65"/>
    </p:embeddedFont>
    <p:embeddedFont>
      <p:font typeface="Roboto Slab" pitchFamily="2" charset="0"/>
      <p:regular r:id="rId66"/>
      <p:bold r:id="rId67"/>
    </p:embeddedFont>
    <p:embeddedFont>
      <p:font typeface="Superclarendon" panose="02060605060000020003" pitchFamily="18" charset="77"/>
      <p:regular r:id="rId68"/>
      <p:bold r:id="rId69"/>
      <p:italic r:id="rId70"/>
      <p:boldItalic r:id="rId7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63"/>
  </p:normalViewPr>
  <p:slideViewPr>
    <p:cSldViewPr snapToGrid="0">
      <p:cViewPr varScale="1">
        <p:scale>
          <a:sx n="156" d="100"/>
          <a:sy n="156" d="100"/>
        </p:scale>
        <p:origin x="360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63" Type="http://schemas.openxmlformats.org/officeDocument/2006/relationships/font" Target="fonts/font16.fntdata"/><Relationship Id="rId68" Type="http://schemas.openxmlformats.org/officeDocument/2006/relationships/font" Target="fonts/font2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66" Type="http://schemas.openxmlformats.org/officeDocument/2006/relationships/font" Target="fonts/font19.fntdata"/><Relationship Id="rId74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font" Target="fonts/font14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font" Target="fonts/font17.fntdata"/><Relationship Id="rId69" Type="http://schemas.openxmlformats.org/officeDocument/2006/relationships/font" Target="fonts/font22.fntdata"/><Relationship Id="rId8" Type="http://schemas.openxmlformats.org/officeDocument/2006/relationships/slide" Target="slides/slide4.xml"/><Relationship Id="rId51" Type="http://schemas.openxmlformats.org/officeDocument/2006/relationships/font" Target="fonts/font4.fntdata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12.fntdata"/><Relationship Id="rId67" Type="http://schemas.openxmlformats.org/officeDocument/2006/relationships/font" Target="fonts/font20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7.fntdata"/><Relationship Id="rId62" Type="http://schemas.openxmlformats.org/officeDocument/2006/relationships/font" Target="fonts/font15.fntdata"/><Relationship Id="rId70" Type="http://schemas.openxmlformats.org/officeDocument/2006/relationships/font" Target="fonts/font23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5.fntdata"/><Relationship Id="rId60" Type="http://schemas.openxmlformats.org/officeDocument/2006/relationships/font" Target="fonts/font13.fntdata"/><Relationship Id="rId65" Type="http://schemas.openxmlformats.org/officeDocument/2006/relationships/font" Target="fonts/font18.fntdata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7" Type="http://schemas.openxmlformats.org/officeDocument/2006/relationships/slide" Target="slides/slide3.xml"/><Relationship Id="rId71" Type="http://schemas.openxmlformats.org/officeDocument/2006/relationships/font" Target="fonts/font24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3-16T16:07:59.824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g642a66d2a3_0_1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8" name="Google Shape;658;g642a66d2a3_0_1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>
                <a:latin typeface="Open Sans"/>
                <a:ea typeface="Open Sans"/>
                <a:cs typeface="Open Sans"/>
                <a:sym typeface="Open Sans"/>
              </a:rPr>
              <a:t>Parole O_Stili ha l’ambizione di ridefinire lo stile con cui le persone stanno in Rete, vuole diffondere l’attitudine positiva a scegliere le parole con cura e la consapevolezza che le parole sono importanti nella vita online come in quella offline.</a:t>
            </a:r>
            <a:endParaRPr sz="14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g6442d30778_1_9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0" name="Google Shape;1180;g6442d30778_1_9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Google Shape;1233;g6442d30778_1_10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4" name="Google Shape;1234;g6442d30778_1_10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il problema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Google Shape;1241;g6442d30778_1_3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2" name="Google Shape;1242;g6442d30778_1_3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" name="Google Shape;1577;g642a66d2a3_0_16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8" name="Google Shape;1578;g642a66d2a3_0_16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Ecco dove affondano le radici la maggior parte degli episodi di odio online. E in politica cosa succede?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6" name="Google Shape;1616;g642a66d2a3_0_6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7" name="Google Shape;1617;g642a66d2a3_0_6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3" name="Google Shape;1623;g642a66d2a3_0_3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4" name="Google Shape;1624;g642a66d2a3_0_3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dando risposte attuali alle urgenze del momento. Chi parla con loro di questi temi?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" name="Google Shape;1638;g642a66d2a3_0_3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9" name="Google Shape;1639;g642a66d2a3_0_3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5" name="Google Shape;1655;g642a66d2a3_2_2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6" name="Google Shape;1656;g642a66d2a3_2_2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6" name="Google Shape;1716;g642a66d2a3_2_3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7" name="Google Shape;1717;g642a66d2a3_2_3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parole come biglietto da visita e come queste facciano da fIltro di conoscenza per chi ci ascolta o ci legge. 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2" name="Google Shape;1772;g642a66d2a3_2_3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3" name="Google Shape;1773;g642a66d2a3_2_3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6f38746174_1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6f38746174_1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24381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1" name="Google Shape;1881;g642a66d2a3_2_4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2" name="Google Shape;1882;g642a66d2a3_2_4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0" name="Google Shape;1940;g642a66d2a3_2_4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1" name="Google Shape;1941;g642a66d2a3_2_4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1" name="Google Shape;1991;g642a66d2a3_2_5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2" name="Google Shape;1992;g642a66d2a3_2_5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7" name="Google Shape;2067;g642a66d2a3_2_5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8" name="Google Shape;2068;g642a66d2a3_2_5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3" name="Google Shape;2183;g642a66d2a3_2_6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4" name="Google Shape;2184;g642a66d2a3_2_6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7" name="Google Shape;2217;g642a66d2a3_2_6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8" name="Google Shape;2218;g642a66d2a3_2_6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8" name="Google Shape;2318;g642a66d2a3_2_7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9" name="Google Shape;2319;g642a66d2a3_2_7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3" name="Google Shape;2363;g6442d30778_1_4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4" name="Google Shape;2364;g6442d30778_1_4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6" name="Google Shape;2626;g641bad83cb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7" name="Google Shape;2627;g641bad83cb_0_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200">
                <a:solidFill>
                  <a:srgbClr val="555555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Il libro contiene 5 filastrocche ispirate ai 10 concetti del Manifesto della comunicazione non ostile per bambini dai 3 ai 7 anni.</a:t>
            </a:r>
            <a:endParaRPr sz="1200">
              <a:solidFill>
                <a:srgbClr val="555555"/>
              </a:solidFill>
              <a:highlight>
                <a:srgbClr val="FFFFFF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555555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Il libro che ha come testimonial Giulio Coniglio, diventa uno strumento utile per un uso corretto delle parole sul web che i genitori e gli educatori possono spiegare anche ai più piccini.</a:t>
            </a:r>
            <a:endParaRPr/>
          </a:p>
        </p:txBody>
      </p:sp>
      <p:sp>
        <p:nvSpPr>
          <p:cNvPr id="2628" name="Google Shape;2628;g641bad83cb_0_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32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3" name="Google Shape;2403;g6442d30778_1_2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4" name="Google Shape;2404;g6442d30778_1_21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rgbClr val="2E2A75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2405" name="Google Shape;2405;g6442d30778_1_21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"/>
              <a:t>35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6442d30778_1_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7" name="Google Shape;717;g6442d30778_1_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" name="Google Shape;2416;g6442d30778_1_2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17" name="Google Shape;2417;g6442d30778_1_22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8" name="Google Shape;2418;g6442d30778_1_22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36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497b454b3b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6" name="Google Shape;246;g497b454b3b_1_14:notes"/>
          <p:cNvSpPr txBox="1">
            <a:spLocks noGrp="1"/>
          </p:cNvSpPr>
          <p:nvPr>
            <p:ph type="body" idx="1"/>
          </p:nvPr>
        </p:nvSpPr>
        <p:spPr>
          <a:xfrm>
            <a:off x="688817" y="4821505"/>
            <a:ext cx="5510530" cy="3945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91" tIns="48282" rIns="96591" bIns="48282" anchor="t" anchorCtr="0">
            <a:noAutofit/>
          </a:bodyPr>
          <a:lstStyle/>
          <a:p>
            <a:endParaRPr dirty="0"/>
          </a:p>
        </p:txBody>
      </p:sp>
      <p:sp>
        <p:nvSpPr>
          <p:cNvPr id="247" name="Google Shape;247;g497b454b3b_1_14:notes"/>
          <p:cNvSpPr txBox="1">
            <a:spLocks noGrp="1"/>
          </p:cNvSpPr>
          <p:nvPr>
            <p:ph type="sldNum" idx="12"/>
          </p:nvPr>
        </p:nvSpPr>
        <p:spPr>
          <a:xfrm>
            <a:off x="3901698" y="9516039"/>
            <a:ext cx="2984871" cy="502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91" tIns="48282" rIns="96591" bIns="48282" anchor="b" anchorCtr="0">
            <a:noAutofit/>
          </a:bodyPr>
          <a:lstStyle/>
          <a:p>
            <a:fld id="{00000000-1234-1234-1234-123412341234}" type="slidenum">
              <a:rPr lang="it-IT"/>
              <a:pPr/>
              <a:t>38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8" name="Google Shape;2638;g6442d30778_1_12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9" name="Google Shape;2639;g6442d30778_1_1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6f38746174_1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6f38746174_1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27886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0" name="Google Shape;3540;g642a66d2a3_0_3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1" name="Google Shape;3541;g642a66d2a3_0_3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6442d30778_1_5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1" name="Google Shape;751;g6442d30778_1_5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g6442d30778_1_5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243" y="1143000"/>
            <a:ext cx="54876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" name="Google Shape;789;g6442d30778_1_5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g6442d30778_1_56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8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g6442d30778_1_6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7" name="Google Shape;827;g6442d30778_1_60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/>
          </a:p>
        </p:txBody>
      </p:sp>
      <p:sp>
        <p:nvSpPr>
          <p:cNvPr id="828" name="Google Shape;828;g6442d30778_1_60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9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g6442d30778_1_30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4" name="Google Shape;1064;g6442d30778_1_30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g6442d30778_1_8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1" name="Google Shape;1071;g6442d30778_1_8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Google Shape;1150;g6442d30778_1_9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1" name="Google Shape;1151;g6442d30778_1_9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Il loro rapporto con la tecnologia è difficilmente comprensibile alle generazioni precedenti, le quali distinguono ancora l’analogico dal digitale. Essendo testimoni</a:t>
            </a:r>
            <a:r>
              <a:rPr lang="it" sz="1400">
                <a:latin typeface="Open Sans"/>
                <a:ea typeface="Open Sans"/>
                <a:cs typeface="Open Sans"/>
                <a:sym typeface="Open Sans"/>
              </a:rPr>
              <a:t> delle prime innovazioni tecnologiche e assistendo al passaggio da un modello comunicativo prettamente </a:t>
            </a:r>
            <a:r>
              <a:rPr lang="it" sz="1400" b="1">
                <a:latin typeface="Open Sans"/>
                <a:ea typeface="Open Sans"/>
                <a:cs typeface="Open Sans"/>
                <a:sym typeface="Open Sans"/>
              </a:rPr>
              <a:t>informativo</a:t>
            </a:r>
            <a:r>
              <a:rPr lang="it" sz="1400">
                <a:latin typeface="Open Sans"/>
                <a:ea typeface="Open Sans"/>
                <a:cs typeface="Open Sans"/>
                <a:sym typeface="Open Sans"/>
              </a:rPr>
              <a:t>, ad uno fatto di </a:t>
            </a:r>
            <a:r>
              <a:rPr lang="it" sz="1400" b="1">
                <a:latin typeface="Open Sans"/>
                <a:ea typeface="Open Sans"/>
                <a:cs typeface="Open Sans"/>
                <a:sym typeface="Open Sans"/>
              </a:rPr>
              <a:t>intrattenimento</a:t>
            </a:r>
            <a:r>
              <a:rPr lang="it" sz="1400">
                <a:latin typeface="Open Sans"/>
                <a:ea typeface="Open Sans"/>
                <a:cs typeface="Open Sans"/>
                <a:sym typeface="Open Sans"/>
              </a:rPr>
              <a:t>, le vecchie generazioni </a:t>
            </a:r>
            <a:r>
              <a:rPr lang="it" sz="1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conoscono dinamiche e potenzialità di internet, ma tendono a considerarlo da un punto di vista più critico.</a:t>
            </a:r>
            <a:endParaRPr sz="1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it" sz="1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La differenza tra le due generazione si può riassumere così:</a:t>
            </a:r>
            <a:endParaRPr sz="1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it" sz="1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it" sz="1400" b="1">
                <a:latin typeface="Open Sans"/>
                <a:ea typeface="Open Sans"/>
                <a:cs typeface="Open Sans"/>
                <a:sym typeface="Open Sans"/>
              </a:rPr>
              <a:t>Ragazzi: </a:t>
            </a:r>
            <a:r>
              <a:rPr lang="it" sz="1400"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i dispositivi mobili sono sempre stati una realtà tangibile → virtuale è reale, da sempre le due dimensioni si fondono.</a:t>
            </a:r>
            <a:endParaRPr sz="1400" b="1"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it" sz="1400" b="1">
                <a:latin typeface="Open Sans"/>
                <a:ea typeface="Open Sans"/>
                <a:cs typeface="Open Sans"/>
                <a:sym typeface="Open Sans"/>
              </a:rPr>
              <a:t>Adulti:</a:t>
            </a:r>
            <a:r>
              <a:rPr lang="it" sz="1400">
                <a:latin typeface="Open Sans"/>
                <a:ea typeface="Open Sans"/>
                <a:cs typeface="Open Sans"/>
                <a:sym typeface="Open Sans"/>
              </a:rPr>
              <a:t> il web è concepito come qualcosa di “nuovo”, da imparare ad utilizzare </a:t>
            </a:r>
            <a:r>
              <a:rPr lang="it" sz="1400">
                <a:solidFill>
                  <a:schemeClr val="dk1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→ Il virtuale non è ancora del tutto reale.</a:t>
            </a:r>
            <a:br>
              <a:rPr lang="it" sz="1400">
                <a:latin typeface="Open Sans"/>
                <a:ea typeface="Open Sans"/>
                <a:cs typeface="Open Sans"/>
                <a:sym typeface="Open Sans"/>
              </a:rPr>
            </a:br>
            <a:endParaRPr sz="14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3/5/20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22882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TITLE"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104"/>
          <p:cNvSpPr txBox="1">
            <a:spLocks noGrp="1"/>
          </p:cNvSpPr>
          <p:nvPr>
            <p:ph type="ctrTitle"/>
          </p:nvPr>
        </p:nvSpPr>
        <p:spPr>
          <a:xfrm>
            <a:off x="685801" y="1597820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83" name="Google Shape;483;p104"/>
          <p:cNvSpPr txBox="1">
            <a:spLocks noGrp="1"/>
          </p:cNvSpPr>
          <p:nvPr>
            <p:ph type="subTitle" idx="1"/>
          </p:nvPr>
        </p:nvSpPr>
        <p:spPr>
          <a:xfrm>
            <a:off x="1371602" y="2914650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t" anchorCtr="0">
            <a:noAutofit/>
          </a:bodyPr>
          <a:lstStyle>
            <a:lvl1pPr lvl="0" algn="ctr" rtl="0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3000"/>
              <a:buNone/>
              <a:defRPr>
                <a:solidFill>
                  <a:srgbClr val="888888"/>
                </a:solidFill>
              </a:defRPr>
            </a:lvl1pPr>
            <a:lvl2pPr lvl="1" algn="ctr" rtl="0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6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2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84" name="Google Shape;484;p104"/>
          <p:cNvSpPr txBox="1">
            <a:spLocks noGrp="1"/>
          </p:cNvSpPr>
          <p:nvPr>
            <p:ph type="dt" idx="10"/>
          </p:nvPr>
        </p:nvSpPr>
        <p:spPr>
          <a:xfrm>
            <a:off x="457201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104"/>
          <p:cNvSpPr txBox="1">
            <a:spLocks noGrp="1"/>
          </p:cNvSpPr>
          <p:nvPr>
            <p:ph type="ftr" idx="11"/>
          </p:nvPr>
        </p:nvSpPr>
        <p:spPr>
          <a:xfrm>
            <a:off x="3124204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86" name="Google Shape;486;p104"/>
          <p:cNvSpPr txBox="1">
            <a:spLocks noGrp="1"/>
          </p:cNvSpPr>
          <p:nvPr>
            <p:ph type="sldNum" idx="12"/>
          </p:nvPr>
        </p:nvSpPr>
        <p:spPr>
          <a:xfrm>
            <a:off x="6553208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OBJECT"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105"/>
          <p:cNvSpPr txBox="1">
            <a:spLocks noGrp="1"/>
          </p:cNvSpPr>
          <p:nvPr>
            <p:ph type="title"/>
          </p:nvPr>
        </p:nvSpPr>
        <p:spPr>
          <a:xfrm>
            <a:off x="457201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105"/>
          <p:cNvSpPr txBox="1">
            <a:spLocks noGrp="1"/>
          </p:cNvSpPr>
          <p:nvPr>
            <p:ph type="body" idx="1"/>
          </p:nvPr>
        </p:nvSpPr>
        <p:spPr>
          <a:xfrm>
            <a:off x="457201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t" anchorCtr="0">
            <a:noAutofit/>
          </a:bodyPr>
          <a:lstStyle>
            <a:lvl1pPr marL="457200" lvl="0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2pPr>
            <a:lvl3pPr marL="1371600" lvl="2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4pPr>
            <a:lvl5pPr marL="2286000" lvl="4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marL="2743200" lvl="5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90" name="Google Shape;490;p105"/>
          <p:cNvSpPr txBox="1">
            <a:spLocks noGrp="1"/>
          </p:cNvSpPr>
          <p:nvPr>
            <p:ph type="dt" idx="10"/>
          </p:nvPr>
        </p:nvSpPr>
        <p:spPr>
          <a:xfrm>
            <a:off x="457201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91" name="Google Shape;491;p105"/>
          <p:cNvSpPr txBox="1">
            <a:spLocks noGrp="1"/>
          </p:cNvSpPr>
          <p:nvPr>
            <p:ph type="ftr" idx="11"/>
          </p:nvPr>
        </p:nvSpPr>
        <p:spPr>
          <a:xfrm>
            <a:off x="3124204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92" name="Google Shape;492;p105"/>
          <p:cNvSpPr txBox="1">
            <a:spLocks noGrp="1"/>
          </p:cNvSpPr>
          <p:nvPr>
            <p:ph type="sldNum" idx="12"/>
          </p:nvPr>
        </p:nvSpPr>
        <p:spPr>
          <a:xfrm>
            <a:off x="6553208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SECTION_HEADER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106"/>
          <p:cNvSpPr txBox="1">
            <a:spLocks noGrp="1"/>
          </p:cNvSpPr>
          <p:nvPr>
            <p:ph type="title"/>
          </p:nvPr>
        </p:nvSpPr>
        <p:spPr>
          <a:xfrm>
            <a:off x="722314" y="3305176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alibri"/>
              <a:buNone/>
              <a:defRPr sz="3700" b="1" cap="none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95" name="Google Shape;495;p106"/>
          <p:cNvSpPr txBox="1">
            <a:spLocks noGrp="1"/>
          </p:cNvSpPr>
          <p:nvPr>
            <p:ph type="body" idx="1"/>
          </p:nvPr>
        </p:nvSpPr>
        <p:spPr>
          <a:xfrm>
            <a:off x="722314" y="2180036"/>
            <a:ext cx="77724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b" anchorCtr="0">
            <a:noAutofit/>
          </a:bodyPr>
          <a:lstStyle>
            <a:lvl1pPr marL="45720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1pPr>
            <a:lvl2pPr marL="914400" lvl="1" indent="-228600" algn="l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700"/>
              <a:buNone/>
              <a:defRPr sz="1700">
                <a:solidFill>
                  <a:srgbClr val="888888"/>
                </a:solidFill>
              </a:defRPr>
            </a:lvl2pPr>
            <a:lvl3pPr marL="1371600" lvl="2" indent="-228600" algn="l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3pPr>
            <a:lvl4pPr marL="1828800" lvl="3" indent="-228600" algn="l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 sz="1300">
                <a:solidFill>
                  <a:srgbClr val="888888"/>
                </a:solidFill>
              </a:defRPr>
            </a:lvl4pPr>
            <a:lvl5pPr marL="2286000" lvl="4" indent="-228600" algn="l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 sz="1300">
                <a:solidFill>
                  <a:srgbClr val="888888"/>
                </a:solidFill>
              </a:defRPr>
            </a:lvl5pPr>
            <a:lvl6pPr marL="2743200" lvl="5" indent="-228600" algn="l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 sz="1300">
                <a:solidFill>
                  <a:srgbClr val="888888"/>
                </a:solidFill>
              </a:defRPr>
            </a:lvl6pPr>
            <a:lvl7pPr marL="3200400" lvl="6" indent="-228600" algn="l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 sz="1300">
                <a:solidFill>
                  <a:srgbClr val="888888"/>
                </a:solidFill>
              </a:defRPr>
            </a:lvl7pPr>
            <a:lvl8pPr marL="3657600" lvl="7" indent="-228600" algn="l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 sz="1300">
                <a:solidFill>
                  <a:srgbClr val="888888"/>
                </a:solidFill>
              </a:defRPr>
            </a:lvl8pPr>
            <a:lvl9pPr marL="4114800" lvl="8" indent="-228600" algn="l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 sz="13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96" name="Google Shape;496;p106"/>
          <p:cNvSpPr txBox="1">
            <a:spLocks noGrp="1"/>
          </p:cNvSpPr>
          <p:nvPr>
            <p:ph type="dt" idx="10"/>
          </p:nvPr>
        </p:nvSpPr>
        <p:spPr>
          <a:xfrm>
            <a:off x="457201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97" name="Google Shape;497;p106"/>
          <p:cNvSpPr txBox="1">
            <a:spLocks noGrp="1"/>
          </p:cNvSpPr>
          <p:nvPr>
            <p:ph type="ftr" idx="11"/>
          </p:nvPr>
        </p:nvSpPr>
        <p:spPr>
          <a:xfrm>
            <a:off x="3124204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106"/>
          <p:cNvSpPr txBox="1">
            <a:spLocks noGrp="1"/>
          </p:cNvSpPr>
          <p:nvPr>
            <p:ph type="sldNum" idx="12"/>
          </p:nvPr>
        </p:nvSpPr>
        <p:spPr>
          <a:xfrm>
            <a:off x="6553208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2" type="twoObj">
  <p:cSld name="TWO_OBJECTS"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107"/>
          <p:cNvSpPr txBox="1">
            <a:spLocks noGrp="1"/>
          </p:cNvSpPr>
          <p:nvPr>
            <p:ph type="title"/>
          </p:nvPr>
        </p:nvSpPr>
        <p:spPr>
          <a:xfrm>
            <a:off x="457201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01" name="Google Shape;501;p107"/>
          <p:cNvSpPr txBox="1">
            <a:spLocks noGrp="1"/>
          </p:cNvSpPr>
          <p:nvPr>
            <p:ph type="body" idx="1"/>
          </p:nvPr>
        </p:nvSpPr>
        <p:spPr>
          <a:xfrm>
            <a:off x="457201" y="900114"/>
            <a:ext cx="4038600" cy="25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t" anchorCtr="0">
            <a:noAutofit/>
          </a:bodyPr>
          <a:lstStyle>
            <a:lvl1pPr marL="457200" lvl="0" indent="-3937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  <a:defRPr sz="2600"/>
            </a:lvl1pPr>
            <a:lvl2pPr marL="914400" lvl="1" indent="-3683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Char char="–"/>
              <a:defRPr sz="2200"/>
            </a:lvl2pPr>
            <a:lvl3pPr marL="1371600" lvl="2" indent="-3492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 sz="1900"/>
            </a:lvl3pPr>
            <a:lvl4pPr marL="1828800" lvl="3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Char char="–"/>
              <a:defRPr sz="1700"/>
            </a:lvl4pPr>
            <a:lvl5pPr marL="2286000" lvl="4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Char char="»"/>
              <a:defRPr sz="1700"/>
            </a:lvl5pPr>
            <a:lvl6pPr marL="2743200" lvl="5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6pPr>
            <a:lvl7pPr marL="3200400" lvl="6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7pPr>
            <a:lvl8pPr marL="3657600" lvl="7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8pPr>
            <a:lvl9pPr marL="4114800" lvl="8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9pPr>
          </a:lstStyle>
          <a:p>
            <a:endParaRPr/>
          </a:p>
        </p:txBody>
      </p:sp>
      <p:sp>
        <p:nvSpPr>
          <p:cNvPr id="502" name="Google Shape;502;p107"/>
          <p:cNvSpPr txBox="1">
            <a:spLocks noGrp="1"/>
          </p:cNvSpPr>
          <p:nvPr>
            <p:ph type="body" idx="2"/>
          </p:nvPr>
        </p:nvSpPr>
        <p:spPr>
          <a:xfrm>
            <a:off x="4648206" y="900114"/>
            <a:ext cx="4038600" cy="25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t" anchorCtr="0">
            <a:noAutofit/>
          </a:bodyPr>
          <a:lstStyle>
            <a:lvl1pPr marL="457200" lvl="0" indent="-3937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  <a:defRPr sz="2600"/>
            </a:lvl1pPr>
            <a:lvl2pPr marL="914400" lvl="1" indent="-3683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Char char="–"/>
              <a:defRPr sz="2200"/>
            </a:lvl2pPr>
            <a:lvl3pPr marL="1371600" lvl="2" indent="-3492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 sz="1900"/>
            </a:lvl3pPr>
            <a:lvl4pPr marL="1828800" lvl="3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Char char="–"/>
              <a:defRPr sz="1700"/>
            </a:lvl4pPr>
            <a:lvl5pPr marL="2286000" lvl="4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Char char="»"/>
              <a:defRPr sz="1700"/>
            </a:lvl5pPr>
            <a:lvl6pPr marL="2743200" lvl="5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6pPr>
            <a:lvl7pPr marL="3200400" lvl="6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7pPr>
            <a:lvl8pPr marL="3657600" lvl="7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8pPr>
            <a:lvl9pPr marL="4114800" lvl="8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9pPr>
          </a:lstStyle>
          <a:p>
            <a:endParaRPr/>
          </a:p>
        </p:txBody>
      </p:sp>
      <p:sp>
        <p:nvSpPr>
          <p:cNvPr id="503" name="Google Shape;503;p107"/>
          <p:cNvSpPr txBox="1">
            <a:spLocks noGrp="1"/>
          </p:cNvSpPr>
          <p:nvPr>
            <p:ph type="dt" idx="10"/>
          </p:nvPr>
        </p:nvSpPr>
        <p:spPr>
          <a:xfrm>
            <a:off x="457201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04" name="Google Shape;504;p107"/>
          <p:cNvSpPr txBox="1">
            <a:spLocks noGrp="1"/>
          </p:cNvSpPr>
          <p:nvPr>
            <p:ph type="ftr" idx="11"/>
          </p:nvPr>
        </p:nvSpPr>
        <p:spPr>
          <a:xfrm>
            <a:off x="3124204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p107"/>
          <p:cNvSpPr txBox="1">
            <a:spLocks noGrp="1"/>
          </p:cNvSpPr>
          <p:nvPr>
            <p:ph type="sldNum" idx="12"/>
          </p:nvPr>
        </p:nvSpPr>
        <p:spPr>
          <a:xfrm>
            <a:off x="6553208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TWO_OBJECTS_WITH_TEXT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108"/>
          <p:cNvSpPr txBox="1">
            <a:spLocks noGrp="1"/>
          </p:cNvSpPr>
          <p:nvPr>
            <p:ph type="title"/>
          </p:nvPr>
        </p:nvSpPr>
        <p:spPr>
          <a:xfrm>
            <a:off x="457201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08" name="Google Shape;508;p108"/>
          <p:cNvSpPr txBox="1">
            <a:spLocks noGrp="1"/>
          </p:cNvSpPr>
          <p:nvPr>
            <p:ph type="body" idx="1"/>
          </p:nvPr>
        </p:nvSpPr>
        <p:spPr>
          <a:xfrm>
            <a:off x="457201" y="1151335"/>
            <a:ext cx="40401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b" anchorCtr="0">
            <a:noAutofit/>
          </a:bodyPr>
          <a:lstStyle>
            <a:lvl1pPr marL="45720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1pPr>
            <a:lvl2pPr marL="91440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 b="1"/>
            </a:lvl2pPr>
            <a:lvl3pPr marL="1371600" lvl="2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 b="1"/>
            </a:lvl3pPr>
            <a:lvl4pPr marL="1828800" lvl="3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4pPr>
            <a:lvl5pPr marL="2286000" lvl="4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5pPr>
            <a:lvl6pPr marL="2743200" lvl="5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6pPr>
            <a:lvl7pPr marL="3200400" lvl="6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7pPr>
            <a:lvl8pPr marL="3657600" lvl="7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8pPr>
            <a:lvl9pPr marL="4114800" lvl="8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9pPr>
          </a:lstStyle>
          <a:p>
            <a:endParaRPr/>
          </a:p>
        </p:txBody>
      </p:sp>
      <p:sp>
        <p:nvSpPr>
          <p:cNvPr id="509" name="Google Shape;509;p108"/>
          <p:cNvSpPr txBox="1">
            <a:spLocks noGrp="1"/>
          </p:cNvSpPr>
          <p:nvPr>
            <p:ph type="body" idx="2"/>
          </p:nvPr>
        </p:nvSpPr>
        <p:spPr>
          <a:xfrm>
            <a:off x="457201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t" anchorCtr="0">
            <a:noAutofit/>
          </a:bodyPr>
          <a:lstStyle>
            <a:lvl1pPr marL="457200" lvl="0" indent="-3683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1pPr>
            <a:lvl2pPr marL="914400" lvl="1" indent="-3492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Char char="–"/>
              <a:defRPr sz="1900"/>
            </a:lvl2pPr>
            <a:lvl3pPr marL="1371600" lvl="2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3pPr>
            <a:lvl4pPr marL="182880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4pPr>
            <a:lvl5pPr marL="228600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»"/>
              <a:defRPr sz="1500"/>
            </a:lvl5pPr>
            <a:lvl6pPr marL="2743200" lvl="5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510" name="Google Shape;510;p108"/>
          <p:cNvSpPr txBox="1">
            <a:spLocks noGrp="1"/>
          </p:cNvSpPr>
          <p:nvPr>
            <p:ph type="body" idx="3"/>
          </p:nvPr>
        </p:nvSpPr>
        <p:spPr>
          <a:xfrm>
            <a:off x="4645032" y="1151335"/>
            <a:ext cx="40419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b" anchorCtr="0">
            <a:noAutofit/>
          </a:bodyPr>
          <a:lstStyle>
            <a:lvl1pPr marL="45720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1pPr>
            <a:lvl2pPr marL="91440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 b="1"/>
            </a:lvl2pPr>
            <a:lvl3pPr marL="1371600" lvl="2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 b="1"/>
            </a:lvl3pPr>
            <a:lvl4pPr marL="1828800" lvl="3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4pPr>
            <a:lvl5pPr marL="2286000" lvl="4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5pPr>
            <a:lvl6pPr marL="2743200" lvl="5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6pPr>
            <a:lvl7pPr marL="3200400" lvl="6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7pPr>
            <a:lvl8pPr marL="3657600" lvl="7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8pPr>
            <a:lvl9pPr marL="4114800" lvl="8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9pPr>
          </a:lstStyle>
          <a:p>
            <a:endParaRPr/>
          </a:p>
        </p:txBody>
      </p:sp>
      <p:sp>
        <p:nvSpPr>
          <p:cNvPr id="511" name="Google Shape;511;p108"/>
          <p:cNvSpPr txBox="1">
            <a:spLocks noGrp="1"/>
          </p:cNvSpPr>
          <p:nvPr>
            <p:ph type="body" idx="4"/>
          </p:nvPr>
        </p:nvSpPr>
        <p:spPr>
          <a:xfrm>
            <a:off x="4645032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t" anchorCtr="0">
            <a:noAutofit/>
          </a:bodyPr>
          <a:lstStyle>
            <a:lvl1pPr marL="457200" lvl="0" indent="-3683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1pPr>
            <a:lvl2pPr marL="914400" lvl="1" indent="-3492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Char char="–"/>
              <a:defRPr sz="1900"/>
            </a:lvl2pPr>
            <a:lvl3pPr marL="1371600" lvl="2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3pPr>
            <a:lvl4pPr marL="182880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4pPr>
            <a:lvl5pPr marL="228600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»"/>
              <a:defRPr sz="1500"/>
            </a:lvl5pPr>
            <a:lvl6pPr marL="2743200" lvl="5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512" name="Google Shape;512;p108"/>
          <p:cNvSpPr txBox="1">
            <a:spLocks noGrp="1"/>
          </p:cNvSpPr>
          <p:nvPr>
            <p:ph type="dt" idx="10"/>
          </p:nvPr>
        </p:nvSpPr>
        <p:spPr>
          <a:xfrm>
            <a:off x="457201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08"/>
          <p:cNvSpPr txBox="1">
            <a:spLocks noGrp="1"/>
          </p:cNvSpPr>
          <p:nvPr>
            <p:ph type="ftr" idx="11"/>
          </p:nvPr>
        </p:nvSpPr>
        <p:spPr>
          <a:xfrm>
            <a:off x="3124204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08"/>
          <p:cNvSpPr txBox="1">
            <a:spLocks noGrp="1"/>
          </p:cNvSpPr>
          <p:nvPr>
            <p:ph type="sldNum" idx="12"/>
          </p:nvPr>
        </p:nvSpPr>
        <p:spPr>
          <a:xfrm>
            <a:off x="6553208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109"/>
          <p:cNvSpPr txBox="1">
            <a:spLocks noGrp="1"/>
          </p:cNvSpPr>
          <p:nvPr>
            <p:ph type="title"/>
          </p:nvPr>
        </p:nvSpPr>
        <p:spPr>
          <a:xfrm>
            <a:off x="457201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09"/>
          <p:cNvSpPr txBox="1">
            <a:spLocks noGrp="1"/>
          </p:cNvSpPr>
          <p:nvPr>
            <p:ph type="dt" idx="10"/>
          </p:nvPr>
        </p:nvSpPr>
        <p:spPr>
          <a:xfrm>
            <a:off x="457201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09"/>
          <p:cNvSpPr txBox="1">
            <a:spLocks noGrp="1"/>
          </p:cNvSpPr>
          <p:nvPr>
            <p:ph type="ftr" idx="11"/>
          </p:nvPr>
        </p:nvSpPr>
        <p:spPr>
          <a:xfrm>
            <a:off x="3124204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19" name="Google Shape;519;p109"/>
          <p:cNvSpPr txBox="1">
            <a:spLocks noGrp="1"/>
          </p:cNvSpPr>
          <p:nvPr>
            <p:ph type="sldNum" idx="12"/>
          </p:nvPr>
        </p:nvSpPr>
        <p:spPr>
          <a:xfrm>
            <a:off x="6553208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o" type="blank">
  <p:cSld name="BLANK"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110"/>
          <p:cNvSpPr txBox="1">
            <a:spLocks noGrp="1"/>
          </p:cNvSpPr>
          <p:nvPr>
            <p:ph type="dt" idx="10"/>
          </p:nvPr>
        </p:nvSpPr>
        <p:spPr>
          <a:xfrm>
            <a:off x="457201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22" name="Google Shape;522;p110"/>
          <p:cNvSpPr txBox="1">
            <a:spLocks noGrp="1"/>
          </p:cNvSpPr>
          <p:nvPr>
            <p:ph type="ftr" idx="11"/>
          </p:nvPr>
        </p:nvSpPr>
        <p:spPr>
          <a:xfrm>
            <a:off x="3124204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23" name="Google Shape;523;p110"/>
          <p:cNvSpPr txBox="1">
            <a:spLocks noGrp="1"/>
          </p:cNvSpPr>
          <p:nvPr>
            <p:ph type="sldNum" idx="12"/>
          </p:nvPr>
        </p:nvSpPr>
        <p:spPr>
          <a:xfrm>
            <a:off x="6553208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OBJECT_WITH_CAPTION_TEXT"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111"/>
          <p:cNvSpPr txBox="1">
            <a:spLocks noGrp="1"/>
          </p:cNvSpPr>
          <p:nvPr>
            <p:ph type="title"/>
          </p:nvPr>
        </p:nvSpPr>
        <p:spPr>
          <a:xfrm>
            <a:off x="457203" y="204787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sz="19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26" name="Google Shape;526;p111"/>
          <p:cNvSpPr txBox="1">
            <a:spLocks noGrp="1"/>
          </p:cNvSpPr>
          <p:nvPr>
            <p:ph type="body" idx="1"/>
          </p:nvPr>
        </p:nvSpPr>
        <p:spPr>
          <a:xfrm>
            <a:off x="3575055" y="204789"/>
            <a:ext cx="5111700" cy="43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t" anchorCtr="0">
            <a:noAutofit/>
          </a:bodyPr>
          <a:lstStyle>
            <a:lvl1pPr marL="457200" lvl="0" indent="-4191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1pPr>
            <a:lvl2pPr marL="914400" lvl="1" indent="-3937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Char char="–"/>
              <a:defRPr sz="2600"/>
            </a:lvl2pPr>
            <a:lvl3pPr marL="1371600" lvl="2" indent="-3683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3pPr>
            <a:lvl4pPr marL="1828800" lvl="3" indent="-3492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Char char="–"/>
              <a:defRPr sz="1900"/>
            </a:lvl4pPr>
            <a:lvl5pPr marL="2286000" lvl="4" indent="-3492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Char char="»"/>
              <a:defRPr sz="1900"/>
            </a:lvl5pPr>
            <a:lvl6pPr marL="2743200" lvl="5" indent="-3492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 sz="1900"/>
            </a:lvl6pPr>
            <a:lvl7pPr marL="3200400" lvl="6" indent="-3492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 sz="1900"/>
            </a:lvl7pPr>
            <a:lvl8pPr marL="3657600" lvl="7" indent="-3492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 sz="1900"/>
            </a:lvl8pPr>
            <a:lvl9pPr marL="4114800" lvl="8" indent="-3492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 sz="1900"/>
            </a:lvl9pPr>
          </a:lstStyle>
          <a:p>
            <a:endParaRPr/>
          </a:p>
        </p:txBody>
      </p:sp>
      <p:sp>
        <p:nvSpPr>
          <p:cNvPr id="527" name="Google Shape;527;p111"/>
          <p:cNvSpPr txBox="1">
            <a:spLocks noGrp="1"/>
          </p:cNvSpPr>
          <p:nvPr>
            <p:ph type="body" idx="2"/>
          </p:nvPr>
        </p:nvSpPr>
        <p:spPr>
          <a:xfrm>
            <a:off x="457203" y="1076327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t" anchorCtr="0">
            <a:noAutofit/>
          </a:bodyPr>
          <a:lstStyle>
            <a:lvl1pPr marL="457200" lvl="0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1pPr>
            <a:lvl2pPr marL="914400" lvl="1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528" name="Google Shape;528;p111"/>
          <p:cNvSpPr txBox="1">
            <a:spLocks noGrp="1"/>
          </p:cNvSpPr>
          <p:nvPr>
            <p:ph type="dt" idx="10"/>
          </p:nvPr>
        </p:nvSpPr>
        <p:spPr>
          <a:xfrm>
            <a:off x="457201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29" name="Google Shape;529;p111"/>
          <p:cNvSpPr txBox="1">
            <a:spLocks noGrp="1"/>
          </p:cNvSpPr>
          <p:nvPr>
            <p:ph type="ftr" idx="11"/>
          </p:nvPr>
        </p:nvSpPr>
        <p:spPr>
          <a:xfrm>
            <a:off x="3124204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30" name="Google Shape;530;p111"/>
          <p:cNvSpPr txBox="1">
            <a:spLocks noGrp="1"/>
          </p:cNvSpPr>
          <p:nvPr>
            <p:ph type="sldNum" idx="12"/>
          </p:nvPr>
        </p:nvSpPr>
        <p:spPr>
          <a:xfrm>
            <a:off x="6553208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PICTURE_WITH_CAPTION_TEXT"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112"/>
          <p:cNvSpPr txBox="1">
            <a:spLocks noGrp="1"/>
          </p:cNvSpPr>
          <p:nvPr>
            <p:ph type="title"/>
          </p:nvPr>
        </p:nvSpPr>
        <p:spPr>
          <a:xfrm>
            <a:off x="1792290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sz="19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33" name="Google Shape;533;p112"/>
          <p:cNvSpPr>
            <a:spLocks noGrp="1"/>
          </p:cNvSpPr>
          <p:nvPr>
            <p:ph type="pic" idx="2"/>
          </p:nvPr>
        </p:nvSpPr>
        <p:spPr>
          <a:xfrm>
            <a:off x="1792290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t" anchorCtr="0">
            <a:noAutofit/>
          </a:bodyPr>
          <a:lstStyle>
            <a:lvl1pPr marR="0" lvl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4" name="Google Shape;534;p112"/>
          <p:cNvSpPr txBox="1">
            <a:spLocks noGrp="1"/>
          </p:cNvSpPr>
          <p:nvPr>
            <p:ph type="body" idx="1"/>
          </p:nvPr>
        </p:nvSpPr>
        <p:spPr>
          <a:xfrm>
            <a:off x="1792290" y="4025504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t" anchorCtr="0">
            <a:noAutofit/>
          </a:bodyPr>
          <a:lstStyle>
            <a:lvl1pPr marL="457200" lvl="0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1pPr>
            <a:lvl2pPr marL="914400" lvl="1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535" name="Google Shape;535;p112"/>
          <p:cNvSpPr txBox="1">
            <a:spLocks noGrp="1"/>
          </p:cNvSpPr>
          <p:nvPr>
            <p:ph type="dt" idx="10"/>
          </p:nvPr>
        </p:nvSpPr>
        <p:spPr>
          <a:xfrm>
            <a:off x="457201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112"/>
          <p:cNvSpPr txBox="1">
            <a:spLocks noGrp="1"/>
          </p:cNvSpPr>
          <p:nvPr>
            <p:ph type="ftr" idx="11"/>
          </p:nvPr>
        </p:nvSpPr>
        <p:spPr>
          <a:xfrm>
            <a:off x="3124204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37" name="Google Shape;537;p112"/>
          <p:cNvSpPr txBox="1">
            <a:spLocks noGrp="1"/>
          </p:cNvSpPr>
          <p:nvPr>
            <p:ph type="sldNum" idx="12"/>
          </p:nvPr>
        </p:nvSpPr>
        <p:spPr>
          <a:xfrm>
            <a:off x="6553208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113"/>
          <p:cNvSpPr txBox="1">
            <a:spLocks noGrp="1"/>
          </p:cNvSpPr>
          <p:nvPr>
            <p:ph type="title"/>
          </p:nvPr>
        </p:nvSpPr>
        <p:spPr>
          <a:xfrm>
            <a:off x="457201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40" name="Google Shape;540;p113"/>
          <p:cNvSpPr txBox="1">
            <a:spLocks noGrp="1"/>
          </p:cNvSpPr>
          <p:nvPr>
            <p:ph type="body" idx="1"/>
          </p:nvPr>
        </p:nvSpPr>
        <p:spPr>
          <a:xfrm rot="5400000">
            <a:off x="2874761" y="-1217399"/>
            <a:ext cx="33945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t" anchorCtr="0">
            <a:noAutofit/>
          </a:bodyPr>
          <a:lstStyle>
            <a:lvl1pPr marL="457200" lvl="0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2pPr>
            <a:lvl3pPr marL="1371600" lvl="2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4pPr>
            <a:lvl5pPr marL="2286000" lvl="4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marL="2743200" lvl="5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41" name="Google Shape;541;p113"/>
          <p:cNvSpPr txBox="1">
            <a:spLocks noGrp="1"/>
          </p:cNvSpPr>
          <p:nvPr>
            <p:ph type="dt" idx="10"/>
          </p:nvPr>
        </p:nvSpPr>
        <p:spPr>
          <a:xfrm>
            <a:off x="457201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42" name="Google Shape;542;p113"/>
          <p:cNvSpPr txBox="1">
            <a:spLocks noGrp="1"/>
          </p:cNvSpPr>
          <p:nvPr>
            <p:ph type="ftr" idx="11"/>
          </p:nvPr>
        </p:nvSpPr>
        <p:spPr>
          <a:xfrm>
            <a:off x="3124204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43" name="Google Shape;543;p113"/>
          <p:cNvSpPr txBox="1">
            <a:spLocks noGrp="1"/>
          </p:cNvSpPr>
          <p:nvPr>
            <p:ph type="sldNum" idx="12"/>
          </p:nvPr>
        </p:nvSpPr>
        <p:spPr>
          <a:xfrm>
            <a:off x="6553208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verticale e testo" type="vertTitleAndTx">
  <p:cSld name="VERTICAL_TITLE_AND_VERTICAL_TEXT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14"/>
          <p:cNvSpPr txBox="1">
            <a:spLocks noGrp="1"/>
          </p:cNvSpPr>
          <p:nvPr>
            <p:ph type="title"/>
          </p:nvPr>
        </p:nvSpPr>
        <p:spPr>
          <a:xfrm rot="5400000">
            <a:off x="6012610" y="771582"/>
            <a:ext cx="32910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46" name="Google Shape;546;p114"/>
          <p:cNvSpPr txBox="1">
            <a:spLocks noGrp="1"/>
          </p:cNvSpPr>
          <p:nvPr>
            <p:ph type="body" idx="1"/>
          </p:nvPr>
        </p:nvSpPr>
        <p:spPr>
          <a:xfrm rot="5400000">
            <a:off x="1821608" y="-1209618"/>
            <a:ext cx="32910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t" anchorCtr="0">
            <a:noAutofit/>
          </a:bodyPr>
          <a:lstStyle>
            <a:lvl1pPr marL="457200" lvl="0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2pPr>
            <a:lvl3pPr marL="1371600" lvl="2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4pPr>
            <a:lvl5pPr marL="2286000" lvl="4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marL="2743200" lvl="5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47" name="Google Shape;547;p114"/>
          <p:cNvSpPr txBox="1">
            <a:spLocks noGrp="1"/>
          </p:cNvSpPr>
          <p:nvPr>
            <p:ph type="dt" idx="10"/>
          </p:nvPr>
        </p:nvSpPr>
        <p:spPr>
          <a:xfrm>
            <a:off x="457201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48" name="Google Shape;548;p114"/>
          <p:cNvSpPr txBox="1">
            <a:spLocks noGrp="1"/>
          </p:cNvSpPr>
          <p:nvPr>
            <p:ph type="ftr" idx="11"/>
          </p:nvPr>
        </p:nvSpPr>
        <p:spPr>
          <a:xfrm>
            <a:off x="3124204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49" name="Google Shape;549;p114"/>
          <p:cNvSpPr txBox="1">
            <a:spLocks noGrp="1"/>
          </p:cNvSpPr>
          <p:nvPr>
            <p:ph type="sldNum" idx="12"/>
          </p:nvPr>
        </p:nvSpPr>
        <p:spPr>
          <a:xfrm>
            <a:off x="6553208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olo Testo"/>
          <p:cNvSpPr txBox="1">
            <a:spLocks noGrp="1"/>
          </p:cNvSpPr>
          <p:nvPr>
            <p:ph type="title"/>
          </p:nvPr>
        </p:nvSpPr>
        <p:spPr>
          <a:xfrm>
            <a:off x="821890" y="1813983"/>
            <a:ext cx="1843420" cy="2077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Titolo Testo</a:t>
            </a:r>
          </a:p>
        </p:txBody>
      </p:sp>
      <p:sp>
        <p:nvSpPr>
          <p:cNvPr id="25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8479659" y="4788144"/>
            <a:ext cx="211931" cy="37709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7361458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TITLE"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116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116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11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0" name="Google Shape;560;p11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1" name="Google Shape;561;p11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SECTION_HEADER"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118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0" name="Google Shape;570;p118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71" name="Google Shape;571;p11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2" name="Google Shape;572;p11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3" name="Google Shape;573;p11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2" type="twoObj">
  <p:cSld name="TWO_OBJECTS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119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6" name="Google Shape;576;p119"/>
          <p:cNvSpPr txBox="1">
            <a:spLocks noGrp="1"/>
          </p:cNvSpPr>
          <p:nvPr>
            <p:ph type="body" idx="1"/>
          </p:nvPr>
        </p:nvSpPr>
        <p:spPr>
          <a:xfrm>
            <a:off x="457200" y="900113"/>
            <a:ext cx="4038600" cy="25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577" name="Google Shape;577;p119"/>
          <p:cNvSpPr txBox="1">
            <a:spLocks noGrp="1"/>
          </p:cNvSpPr>
          <p:nvPr>
            <p:ph type="body" idx="2"/>
          </p:nvPr>
        </p:nvSpPr>
        <p:spPr>
          <a:xfrm>
            <a:off x="4648200" y="900113"/>
            <a:ext cx="4038600" cy="25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578" name="Google Shape;578;p11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9" name="Google Shape;579;p11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0" name="Google Shape;580;p11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TWO_OBJECTS_WITH_TEXT"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120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120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84" name="Google Shape;584;p120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85" name="Google Shape;585;p120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9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86" name="Google Shape;586;p120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87" name="Google Shape;587;p12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8" name="Google Shape;588;p12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9" name="Google Shape;589;p12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12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12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3" name="Google Shape;593;p12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12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OBJECT_WITH_CAPTION_TEXT"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123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1" name="Google Shape;601;p123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00" cy="43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02" name="Google Shape;602;p123"/>
          <p:cNvSpPr txBox="1">
            <a:spLocks noGrp="1"/>
          </p:cNvSpPr>
          <p:nvPr>
            <p:ph type="body" idx="2"/>
          </p:nvPr>
        </p:nvSpPr>
        <p:spPr>
          <a:xfrm>
            <a:off x="457201" y="1076326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03" name="Google Shape;603;p12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4" name="Google Shape;604;p12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5" name="Google Shape;605;p12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PICTURE_WITH_CAPTION_TEXT"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124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8" name="Google Shape;608;p124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9" name="Google Shape;609;p124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10" name="Google Shape;610;p12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1" name="Google Shape;611;p12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2" name="Google Shape;612;p12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12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5" name="Google Shape;615;p125"/>
          <p:cNvSpPr txBox="1">
            <a:spLocks noGrp="1"/>
          </p:cNvSpPr>
          <p:nvPr>
            <p:ph type="body" idx="1"/>
          </p:nvPr>
        </p:nvSpPr>
        <p:spPr>
          <a:xfrm rot="5400000">
            <a:off x="2874750" y="-1217399"/>
            <a:ext cx="33945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6" name="Google Shape;616;p12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7" name="Google Shape;617;p12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8" name="Google Shape;618;p12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verticale e testo" type="vertTitleAndTx">
  <p:cSld name="VERTICAL_TITLE_AND_VERTICAL_TEXT"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126"/>
          <p:cNvSpPr txBox="1">
            <a:spLocks noGrp="1"/>
          </p:cNvSpPr>
          <p:nvPr>
            <p:ph type="title"/>
          </p:nvPr>
        </p:nvSpPr>
        <p:spPr>
          <a:xfrm rot="5400000">
            <a:off x="6012600" y="771581"/>
            <a:ext cx="32910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1" name="Google Shape;621;p126"/>
          <p:cNvSpPr txBox="1">
            <a:spLocks noGrp="1"/>
          </p:cNvSpPr>
          <p:nvPr>
            <p:ph type="body" idx="1"/>
          </p:nvPr>
        </p:nvSpPr>
        <p:spPr>
          <a:xfrm rot="5400000">
            <a:off x="1821600" y="-1209619"/>
            <a:ext cx="32910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2" name="Google Shape;622;p12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3" name="Google Shape;623;p12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4" name="Google Shape;624;p12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itolo Testo"/>
          <p:cNvSpPr txBox="1">
            <a:spLocks noGrp="1"/>
          </p:cNvSpPr>
          <p:nvPr>
            <p:ph type="title"/>
          </p:nvPr>
        </p:nvSpPr>
        <p:spPr>
          <a:xfrm>
            <a:off x="1143000" y="1249446"/>
            <a:ext cx="6858001" cy="1385607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45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Titolo Testo</a:t>
            </a:r>
          </a:p>
        </p:txBody>
      </p:sp>
      <p:sp>
        <p:nvSpPr>
          <p:cNvPr id="71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1143000" y="2704176"/>
            <a:ext cx="6858001" cy="27715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746"/>
            </a:lvl1pPr>
            <a:lvl2pPr indent="342892" algn="ctr">
              <a:defRPr sz="1746"/>
            </a:lvl2pPr>
            <a:lvl3pPr indent="685783" algn="ctr">
              <a:defRPr sz="1746"/>
            </a:lvl3pPr>
            <a:lvl4pPr indent="1028675" algn="ctr">
              <a:defRPr sz="1746"/>
            </a:lvl4pPr>
            <a:lvl5pPr indent="1371567" algn="ctr">
              <a:defRPr sz="1746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2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8479658" y="4788144"/>
            <a:ext cx="211931" cy="20585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94917613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488" b="1" i="0">
                <a:solidFill>
                  <a:srgbClr val="26215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3/5/20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44017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Diapositiva titolo"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116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116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11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0" name="Google Shape;560;p11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1" name="Google Shape;561;p11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99922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3865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78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103"/>
          <p:cNvSpPr txBox="1">
            <a:spLocks noGrp="1"/>
          </p:cNvSpPr>
          <p:nvPr>
            <p:ph type="title"/>
          </p:nvPr>
        </p:nvSpPr>
        <p:spPr>
          <a:xfrm>
            <a:off x="457201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Calibri"/>
              <a:buNone/>
              <a:defRPr sz="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477" name="Google Shape;477;p103"/>
          <p:cNvSpPr txBox="1">
            <a:spLocks noGrp="1"/>
          </p:cNvSpPr>
          <p:nvPr>
            <p:ph type="body" idx="1"/>
          </p:nvPr>
        </p:nvSpPr>
        <p:spPr>
          <a:xfrm>
            <a:off x="457201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t" anchorCtr="0">
            <a:noAutofit/>
          </a:bodyPr>
          <a:lstStyle>
            <a:lvl1pPr marL="457200" marR="0" lvl="0" indent="-4191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37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–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683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92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–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92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»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92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92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92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92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8" name="Google Shape;478;p103"/>
          <p:cNvSpPr txBox="1">
            <a:spLocks noGrp="1"/>
          </p:cNvSpPr>
          <p:nvPr>
            <p:ph type="dt" idx="10"/>
          </p:nvPr>
        </p:nvSpPr>
        <p:spPr>
          <a:xfrm>
            <a:off x="457201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9" name="Google Shape;479;p103"/>
          <p:cNvSpPr txBox="1">
            <a:spLocks noGrp="1"/>
          </p:cNvSpPr>
          <p:nvPr>
            <p:ph type="ftr" idx="11"/>
          </p:nvPr>
        </p:nvSpPr>
        <p:spPr>
          <a:xfrm>
            <a:off x="3124204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0" name="Google Shape;480;p103"/>
          <p:cNvSpPr txBox="1">
            <a:spLocks noGrp="1"/>
          </p:cNvSpPr>
          <p:nvPr>
            <p:ph type="sldNum" idx="12"/>
          </p:nvPr>
        </p:nvSpPr>
        <p:spPr>
          <a:xfrm>
            <a:off x="6553208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8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11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52" name="Google Shape;552;p115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3" name="Google Shape;553;p11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4" name="Google Shape;554;p11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5" name="Google Shape;555;p11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3" r:id="rId1"/>
    <p:sldLayoutId id="2147483755" r:id="rId2"/>
    <p:sldLayoutId id="2147483756" r:id="rId3"/>
    <p:sldLayoutId id="2147483757" r:id="rId4"/>
    <p:sldLayoutId id="2147483758" r:id="rId5"/>
    <p:sldLayoutId id="2147483760" r:id="rId6"/>
    <p:sldLayoutId id="2147483761" r:id="rId7"/>
    <p:sldLayoutId id="2147483762" r:id="rId8"/>
    <p:sldLayoutId id="2147483763" r:id="rId9"/>
    <p:sldLayoutId id="2147483786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764" r:id="rId1"/>
    <p:sldLayoutId id="2147483783" r:id="rId2"/>
    <p:sldLayoutId id="2147483789" r:id="rId3"/>
    <p:sldLayoutId id="2147483790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9.png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80.png"/><Relationship Id="rId5" Type="http://schemas.openxmlformats.org/officeDocument/2006/relationships/customXml" Target="../ink/ink1.xml"/><Relationship Id="rId4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6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3.jp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131"/>
          <p:cNvSpPr/>
          <p:nvPr/>
        </p:nvSpPr>
        <p:spPr>
          <a:xfrm>
            <a:off x="0" y="3652"/>
            <a:ext cx="9144000" cy="5143500"/>
          </a:xfrm>
          <a:prstGeom prst="rect">
            <a:avLst/>
          </a:prstGeom>
          <a:solidFill>
            <a:srgbClr val="EAE5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131"/>
          <p:cNvSpPr txBox="1"/>
          <p:nvPr/>
        </p:nvSpPr>
        <p:spPr>
          <a:xfrm>
            <a:off x="1582177" y="1377750"/>
            <a:ext cx="6325200" cy="23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77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4800" b="1" dirty="0">
                <a:solidFill>
                  <a:srgbClr val="2A215B"/>
                </a:solidFill>
                <a:latin typeface="Roboto" panose="020B0604020202020204" charset="0"/>
                <a:ea typeface="Roboto" panose="020B0604020202020204" charset="0"/>
                <a:cs typeface="Roboto Slab"/>
                <a:sym typeface="Roboto Slab"/>
              </a:rPr>
              <a:t>P</a:t>
            </a:r>
            <a:r>
              <a:rPr lang="it" sz="4800" b="1" i="0" u="none" strike="noStrike" cap="none" dirty="0">
                <a:solidFill>
                  <a:srgbClr val="2A215B"/>
                </a:solidFill>
                <a:latin typeface="Roboto" panose="020B0604020202020204" charset="0"/>
                <a:ea typeface="Roboto" panose="020B0604020202020204" charset="0"/>
                <a:cs typeface="Roboto Slab"/>
                <a:sym typeface="Roboto Slab"/>
              </a:rPr>
              <a:t>rogetto sociale</a:t>
            </a:r>
            <a:endParaRPr sz="4800" b="1" dirty="0">
              <a:latin typeface="Roboto" panose="020B0604020202020204" charset="0"/>
              <a:ea typeface="Roboto" panose="020B0604020202020204" charset="0"/>
              <a:cs typeface="Roboto Slab"/>
              <a:sym typeface="Roboto Slab"/>
            </a:endParaRPr>
          </a:p>
          <a:p>
            <a:pPr marL="0" marR="0" lvl="0" indent="0" algn="l" rtl="0">
              <a:lnSpc>
                <a:spcPct val="977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4800" b="1" i="0" u="none" strike="noStrike" cap="none" dirty="0">
                <a:solidFill>
                  <a:srgbClr val="2A215B"/>
                </a:solidFill>
                <a:latin typeface="Roboto" panose="020B0604020202020204" charset="0"/>
                <a:ea typeface="Roboto" panose="020B0604020202020204" charset="0"/>
                <a:cs typeface="Roboto Slab"/>
                <a:sym typeface="Roboto Slab"/>
              </a:rPr>
              <a:t>di sensibilizzazione</a:t>
            </a:r>
            <a:endParaRPr sz="4800" b="1" dirty="0">
              <a:latin typeface="Roboto" panose="020B0604020202020204" charset="0"/>
              <a:ea typeface="Roboto" panose="020B0604020202020204" charset="0"/>
              <a:cs typeface="Roboto Slab"/>
              <a:sym typeface="Roboto Slab"/>
            </a:endParaRPr>
          </a:p>
          <a:p>
            <a:pPr marL="0" marR="0" lvl="0" indent="0" algn="l" rtl="0">
              <a:lnSpc>
                <a:spcPct val="977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4800" b="1" i="0" u="none" strike="noStrike" cap="none" dirty="0">
                <a:solidFill>
                  <a:srgbClr val="2A215B"/>
                </a:solidFill>
                <a:latin typeface="Roboto" panose="020B0604020202020204" charset="0"/>
                <a:ea typeface="Roboto" panose="020B0604020202020204" charset="0"/>
                <a:cs typeface="Roboto Slab"/>
                <a:sym typeface="Roboto Slab"/>
              </a:rPr>
              <a:t>contro la violenza</a:t>
            </a:r>
            <a:endParaRPr sz="4800" b="1" dirty="0">
              <a:latin typeface="Roboto" panose="020B0604020202020204" charset="0"/>
              <a:ea typeface="Roboto" panose="020B0604020202020204" charset="0"/>
              <a:cs typeface="Roboto Slab"/>
              <a:sym typeface="Roboto Slab"/>
            </a:endParaRPr>
          </a:p>
          <a:p>
            <a:pPr marL="0" marR="0" lvl="0" indent="0" algn="l" rtl="0">
              <a:lnSpc>
                <a:spcPct val="977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4800" b="1" dirty="0">
                <a:solidFill>
                  <a:srgbClr val="2A215B"/>
                </a:solidFill>
                <a:latin typeface="Roboto" panose="020B0604020202020204" charset="0"/>
                <a:ea typeface="Roboto" panose="020B0604020202020204" charset="0"/>
                <a:cs typeface="Roboto Slab"/>
                <a:sym typeface="Roboto Slab"/>
              </a:rPr>
              <a:t>d</a:t>
            </a:r>
            <a:r>
              <a:rPr lang="it" sz="4800" b="1" i="0" u="none" strike="noStrike" cap="none" dirty="0">
                <a:solidFill>
                  <a:srgbClr val="2A215B"/>
                </a:solidFill>
                <a:latin typeface="Roboto" panose="020B0604020202020204" charset="0"/>
                <a:ea typeface="Roboto" panose="020B0604020202020204" charset="0"/>
                <a:cs typeface="Roboto Slab"/>
                <a:sym typeface="Roboto Slab"/>
              </a:rPr>
              <a:t>elle parole</a:t>
            </a:r>
            <a:endParaRPr sz="4800" b="1" dirty="0">
              <a:latin typeface="Roboto" panose="020B0604020202020204" charset="0"/>
              <a:ea typeface="Roboto" panose="020B0604020202020204" charset="0"/>
              <a:cs typeface="Roboto Slab"/>
              <a:sym typeface="Roboto Slab"/>
            </a:endParaRPr>
          </a:p>
        </p:txBody>
      </p:sp>
      <p:pic>
        <p:nvPicPr>
          <p:cNvPr id="662" name="Google Shape;662;p1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7450" y="-1"/>
            <a:ext cx="1011393" cy="10113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1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5">
            <a:extLst>
              <a:ext uri="{FF2B5EF4-FFF2-40B4-BE49-F238E27FC236}">
                <a16:creationId xmlns:a16="http://schemas.microsoft.com/office/drawing/2014/main" id="{7BB650D3-1305-4E86-92CA-63C2C7FD8FDE}"/>
              </a:ext>
            </a:extLst>
          </p:cNvPr>
          <p:cNvSpPr/>
          <p:nvPr/>
        </p:nvSpPr>
        <p:spPr>
          <a:xfrm>
            <a:off x="-197165" y="883453"/>
            <a:ext cx="4467085" cy="45597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53"/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317F3745-5CCE-4577-AC3E-620A4E4F6DED}"/>
              </a:ext>
            </a:extLst>
          </p:cNvPr>
          <p:cNvSpPr/>
          <p:nvPr/>
        </p:nvSpPr>
        <p:spPr>
          <a:xfrm>
            <a:off x="4503207" y="0"/>
            <a:ext cx="4398293" cy="26926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53"/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EC176B4F-7EBF-418A-8B21-8777F4B04CE6}"/>
              </a:ext>
            </a:extLst>
          </p:cNvPr>
          <p:cNvSpPr/>
          <p:nvPr/>
        </p:nvSpPr>
        <p:spPr>
          <a:xfrm>
            <a:off x="3955548" y="2158216"/>
            <a:ext cx="3302501" cy="32849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53"/>
          </a:p>
        </p:txBody>
      </p:sp>
      <p:sp>
        <p:nvSpPr>
          <p:cNvPr id="13" name="Titolo 12">
            <a:extLst>
              <a:ext uri="{FF2B5EF4-FFF2-40B4-BE49-F238E27FC236}">
                <a16:creationId xmlns:a16="http://schemas.microsoft.com/office/drawing/2014/main" id="{28B3D892-67B2-4E47-BADD-964F17777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4" name="Google Shape;796;p146">
            <a:extLst>
              <a:ext uri="{FF2B5EF4-FFF2-40B4-BE49-F238E27FC236}">
                <a16:creationId xmlns:a16="http://schemas.microsoft.com/office/drawing/2014/main" id="{6A3EAF19-775C-4EBC-AFBF-444DD9F06B2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7450" y="0"/>
            <a:ext cx="845225" cy="84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6" name="Google Shape;1066;p1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72075"/>
          </a:xfrm>
          <a:prstGeom prst="rect">
            <a:avLst/>
          </a:prstGeom>
          <a:noFill/>
          <a:ln>
            <a:noFill/>
          </a:ln>
        </p:spPr>
      </p:pic>
      <p:sp>
        <p:nvSpPr>
          <p:cNvPr id="1067" name="Google Shape;1067;p166"/>
          <p:cNvSpPr txBox="1">
            <a:spLocks noGrp="1"/>
          </p:cNvSpPr>
          <p:nvPr>
            <p:ph type="body" idx="1"/>
          </p:nvPr>
        </p:nvSpPr>
        <p:spPr>
          <a:xfrm>
            <a:off x="2691525" y="2065325"/>
            <a:ext cx="6140700" cy="29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4800" b="1" dirty="0">
                <a:solidFill>
                  <a:srgbClr val="FF0000"/>
                </a:solidFill>
                <a:latin typeface="Roboto" panose="020B0604020202020204" charset="0"/>
                <a:ea typeface="Roboto" panose="020B0604020202020204" charset="0"/>
                <a:cs typeface="Roboto Slab"/>
                <a:sym typeface="Roboto Slab"/>
              </a:rPr>
              <a:t>3 premesse</a:t>
            </a:r>
            <a:endParaRPr sz="4800" b="1" dirty="0">
              <a:solidFill>
                <a:srgbClr val="FF0000"/>
              </a:solidFill>
              <a:latin typeface="Roboto" panose="020B0604020202020204" charset="0"/>
              <a:ea typeface="Roboto" panose="020B0604020202020204" charset="0"/>
              <a:cs typeface="Roboto Slab"/>
              <a:sym typeface="Roboto Slab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400" dirty="0">
              <a:solidFill>
                <a:srgbClr val="000000"/>
              </a:solidFill>
              <a:latin typeface="Roboto" panose="020B0604020202020204" charset="0"/>
              <a:ea typeface="Roboto" panose="020B0604020202020204" charset="0"/>
              <a:cs typeface="Roboto Slab"/>
              <a:sym typeface="Roboto Slab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400" dirty="0">
              <a:solidFill>
                <a:srgbClr val="000000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1068" name="Google Shape;1068;p16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7450" y="-1"/>
            <a:ext cx="1011393" cy="10113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3" name="Google Shape;1073;p1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72075"/>
          </a:xfrm>
          <a:prstGeom prst="rect">
            <a:avLst/>
          </a:prstGeom>
          <a:noFill/>
          <a:ln>
            <a:noFill/>
          </a:ln>
        </p:spPr>
      </p:pic>
      <p:sp>
        <p:nvSpPr>
          <p:cNvPr id="1074" name="Google Shape;1074;p167"/>
          <p:cNvSpPr txBox="1">
            <a:spLocks noGrp="1"/>
          </p:cNvSpPr>
          <p:nvPr>
            <p:ph type="title"/>
          </p:nvPr>
        </p:nvSpPr>
        <p:spPr>
          <a:xfrm>
            <a:off x="2325150" y="445025"/>
            <a:ext cx="6507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4800" b="1" dirty="0">
                <a:solidFill>
                  <a:srgbClr val="FF0000"/>
                </a:solidFill>
                <a:latin typeface="Roboto" panose="020B0604020202020204" charset="0"/>
                <a:ea typeface="Roboto" panose="020B0604020202020204" charset="0"/>
                <a:cs typeface="Roboto Slab"/>
                <a:sym typeface="Roboto Slab"/>
              </a:rPr>
              <a:t>uno</a:t>
            </a:r>
            <a:endParaRPr sz="4800" b="1" dirty="0">
              <a:solidFill>
                <a:srgbClr val="FF0000"/>
              </a:solidFill>
              <a:latin typeface="Roboto" panose="020B0604020202020204" charset="0"/>
              <a:ea typeface="Roboto" panose="020B0604020202020204" charset="0"/>
              <a:cs typeface="Roboto Slab"/>
              <a:sym typeface="Roboto Slab"/>
            </a:endParaRPr>
          </a:p>
        </p:txBody>
      </p:sp>
      <p:sp>
        <p:nvSpPr>
          <p:cNvPr id="1075" name="Google Shape;1075;p167"/>
          <p:cNvSpPr txBox="1">
            <a:spLocks noGrp="1"/>
          </p:cNvSpPr>
          <p:nvPr>
            <p:ph type="body" idx="1"/>
          </p:nvPr>
        </p:nvSpPr>
        <p:spPr>
          <a:xfrm>
            <a:off x="637450" y="1615925"/>
            <a:ext cx="8194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4400" dirty="0">
                <a:solidFill>
                  <a:srgbClr val="002060"/>
                </a:solidFill>
                <a:latin typeface="Roboto" panose="020B0604020202020204" charset="0"/>
                <a:ea typeface="Roboto" panose="020B0604020202020204" charset="0"/>
                <a:cs typeface="Roboto Slab"/>
                <a:sym typeface="Roboto Slab"/>
              </a:rPr>
              <a:t>Vivere il digitale non è una questione naturale: richiede </a:t>
            </a:r>
            <a:r>
              <a:rPr lang="it" sz="4400" b="1" dirty="0">
                <a:solidFill>
                  <a:srgbClr val="002060"/>
                </a:solidFill>
                <a:latin typeface="Roboto" panose="020B0604020202020204" charset="0"/>
                <a:ea typeface="Roboto" panose="020B0604020202020204" charset="0"/>
                <a:cs typeface="Roboto Slab"/>
                <a:sym typeface="Roboto Slab"/>
              </a:rPr>
              <a:t>educazione e cultura</a:t>
            </a:r>
            <a:endParaRPr sz="4400" b="1" dirty="0">
              <a:solidFill>
                <a:srgbClr val="002060"/>
              </a:solidFill>
              <a:latin typeface="Roboto" panose="020B0604020202020204" charset="0"/>
              <a:ea typeface="Roboto" panose="020B0604020202020204" charset="0"/>
              <a:cs typeface="Roboto Slab"/>
              <a:sym typeface="Roboto Slab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400" dirty="0">
              <a:solidFill>
                <a:srgbClr val="000000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1076" name="Google Shape;1076;p1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7450" y="-1"/>
            <a:ext cx="1011393" cy="10113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Google Shape;1153;p171"/>
          <p:cNvSpPr/>
          <p:nvPr/>
        </p:nvSpPr>
        <p:spPr>
          <a:xfrm>
            <a:off x="0" y="3652"/>
            <a:ext cx="9144000" cy="5143500"/>
          </a:xfrm>
          <a:prstGeom prst="rect">
            <a:avLst/>
          </a:prstGeom>
          <a:solidFill>
            <a:srgbClr val="EAE5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54" name="Google Shape;1154;p1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7450" y="-1"/>
            <a:ext cx="1011393" cy="1011393"/>
          </a:xfrm>
          <a:prstGeom prst="rect">
            <a:avLst/>
          </a:prstGeom>
          <a:noFill/>
          <a:ln>
            <a:noFill/>
          </a:ln>
        </p:spPr>
      </p:pic>
      <p:sp>
        <p:nvSpPr>
          <p:cNvPr id="1155" name="Google Shape;1155;p171"/>
          <p:cNvSpPr txBox="1"/>
          <p:nvPr/>
        </p:nvSpPr>
        <p:spPr>
          <a:xfrm>
            <a:off x="1582175" y="1782125"/>
            <a:ext cx="2675400" cy="9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77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6000" b="1">
                <a:solidFill>
                  <a:srgbClr val="2A215B"/>
                </a:solidFill>
                <a:latin typeface="Roboto Slab"/>
                <a:ea typeface="Roboto Slab"/>
                <a:cs typeface="Roboto Slab"/>
                <a:sym typeface="Roboto Slab"/>
              </a:rPr>
              <a:t>Adulti</a:t>
            </a:r>
            <a:endParaRPr sz="2400">
              <a:solidFill>
                <a:srgbClr val="2A215B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156" name="Google Shape;1156;p171"/>
          <p:cNvSpPr txBox="1"/>
          <p:nvPr/>
        </p:nvSpPr>
        <p:spPr>
          <a:xfrm>
            <a:off x="5306450" y="1782125"/>
            <a:ext cx="3208800" cy="9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77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6000" b="1">
                <a:solidFill>
                  <a:srgbClr val="2A215B"/>
                </a:solidFill>
                <a:latin typeface="Roboto Slab"/>
                <a:ea typeface="Roboto Slab"/>
                <a:cs typeface="Roboto Slab"/>
                <a:sym typeface="Roboto Slab"/>
              </a:rPr>
              <a:t>Ragazzi</a:t>
            </a:r>
            <a:endParaRPr sz="2400">
              <a:solidFill>
                <a:srgbClr val="2A215B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157" name="Google Shape;1157;p171"/>
          <p:cNvSpPr txBox="1"/>
          <p:nvPr/>
        </p:nvSpPr>
        <p:spPr>
          <a:xfrm>
            <a:off x="1468900" y="3970625"/>
            <a:ext cx="1256400" cy="5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77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rgbClr val="2A215B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Virtuale</a:t>
            </a:r>
            <a:endParaRPr sz="2400">
              <a:solidFill>
                <a:srgbClr val="2A215B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158" name="Google Shape;1158;p171"/>
          <p:cNvSpPr txBox="1"/>
          <p:nvPr/>
        </p:nvSpPr>
        <p:spPr>
          <a:xfrm>
            <a:off x="3199050" y="3970625"/>
            <a:ext cx="1256400" cy="5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77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rgbClr val="2A215B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Reale      </a:t>
            </a:r>
            <a:endParaRPr sz="2400">
              <a:solidFill>
                <a:srgbClr val="2A215B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159" name="Google Shape;1159;p171"/>
          <p:cNvSpPr/>
          <p:nvPr/>
        </p:nvSpPr>
        <p:spPr>
          <a:xfrm>
            <a:off x="2921550" y="3443975"/>
            <a:ext cx="1428900" cy="1428900"/>
          </a:xfrm>
          <a:prstGeom prst="ellipse">
            <a:avLst/>
          </a:prstGeom>
          <a:noFill/>
          <a:ln w="28575" cap="flat" cmpd="sng">
            <a:solidFill>
              <a:srgbClr val="2A215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0" name="Google Shape;1160;p171"/>
          <p:cNvSpPr/>
          <p:nvPr/>
        </p:nvSpPr>
        <p:spPr>
          <a:xfrm>
            <a:off x="1344050" y="3443975"/>
            <a:ext cx="1428900" cy="1428900"/>
          </a:xfrm>
          <a:prstGeom prst="ellipse">
            <a:avLst/>
          </a:prstGeom>
          <a:noFill/>
          <a:ln w="28575" cap="flat" cmpd="sng">
            <a:solidFill>
              <a:srgbClr val="2A215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1" name="Google Shape;1161;p171"/>
          <p:cNvSpPr/>
          <p:nvPr/>
        </p:nvSpPr>
        <p:spPr>
          <a:xfrm>
            <a:off x="5971925" y="3443975"/>
            <a:ext cx="1428900" cy="1428900"/>
          </a:xfrm>
          <a:prstGeom prst="ellipse">
            <a:avLst/>
          </a:prstGeom>
          <a:noFill/>
          <a:ln w="28575" cap="flat" cmpd="sng">
            <a:solidFill>
              <a:srgbClr val="2A215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2" name="Google Shape;1162;p171"/>
          <p:cNvSpPr txBox="1"/>
          <p:nvPr/>
        </p:nvSpPr>
        <p:spPr>
          <a:xfrm>
            <a:off x="6058175" y="3800800"/>
            <a:ext cx="1256400" cy="5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77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rgbClr val="2A215B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Virtuale</a:t>
            </a:r>
            <a:endParaRPr sz="2400">
              <a:solidFill>
                <a:srgbClr val="2A215B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marR="0" lvl="0" indent="0" algn="ctr" rtl="0">
              <a:lnSpc>
                <a:spcPct val="977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rgbClr val="2A215B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Reale</a:t>
            </a:r>
            <a:endParaRPr sz="2400">
              <a:solidFill>
                <a:srgbClr val="2A215B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163" name="Google Shape;1163;p171"/>
          <p:cNvSpPr txBox="1"/>
          <p:nvPr/>
        </p:nvSpPr>
        <p:spPr>
          <a:xfrm>
            <a:off x="2952875" y="1571700"/>
            <a:ext cx="1256400" cy="5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77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rgbClr val="2A215B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per gli</a:t>
            </a:r>
            <a:endParaRPr sz="2400">
              <a:solidFill>
                <a:srgbClr val="2A215B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164" name="Google Shape;1164;p171"/>
          <p:cNvSpPr txBox="1"/>
          <p:nvPr/>
        </p:nvSpPr>
        <p:spPr>
          <a:xfrm>
            <a:off x="7477025" y="1543125"/>
            <a:ext cx="1256400" cy="5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77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rgbClr val="2A215B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per i</a:t>
            </a:r>
            <a:endParaRPr sz="2400">
              <a:solidFill>
                <a:srgbClr val="2A215B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165" name="Google Shape;1165;p171"/>
          <p:cNvSpPr txBox="1"/>
          <p:nvPr/>
        </p:nvSpPr>
        <p:spPr>
          <a:xfrm>
            <a:off x="1932775" y="603375"/>
            <a:ext cx="4415700" cy="5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77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rgbClr val="2A215B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Il mondo in cui vivi</a:t>
            </a:r>
            <a:endParaRPr sz="2400">
              <a:solidFill>
                <a:srgbClr val="2A215B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1166" name="Google Shape;1166;p1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69279" y="2758865"/>
            <a:ext cx="533427" cy="593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7" name="Google Shape;1167;p1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91793" y="2755625"/>
            <a:ext cx="533416" cy="599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8" name="Google Shape;1168;p17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97230" y="2943838"/>
            <a:ext cx="500000" cy="576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9" name="Google Shape;1169;p17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84238" y="2842035"/>
            <a:ext cx="493623" cy="601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0" name="Google Shape;1170;p17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81095" y="2879000"/>
            <a:ext cx="595260" cy="52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2" name="Google Shape;1182;p1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72075"/>
          </a:xfrm>
          <a:prstGeom prst="rect">
            <a:avLst/>
          </a:prstGeom>
          <a:noFill/>
          <a:ln>
            <a:noFill/>
          </a:ln>
        </p:spPr>
      </p:pic>
      <p:sp>
        <p:nvSpPr>
          <p:cNvPr id="1183" name="Google Shape;1183;p173"/>
          <p:cNvSpPr txBox="1">
            <a:spLocks noGrp="1"/>
          </p:cNvSpPr>
          <p:nvPr>
            <p:ph type="title"/>
          </p:nvPr>
        </p:nvSpPr>
        <p:spPr>
          <a:xfrm>
            <a:off x="2325150" y="368825"/>
            <a:ext cx="6507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4800" b="1" dirty="0">
                <a:solidFill>
                  <a:srgbClr val="FF0000"/>
                </a:solidFill>
                <a:latin typeface="Roboto" panose="020B0604020202020204" charset="0"/>
                <a:ea typeface="Roboto" panose="020B0604020202020204" charset="0"/>
                <a:cs typeface="Roboto Slab"/>
                <a:sym typeface="Roboto Slab"/>
              </a:rPr>
              <a:t>due</a:t>
            </a:r>
            <a:endParaRPr sz="4800" b="1" dirty="0">
              <a:solidFill>
                <a:srgbClr val="FF0000"/>
              </a:solidFill>
              <a:latin typeface="Roboto" panose="020B0604020202020204" charset="0"/>
              <a:ea typeface="Roboto" panose="020B0604020202020204" charset="0"/>
              <a:cs typeface="Roboto Slab"/>
              <a:sym typeface="Roboto Slab"/>
            </a:endParaRPr>
          </a:p>
        </p:txBody>
      </p:sp>
      <p:sp>
        <p:nvSpPr>
          <p:cNvPr id="1184" name="Google Shape;1184;p173"/>
          <p:cNvSpPr txBox="1">
            <a:spLocks noGrp="1"/>
          </p:cNvSpPr>
          <p:nvPr>
            <p:ph type="body" idx="1"/>
          </p:nvPr>
        </p:nvSpPr>
        <p:spPr>
          <a:xfrm>
            <a:off x="637450" y="1463525"/>
            <a:ext cx="8194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4200" dirty="0">
                <a:solidFill>
                  <a:srgbClr val="002060"/>
                </a:solidFill>
                <a:latin typeface="Roboto" panose="020B0604020202020204" charset="0"/>
                <a:ea typeface="Roboto" panose="020B0604020202020204" charset="0"/>
                <a:cs typeface="Roboto Slab"/>
                <a:sym typeface="Roboto Slab"/>
              </a:rPr>
              <a:t>Non si tratta solo di sviluppare abilità tecniche ma di sostenere l’acquisizione di </a:t>
            </a:r>
            <a:r>
              <a:rPr lang="it" sz="4200" b="1" dirty="0">
                <a:solidFill>
                  <a:srgbClr val="002060"/>
                </a:solidFill>
                <a:latin typeface="Roboto" panose="020B0604020202020204" charset="0"/>
                <a:ea typeface="Roboto" panose="020B0604020202020204" charset="0"/>
                <a:cs typeface="Roboto Slab"/>
                <a:sym typeface="Roboto Slab"/>
              </a:rPr>
              <a:t>capacità </a:t>
            </a:r>
            <a:r>
              <a:rPr lang="it-IT" sz="4200" b="1" dirty="0">
                <a:solidFill>
                  <a:srgbClr val="002060"/>
                </a:solidFill>
                <a:latin typeface="Roboto" panose="020B0604020202020204" charset="0"/>
                <a:ea typeface="Roboto" panose="020B0604020202020204" charset="0"/>
                <a:cs typeface="Roboto Slab"/>
                <a:sym typeface="Roboto Slab"/>
              </a:rPr>
              <a:t>relazionali e emotive</a:t>
            </a:r>
            <a:endParaRPr sz="4200" b="1" dirty="0">
              <a:solidFill>
                <a:srgbClr val="002060"/>
              </a:solidFill>
              <a:latin typeface="Roboto" panose="020B0604020202020204" charset="0"/>
              <a:ea typeface="Roboto" panose="020B0604020202020204" charset="0"/>
              <a:cs typeface="Roboto Slab"/>
              <a:sym typeface="Roboto Slab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4400" dirty="0">
              <a:solidFill>
                <a:srgbClr val="000000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400" dirty="0">
              <a:solidFill>
                <a:srgbClr val="000000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1185" name="Google Shape;1185;p17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7450" y="-1"/>
            <a:ext cx="1011393" cy="10113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6" name="Google Shape;1236;p1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4288"/>
            <a:ext cx="9144000" cy="5172075"/>
          </a:xfrm>
          <a:prstGeom prst="rect">
            <a:avLst/>
          </a:prstGeom>
          <a:noFill/>
          <a:ln>
            <a:noFill/>
          </a:ln>
        </p:spPr>
      </p:pic>
      <p:sp>
        <p:nvSpPr>
          <p:cNvPr id="1237" name="Google Shape;1237;p178"/>
          <p:cNvSpPr txBox="1">
            <a:spLocks noGrp="1"/>
          </p:cNvSpPr>
          <p:nvPr>
            <p:ph type="title"/>
          </p:nvPr>
        </p:nvSpPr>
        <p:spPr>
          <a:xfrm>
            <a:off x="2325150" y="368825"/>
            <a:ext cx="6507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800" b="1" dirty="0">
                <a:solidFill>
                  <a:srgbClr val="FF0000"/>
                </a:solidFill>
                <a:latin typeface="Roboto" panose="020B0604020202020204" charset="0"/>
                <a:ea typeface="Roboto" panose="020B0604020202020204" charset="0"/>
                <a:cs typeface="Roboto Slab"/>
                <a:sym typeface="Roboto Slab"/>
              </a:rPr>
              <a:t>tre</a:t>
            </a:r>
          </a:p>
        </p:txBody>
      </p:sp>
      <p:sp>
        <p:nvSpPr>
          <p:cNvPr id="1238" name="Google Shape;1238;p178"/>
          <p:cNvSpPr txBox="1">
            <a:spLocks noGrp="1"/>
          </p:cNvSpPr>
          <p:nvPr>
            <p:ph type="body" idx="1"/>
          </p:nvPr>
        </p:nvSpPr>
        <p:spPr>
          <a:xfrm>
            <a:off x="250270" y="1463525"/>
            <a:ext cx="8745447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800" dirty="0">
                <a:solidFill>
                  <a:srgbClr val="002060"/>
                </a:solidFill>
                <a:latin typeface="Roboto" panose="020B0604020202020204" charset="0"/>
                <a:ea typeface="Roboto" panose="020B0604020202020204" charset="0"/>
                <a:cs typeface="Roboto Slab"/>
                <a:sym typeface="Roboto Slab"/>
              </a:rPr>
              <a:t>Quando parliamo di </a:t>
            </a:r>
            <a:r>
              <a:rPr lang="it-IT" sz="4800" b="1" dirty="0">
                <a:solidFill>
                  <a:srgbClr val="002060"/>
                </a:solidFill>
                <a:latin typeface="Roboto" panose="020B0604020202020204" charset="0"/>
                <a:ea typeface="Roboto" panose="020B0604020202020204" charset="0"/>
                <a:cs typeface="Roboto Slab"/>
                <a:sym typeface="Roboto Slab"/>
              </a:rPr>
              <a:t>educazione digitale</a:t>
            </a:r>
            <a:r>
              <a:rPr lang="it-IT" sz="4800" dirty="0">
                <a:solidFill>
                  <a:srgbClr val="002060"/>
                </a:solidFill>
                <a:latin typeface="Roboto" panose="020B0604020202020204" charset="0"/>
                <a:ea typeface="Roboto" panose="020B0604020202020204" charset="0"/>
                <a:cs typeface="Roboto Slab"/>
                <a:sym typeface="Roboto Slab"/>
              </a:rPr>
              <a:t>, poniamo l’accento su </a:t>
            </a:r>
            <a:r>
              <a:rPr lang="it-IT" sz="6000" b="1" dirty="0">
                <a:solidFill>
                  <a:srgbClr val="002060"/>
                </a:solidFill>
                <a:latin typeface="Roboto" panose="020B0604020202020204" charset="0"/>
                <a:ea typeface="Roboto" panose="020B0604020202020204" charset="0"/>
                <a:cs typeface="Roboto Slab"/>
                <a:sym typeface="Roboto Slab"/>
              </a:rPr>
              <a:t>educazione</a:t>
            </a:r>
            <a:endParaRPr sz="6000" b="1" dirty="0">
              <a:solidFill>
                <a:srgbClr val="002060"/>
              </a:solidFill>
              <a:latin typeface="Roboto" panose="020B0604020202020204" charset="0"/>
              <a:ea typeface="Roboto" panose="020B0604020202020204" charset="0"/>
              <a:cs typeface="Roboto Slab"/>
              <a:sym typeface="Roboto Slab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4800" dirty="0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4800" dirty="0">
              <a:solidFill>
                <a:srgbClr val="000000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4800" dirty="0">
              <a:solidFill>
                <a:srgbClr val="000000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1239" name="Google Shape;1239;p17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7450" y="-1"/>
            <a:ext cx="1011393" cy="10113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4" name="Google Shape;1244;p1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6575" y="0"/>
            <a:ext cx="733086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5" name="Google Shape;1585;p217"/>
          <p:cNvSpPr/>
          <p:nvPr/>
        </p:nvSpPr>
        <p:spPr>
          <a:xfrm>
            <a:off x="1898750" y="3252500"/>
            <a:ext cx="1698600" cy="1698600"/>
          </a:xfrm>
          <a:prstGeom prst="ellipse">
            <a:avLst/>
          </a:prstGeom>
          <a:solidFill>
            <a:srgbClr val="FFFFFF">
              <a:alpha val="568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ECBD4F3-4F89-A341-91C8-3FFDF20AC2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584"/>
            <a:ext cx="9144000" cy="507233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9" name="Google Shape;1619;p22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0" name="Google Shape;1620;p22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21" name="Google Shape;1621;p2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1" name="Google Shape;1631;p223"/>
          <p:cNvSpPr/>
          <p:nvPr/>
        </p:nvSpPr>
        <p:spPr>
          <a:xfrm>
            <a:off x="0" y="-4818"/>
            <a:ext cx="9144000" cy="670262"/>
          </a:xfrm>
          <a:custGeom>
            <a:avLst/>
            <a:gdLst/>
            <a:ahLst/>
            <a:cxnLst/>
            <a:rect l="l" t="t" r="r" b="b"/>
            <a:pathLst>
              <a:path w="10434598" h="7246073" extrusionOk="0">
                <a:moveTo>
                  <a:pt x="9090042" y="0"/>
                </a:moveTo>
                <a:lnTo>
                  <a:pt x="10280212" y="0"/>
                </a:lnTo>
                <a:cubicBezTo>
                  <a:pt x="10365477" y="0"/>
                  <a:pt x="10434598" y="69121"/>
                  <a:pt x="10434598" y="154386"/>
                </a:cubicBezTo>
                <a:lnTo>
                  <a:pt x="10434598" y="771910"/>
                </a:lnTo>
                <a:lnTo>
                  <a:pt x="10433808" y="775825"/>
                </a:lnTo>
                <a:lnTo>
                  <a:pt x="10434598" y="775825"/>
                </a:lnTo>
                <a:lnTo>
                  <a:pt x="10434598" y="6474163"/>
                </a:lnTo>
                <a:lnTo>
                  <a:pt x="10434598" y="6782925"/>
                </a:lnTo>
                <a:lnTo>
                  <a:pt x="10434598" y="7091687"/>
                </a:lnTo>
                <a:cubicBezTo>
                  <a:pt x="10434598" y="7176952"/>
                  <a:pt x="10365477" y="7246073"/>
                  <a:pt x="10280212" y="7246073"/>
                </a:cubicBezTo>
                <a:lnTo>
                  <a:pt x="9685127" y="7246073"/>
                </a:lnTo>
                <a:lnTo>
                  <a:pt x="9090042" y="7246073"/>
                </a:lnTo>
                <a:lnTo>
                  <a:pt x="1344557" y="7246073"/>
                </a:lnTo>
                <a:lnTo>
                  <a:pt x="1030148" y="7246073"/>
                </a:lnTo>
                <a:lnTo>
                  <a:pt x="154387" y="7246073"/>
                </a:lnTo>
                <a:cubicBezTo>
                  <a:pt x="69122" y="7246073"/>
                  <a:pt x="1" y="7176952"/>
                  <a:pt x="1" y="7091687"/>
                </a:cubicBezTo>
                <a:lnTo>
                  <a:pt x="1" y="6782925"/>
                </a:lnTo>
                <a:lnTo>
                  <a:pt x="1" y="6782925"/>
                </a:lnTo>
                <a:lnTo>
                  <a:pt x="1" y="775825"/>
                </a:lnTo>
                <a:lnTo>
                  <a:pt x="791" y="775825"/>
                </a:lnTo>
                <a:lnTo>
                  <a:pt x="0" y="771910"/>
                </a:lnTo>
                <a:lnTo>
                  <a:pt x="0" y="154386"/>
                </a:lnTo>
                <a:cubicBezTo>
                  <a:pt x="0" y="69121"/>
                  <a:pt x="69121" y="0"/>
                  <a:pt x="154386" y="0"/>
                </a:cubicBezTo>
                <a:lnTo>
                  <a:pt x="1344556" y="0"/>
                </a:lnTo>
                <a:lnTo>
                  <a:pt x="1344557" y="0"/>
                </a:lnTo>
                <a:lnTo>
                  <a:pt x="9090041" y="0"/>
                </a:lnTo>
                <a:close/>
              </a:path>
            </a:pathLst>
          </a:custGeom>
          <a:solidFill>
            <a:srgbClr val="E9E200"/>
          </a:solidFill>
          <a:ln>
            <a:noFill/>
          </a:ln>
        </p:spPr>
        <p:txBody>
          <a:bodyPr spcFirstLastPara="1" wrap="square" lIns="72875" tIns="36400" rIns="72875" bIns="364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26" name="Google Shape;1626;p2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178" y="0"/>
            <a:ext cx="666602" cy="666602"/>
          </a:xfrm>
          <a:prstGeom prst="rect">
            <a:avLst/>
          </a:prstGeom>
          <a:noFill/>
          <a:ln>
            <a:noFill/>
          </a:ln>
        </p:spPr>
      </p:pic>
      <p:sp>
        <p:nvSpPr>
          <p:cNvPr id="1627" name="Google Shape;1627;p223"/>
          <p:cNvSpPr txBox="1"/>
          <p:nvPr/>
        </p:nvSpPr>
        <p:spPr>
          <a:xfrm>
            <a:off x="7934150" y="4690825"/>
            <a:ext cx="12099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>
                <a:solidFill>
                  <a:srgbClr val="24388A"/>
                </a:solidFill>
                <a:latin typeface="Roboto Slab"/>
                <a:ea typeface="Roboto Slab"/>
                <a:cs typeface="Roboto Slab"/>
                <a:sym typeface="Roboto Slab"/>
              </a:rPr>
              <a:t>paroleostili.it</a:t>
            </a:r>
            <a:endParaRPr sz="1200" b="1">
              <a:solidFill>
                <a:srgbClr val="24388A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1628" name="Google Shape;1628;p223"/>
          <p:cNvSpPr/>
          <p:nvPr/>
        </p:nvSpPr>
        <p:spPr>
          <a:xfrm rot="10800000" flipH="1">
            <a:off x="408050" y="4876275"/>
            <a:ext cx="7446000" cy="156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9" name="Google Shape;1629;p223"/>
          <p:cNvSpPr txBox="1"/>
          <p:nvPr/>
        </p:nvSpPr>
        <p:spPr>
          <a:xfrm>
            <a:off x="1220550" y="2536950"/>
            <a:ext cx="6702900" cy="18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600" b="1" dirty="0">
                <a:solidFill>
                  <a:srgbClr val="FF0000"/>
                </a:solidFill>
                <a:latin typeface="Roboto" panose="020B0604020202020204" charset="0"/>
                <a:ea typeface="Roboto" panose="020B0604020202020204" charset="0"/>
                <a:cs typeface="Roboto Slab Light"/>
                <a:sym typeface="Roboto Slab Light"/>
              </a:rPr>
              <a:t>1) </a:t>
            </a:r>
            <a:r>
              <a:rPr lang="it-IT" sz="3600" b="1" dirty="0">
                <a:solidFill>
                  <a:srgbClr val="FF0000"/>
                </a:solidFill>
                <a:latin typeface="Roboto" panose="020B0604020202020204" charset="0"/>
                <a:ea typeface="Roboto" panose="020B0604020202020204" charset="0"/>
                <a:cs typeface="Roboto Slab Light"/>
                <a:sym typeface="Roboto Slab Light"/>
              </a:rPr>
              <a:t>Promuovere un corretto uso degli strumenti digitali fin dall’infanzia</a:t>
            </a:r>
            <a:endParaRPr sz="2400" b="1" dirty="0">
              <a:solidFill>
                <a:srgbClr val="FF0000"/>
              </a:solidFill>
              <a:latin typeface="Roboto" panose="020B0604020202020204" charset="0"/>
              <a:ea typeface="Roboto" panose="020B0604020202020204" charset="0"/>
              <a:cs typeface="Roboto Slab Light"/>
              <a:sym typeface="Roboto Slab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  <a:latin typeface="Roboto" panose="020B0604020202020204" charset="0"/>
              <a:ea typeface="Roboto" panose="020B060402020202020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  <a:latin typeface="Roboto" panose="020B0604020202020204" charset="0"/>
              <a:ea typeface="Roboto" panose="020B060402020202020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  <a:latin typeface="Roboto" panose="020B0604020202020204" charset="0"/>
              <a:ea typeface="Roboto" panose="020B060402020202020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dk1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1630" name="Google Shape;1630;p223"/>
          <p:cNvSpPr txBox="1"/>
          <p:nvPr/>
        </p:nvSpPr>
        <p:spPr>
          <a:xfrm>
            <a:off x="1149650" y="1136925"/>
            <a:ext cx="6161400" cy="6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600" b="1" dirty="0">
                <a:solidFill>
                  <a:srgbClr val="27215A"/>
                </a:solidFill>
                <a:latin typeface="Roboto" panose="020B0604020202020204" charset="0"/>
                <a:ea typeface="Roboto" panose="020B0604020202020204" charset="0"/>
                <a:cs typeface="Roboto Slab"/>
                <a:sym typeface="Roboto Slab"/>
              </a:rPr>
              <a:t>A te insegnante il Manifesto serve per:</a:t>
            </a:r>
            <a:endParaRPr sz="3600" dirty="0">
              <a:latin typeface="Roboto" panose="020B0604020202020204" charset="0"/>
              <a:ea typeface="Roboto" panose="020B060402020202020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55" name="Google Shape;15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54698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6" name="Google Shape;1646;p225"/>
          <p:cNvSpPr/>
          <p:nvPr/>
        </p:nvSpPr>
        <p:spPr>
          <a:xfrm>
            <a:off x="0" y="0"/>
            <a:ext cx="9144000" cy="742722"/>
          </a:xfrm>
          <a:custGeom>
            <a:avLst/>
            <a:gdLst/>
            <a:ahLst/>
            <a:cxnLst/>
            <a:rect l="l" t="t" r="r" b="b"/>
            <a:pathLst>
              <a:path w="10434598" h="7246073" extrusionOk="0">
                <a:moveTo>
                  <a:pt x="9090042" y="0"/>
                </a:moveTo>
                <a:lnTo>
                  <a:pt x="10280212" y="0"/>
                </a:lnTo>
                <a:cubicBezTo>
                  <a:pt x="10365477" y="0"/>
                  <a:pt x="10434598" y="69121"/>
                  <a:pt x="10434598" y="154386"/>
                </a:cubicBezTo>
                <a:lnTo>
                  <a:pt x="10434598" y="771910"/>
                </a:lnTo>
                <a:lnTo>
                  <a:pt x="10433808" y="775825"/>
                </a:lnTo>
                <a:lnTo>
                  <a:pt x="10434598" y="775825"/>
                </a:lnTo>
                <a:lnTo>
                  <a:pt x="10434598" y="6474163"/>
                </a:lnTo>
                <a:lnTo>
                  <a:pt x="10434598" y="6782925"/>
                </a:lnTo>
                <a:lnTo>
                  <a:pt x="10434598" y="7091687"/>
                </a:lnTo>
                <a:cubicBezTo>
                  <a:pt x="10434598" y="7176952"/>
                  <a:pt x="10365477" y="7246073"/>
                  <a:pt x="10280212" y="7246073"/>
                </a:cubicBezTo>
                <a:lnTo>
                  <a:pt x="9685127" y="7246073"/>
                </a:lnTo>
                <a:lnTo>
                  <a:pt x="9090042" y="7246073"/>
                </a:lnTo>
                <a:lnTo>
                  <a:pt x="1344557" y="7246073"/>
                </a:lnTo>
                <a:lnTo>
                  <a:pt x="1030148" y="7246073"/>
                </a:lnTo>
                <a:lnTo>
                  <a:pt x="154387" y="7246073"/>
                </a:lnTo>
                <a:cubicBezTo>
                  <a:pt x="69122" y="7246073"/>
                  <a:pt x="1" y="7176952"/>
                  <a:pt x="1" y="7091687"/>
                </a:cubicBezTo>
                <a:lnTo>
                  <a:pt x="1" y="6782925"/>
                </a:lnTo>
                <a:lnTo>
                  <a:pt x="1" y="6782925"/>
                </a:lnTo>
                <a:lnTo>
                  <a:pt x="1" y="775825"/>
                </a:lnTo>
                <a:lnTo>
                  <a:pt x="791" y="775825"/>
                </a:lnTo>
                <a:lnTo>
                  <a:pt x="0" y="771910"/>
                </a:lnTo>
                <a:lnTo>
                  <a:pt x="0" y="154386"/>
                </a:lnTo>
                <a:cubicBezTo>
                  <a:pt x="0" y="69121"/>
                  <a:pt x="69121" y="0"/>
                  <a:pt x="154386" y="0"/>
                </a:cubicBezTo>
                <a:lnTo>
                  <a:pt x="1344556" y="0"/>
                </a:lnTo>
                <a:lnTo>
                  <a:pt x="1344557" y="0"/>
                </a:lnTo>
                <a:lnTo>
                  <a:pt x="9090041" y="0"/>
                </a:lnTo>
                <a:close/>
              </a:path>
            </a:pathLst>
          </a:custGeom>
          <a:solidFill>
            <a:srgbClr val="E9E200"/>
          </a:solidFill>
          <a:ln>
            <a:noFill/>
          </a:ln>
        </p:spPr>
        <p:txBody>
          <a:bodyPr spcFirstLastPara="1" wrap="square" lIns="72875" tIns="36400" rIns="72875" bIns="364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41" name="Google Shape;1641;p2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8061" y="1124"/>
            <a:ext cx="741598" cy="741598"/>
          </a:xfrm>
          <a:prstGeom prst="rect">
            <a:avLst/>
          </a:prstGeom>
          <a:noFill/>
          <a:ln>
            <a:noFill/>
          </a:ln>
        </p:spPr>
      </p:pic>
      <p:sp>
        <p:nvSpPr>
          <p:cNvPr id="1642" name="Google Shape;1642;p225"/>
          <p:cNvSpPr txBox="1"/>
          <p:nvPr/>
        </p:nvSpPr>
        <p:spPr>
          <a:xfrm>
            <a:off x="7934150" y="4690825"/>
            <a:ext cx="12099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>
                <a:solidFill>
                  <a:srgbClr val="24388A"/>
                </a:solidFill>
                <a:latin typeface="Roboto Slab"/>
                <a:ea typeface="Roboto Slab"/>
                <a:cs typeface="Roboto Slab"/>
                <a:sym typeface="Roboto Slab"/>
              </a:rPr>
              <a:t>paroleostili.it</a:t>
            </a:r>
            <a:endParaRPr sz="1200" b="1">
              <a:solidFill>
                <a:srgbClr val="24388A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1643" name="Google Shape;1643;p225"/>
          <p:cNvSpPr/>
          <p:nvPr/>
        </p:nvSpPr>
        <p:spPr>
          <a:xfrm rot="10800000" flipH="1">
            <a:off x="408050" y="4876275"/>
            <a:ext cx="7446000" cy="156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4" name="Google Shape;1644;p225"/>
          <p:cNvSpPr txBox="1"/>
          <p:nvPr/>
        </p:nvSpPr>
        <p:spPr>
          <a:xfrm>
            <a:off x="1220550" y="2769669"/>
            <a:ext cx="6702900" cy="18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it" sz="3600" b="1" dirty="0">
                <a:solidFill>
                  <a:srgbClr val="FF0000"/>
                </a:solidFill>
                <a:latin typeface="Roboto" panose="020B0604020202020204" charset="0"/>
                <a:ea typeface="Roboto" panose="020B0604020202020204" charset="0"/>
                <a:cs typeface="Roboto Slab Light"/>
                <a:sym typeface="Roboto Slab Light"/>
              </a:rPr>
              <a:t>2) </a:t>
            </a:r>
            <a:r>
              <a:rPr lang="it-IT" sz="3600" b="1" dirty="0">
                <a:solidFill>
                  <a:srgbClr val="FF0000"/>
                </a:solidFill>
                <a:latin typeface="Roboto" panose="020B0604020202020204" charset="0"/>
                <a:ea typeface="Roboto" panose="020B0604020202020204" charset="0"/>
                <a:cs typeface="Roboto Slab Light"/>
                <a:sym typeface="Roboto Slab Light"/>
              </a:rPr>
              <a:t>Spiegare i dieci principi anche ai più piccoli</a:t>
            </a:r>
            <a:endParaRPr sz="2400" b="1" dirty="0">
              <a:solidFill>
                <a:srgbClr val="FF0000"/>
              </a:solidFill>
              <a:latin typeface="Roboto" panose="020B0604020202020204" charset="0"/>
              <a:ea typeface="Roboto" panose="020B0604020202020204" charset="0"/>
              <a:cs typeface="Roboto Slab Light"/>
              <a:sym typeface="Roboto Slab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  <a:latin typeface="Roboto" panose="020B0604020202020204" charset="0"/>
              <a:ea typeface="Roboto" panose="020B060402020202020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  <a:latin typeface="Roboto" panose="020B0604020202020204" charset="0"/>
              <a:ea typeface="Roboto" panose="020B060402020202020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  <a:latin typeface="Roboto" panose="020B0604020202020204" charset="0"/>
              <a:ea typeface="Roboto" panose="020B060402020202020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dk1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1645" name="Google Shape;1645;p225"/>
          <p:cNvSpPr txBox="1"/>
          <p:nvPr/>
        </p:nvSpPr>
        <p:spPr>
          <a:xfrm>
            <a:off x="1149650" y="1136925"/>
            <a:ext cx="6161400" cy="6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600" b="1" dirty="0">
                <a:solidFill>
                  <a:srgbClr val="27215A"/>
                </a:solidFill>
                <a:latin typeface="Roboto" panose="020B0604020202020204" charset="0"/>
                <a:ea typeface="Roboto" panose="020B0604020202020204" charset="0"/>
                <a:cs typeface="Roboto Slab"/>
                <a:sym typeface="Roboto Slab"/>
              </a:rPr>
              <a:t>A te insegnante il Manifesto </a:t>
            </a:r>
            <a:r>
              <a:rPr lang="it-IT" sz="3600" b="1" dirty="0">
                <a:solidFill>
                  <a:srgbClr val="27215A"/>
                </a:solidFill>
                <a:latin typeface="Roboto" panose="020B0604020202020204" charset="0"/>
                <a:ea typeface="Roboto" panose="020B0604020202020204" charset="0"/>
                <a:cs typeface="Roboto Slab"/>
                <a:sym typeface="Roboto Slab"/>
              </a:rPr>
              <a:t>per l’infanzia</a:t>
            </a:r>
            <a:r>
              <a:rPr lang="it" sz="3600" b="1" dirty="0">
                <a:solidFill>
                  <a:srgbClr val="27215A"/>
                </a:solidFill>
                <a:latin typeface="Roboto" panose="020B0604020202020204" charset="0"/>
                <a:ea typeface="Roboto" panose="020B0604020202020204" charset="0"/>
                <a:cs typeface="Roboto Slab"/>
                <a:sym typeface="Roboto Slab"/>
              </a:rPr>
              <a:t> serve per:</a:t>
            </a:r>
            <a:endParaRPr sz="3600" dirty="0">
              <a:latin typeface="Roboto" panose="020B0604020202020204" charset="0"/>
              <a:ea typeface="Roboto" panose="020B060402020202020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" name="Google Shape;1658;p2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3"/>
            <a:ext cx="9144000" cy="5143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9" name="Google Shape;1719;p2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" y="0"/>
            <a:ext cx="914399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5" name="Google Shape;1775;p2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" y="0"/>
            <a:ext cx="914399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" name="Google Shape;1884;p2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3" name="Google Shape;1943;p2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" y="-3"/>
            <a:ext cx="9144000" cy="5143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4" name="Google Shape;1994;p2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" y="0"/>
            <a:ext cx="914399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0" name="Google Shape;2070;p2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" y="-3"/>
            <a:ext cx="9144000" cy="5143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6" name="Google Shape;2186;p2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" y="-3"/>
            <a:ext cx="9144000" cy="5143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0" name="Google Shape;2220;p3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" y="0"/>
            <a:ext cx="914399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140"/>
          <p:cNvSpPr/>
          <p:nvPr/>
        </p:nvSpPr>
        <p:spPr>
          <a:xfrm>
            <a:off x="0" y="3652"/>
            <a:ext cx="9144000" cy="5143500"/>
          </a:xfrm>
          <a:prstGeom prst="rect">
            <a:avLst/>
          </a:prstGeom>
          <a:solidFill>
            <a:srgbClr val="EAE5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20" name="Google Shape;720;p1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7450" y="-1"/>
            <a:ext cx="1011393" cy="1011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1" name="Google Shape;721;p1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95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1" name="Google Shape;2321;p3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" y="0"/>
            <a:ext cx="914399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6" name="Google Shape;2366;p323"/>
          <p:cNvSpPr/>
          <p:nvPr/>
        </p:nvSpPr>
        <p:spPr>
          <a:xfrm>
            <a:off x="0" y="3252"/>
            <a:ext cx="9144000" cy="5143500"/>
          </a:xfrm>
          <a:prstGeom prst="rect">
            <a:avLst/>
          </a:prstGeom>
          <a:solidFill>
            <a:srgbClr val="EAE522"/>
          </a:solidFill>
          <a:ln>
            <a:noFill/>
          </a:ln>
        </p:spPr>
        <p:txBody>
          <a:bodyPr spcFirstLastPara="1" wrap="square" lIns="72850" tIns="72850" rIns="72850" bIns="7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7" name="Google Shape;2367;p323"/>
          <p:cNvSpPr txBox="1"/>
          <p:nvPr/>
        </p:nvSpPr>
        <p:spPr>
          <a:xfrm>
            <a:off x="1867425" y="2438357"/>
            <a:ext cx="6158068" cy="4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425" tIns="36425" rIns="36425" bIns="36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it" sz="3600" b="1" dirty="0">
                <a:solidFill>
                  <a:srgbClr val="28225B"/>
                </a:solidFill>
                <a:latin typeface="Superclarendon" panose="02060605060000020003" pitchFamily="18" charset="77"/>
                <a:ea typeface="Roboto" panose="020B0604020202020204" charset="0"/>
                <a:cs typeface="Roboto Slab"/>
                <a:sym typeface="Roboto Slab"/>
              </a:rPr>
              <a:t>Gli strumenti</a:t>
            </a:r>
            <a:r>
              <a:rPr lang="it" sz="3600" b="1" dirty="0">
                <a:solidFill>
                  <a:srgbClr val="002060"/>
                </a:solidFill>
                <a:latin typeface="Superclarendon" panose="02060605060000020003" pitchFamily="18" charset="77"/>
                <a:ea typeface="Roboto" panose="020B0604020202020204" charset="0"/>
                <a:cs typeface="Roboto Slab"/>
                <a:sym typeface="Roboto Slab"/>
              </a:rPr>
              <a:t> per te</a:t>
            </a:r>
            <a:endParaRPr sz="3600" b="1" u="none" strike="noStrike" cap="none" dirty="0">
              <a:solidFill>
                <a:srgbClr val="002060"/>
              </a:solidFill>
              <a:latin typeface="Superclarendon" panose="02060605060000020003" pitchFamily="18" charset="77"/>
              <a:ea typeface="Roboto" panose="020B0604020202020204" charset="0"/>
              <a:cs typeface="Roboto Slab"/>
              <a:sym typeface="Roboto Slab"/>
            </a:endParaRPr>
          </a:p>
        </p:txBody>
      </p:sp>
      <p:pic>
        <p:nvPicPr>
          <p:cNvPr id="2368" name="Google Shape;2368;p3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0339" y="474"/>
            <a:ext cx="1203925" cy="120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0" name="Google Shape;2630;p352"/>
          <p:cNvSpPr/>
          <p:nvPr/>
        </p:nvSpPr>
        <p:spPr>
          <a:xfrm>
            <a:off x="0" y="19725"/>
            <a:ext cx="4356000" cy="5143500"/>
          </a:xfrm>
          <a:prstGeom prst="rect">
            <a:avLst/>
          </a:prstGeom>
          <a:solidFill>
            <a:srgbClr val="EAE522"/>
          </a:solidFill>
          <a:ln>
            <a:noFill/>
          </a:ln>
        </p:spPr>
        <p:txBody>
          <a:bodyPr spcFirstLastPara="1" wrap="square" lIns="72850" tIns="72850" rIns="72850" bIns="7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1" name="Google Shape;2631;p352"/>
          <p:cNvSpPr txBox="1"/>
          <p:nvPr/>
        </p:nvSpPr>
        <p:spPr>
          <a:xfrm>
            <a:off x="1582867" y="478018"/>
            <a:ext cx="77157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425" tIns="36425" rIns="36425" bIns="36425" anchor="t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8225B"/>
              </a:buClr>
              <a:buSzPts val="3500"/>
              <a:buFont typeface="Arial"/>
              <a:buNone/>
            </a:pPr>
            <a:r>
              <a:rPr lang="it" sz="2400">
                <a:solidFill>
                  <a:srgbClr val="28225B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I progetti editoriali</a:t>
            </a:r>
            <a:endParaRPr sz="3200" i="0" u="none" strike="noStrike" cap="none">
              <a:solidFill>
                <a:srgbClr val="000000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2632" name="Google Shape;2632;p352"/>
          <p:cNvSpPr txBox="1"/>
          <p:nvPr/>
        </p:nvSpPr>
        <p:spPr>
          <a:xfrm>
            <a:off x="1538775" y="2705750"/>
            <a:ext cx="23667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425" tIns="36425" rIns="36425" bIns="36425" anchor="t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8225B"/>
              </a:buClr>
              <a:buSzPts val="3500"/>
              <a:buFont typeface="Arial"/>
              <a:buNone/>
            </a:pPr>
            <a:r>
              <a:rPr lang="it" sz="3600" b="1" dirty="0">
                <a:solidFill>
                  <a:srgbClr val="1D136A"/>
                </a:solidFill>
                <a:latin typeface="Roboto" panose="020B0604020202020204" charset="0"/>
                <a:ea typeface="Roboto" panose="020B0604020202020204" charset="0"/>
                <a:cs typeface="Roboto Slab"/>
                <a:sym typeface="Roboto Slab"/>
              </a:rPr>
              <a:t>Parole appuntite, parole piumate</a:t>
            </a:r>
            <a:endParaRPr sz="3600" b="0" i="0" u="none" strike="noStrike" cap="none" dirty="0">
              <a:solidFill>
                <a:srgbClr val="1D136A"/>
              </a:solidFill>
              <a:latin typeface="Roboto" panose="020B0604020202020204" charset="0"/>
              <a:ea typeface="Roboto" panose="020B0604020202020204" charset="0"/>
              <a:sym typeface="Arial"/>
            </a:endParaRPr>
          </a:p>
        </p:txBody>
      </p:sp>
      <p:pic>
        <p:nvPicPr>
          <p:cNvPr id="2633" name="Google Shape;2633;p3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7450" y="0"/>
            <a:ext cx="845225" cy="84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4" name="Google Shape;2634;p3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70325" y="-278625"/>
            <a:ext cx="5270400" cy="527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5" name="Google Shape;2635;p35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24990" y="1745229"/>
            <a:ext cx="1303201" cy="545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6" name="Google Shape;2636;p352"/>
          <p:cNvPicPr preferRelativeResize="0"/>
          <p:nvPr/>
        </p:nvPicPr>
        <p:blipFill rotWithShape="1">
          <a:blip r:embed="rId6">
            <a:alphaModFix/>
          </a:blip>
          <a:srcRect l="23819" r="23819"/>
          <a:stretch/>
        </p:blipFill>
        <p:spPr>
          <a:xfrm>
            <a:off x="4356001" y="4727475"/>
            <a:ext cx="4788001" cy="42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sedendo, persone&#10;&#10;Descrizione generata automaticamente">
            <a:extLst>
              <a:ext uri="{FF2B5EF4-FFF2-40B4-BE49-F238E27FC236}">
                <a16:creationId xmlns:a16="http://schemas.microsoft.com/office/drawing/2014/main" id="{2A44A882-9284-9146-8156-946EFADD02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472"/>
            <a:ext cx="9144000" cy="5110556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98F39EE9-2501-834F-B28D-1E749716C3F9}"/>
              </a:ext>
            </a:extLst>
          </p:cNvPr>
          <p:cNvSpPr/>
          <p:nvPr/>
        </p:nvSpPr>
        <p:spPr>
          <a:xfrm>
            <a:off x="163286" y="4743097"/>
            <a:ext cx="600075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900" dirty="0" err="1"/>
              <a:t>https</a:t>
            </a:r>
            <a:r>
              <a:rPr lang="it-IT" sz="900" dirty="0"/>
              <a:t>://</a:t>
            </a:r>
            <a:r>
              <a:rPr lang="it-IT" sz="900" dirty="0" err="1"/>
              <a:t>shop.paroleostili.it</a:t>
            </a:r>
            <a:r>
              <a:rPr lang="it-IT" sz="900" dirty="0"/>
              <a:t>/</a:t>
            </a:r>
            <a:r>
              <a:rPr lang="it-IT" sz="900" dirty="0" err="1"/>
              <a:t>products</a:t>
            </a:r>
            <a:r>
              <a:rPr lang="it-IT" sz="900" dirty="0"/>
              <a:t>/il-mio-primo-telefono-</a:t>
            </a:r>
            <a:r>
              <a:rPr lang="it-IT" sz="900" dirty="0" err="1"/>
              <a:t>paroleo_stili</a:t>
            </a:r>
            <a:endParaRPr lang="it-IT" sz="900" dirty="0"/>
          </a:p>
        </p:txBody>
      </p:sp>
    </p:spTree>
    <p:extLst>
      <p:ext uri="{BB962C8B-B14F-4D97-AF65-F5344CB8AC3E}">
        <p14:creationId xmlns:p14="http://schemas.microsoft.com/office/powerpoint/2010/main" val="28550138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cibo&#10;&#10;Descrizione generata automaticamente">
            <a:extLst>
              <a:ext uri="{FF2B5EF4-FFF2-40B4-BE49-F238E27FC236}">
                <a16:creationId xmlns:a16="http://schemas.microsoft.com/office/drawing/2014/main" id="{6DC2FC16-4DE4-6343-8D73-8C5D9529A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" y="0"/>
            <a:ext cx="913257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6396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7" name="Google Shape;2407;p326"/>
          <p:cNvSpPr/>
          <p:nvPr/>
        </p:nvSpPr>
        <p:spPr>
          <a:xfrm>
            <a:off x="0" y="3250"/>
            <a:ext cx="4356000" cy="5143500"/>
          </a:xfrm>
          <a:prstGeom prst="rect">
            <a:avLst/>
          </a:prstGeom>
          <a:solidFill>
            <a:srgbClr val="EAE522"/>
          </a:solidFill>
          <a:ln>
            <a:noFill/>
          </a:ln>
        </p:spPr>
        <p:txBody>
          <a:bodyPr spcFirstLastPara="1" wrap="square" lIns="72850" tIns="72850" rIns="72850" bIns="7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8" name="Google Shape;2408;p326"/>
          <p:cNvSpPr txBox="1"/>
          <p:nvPr/>
        </p:nvSpPr>
        <p:spPr>
          <a:xfrm>
            <a:off x="555425" y="2030952"/>
            <a:ext cx="3505500" cy="6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425" tIns="36425" rIns="36425" bIns="36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it" sz="3600" b="1">
                <a:solidFill>
                  <a:srgbClr val="28225B"/>
                </a:solidFill>
                <a:latin typeface="Roboto Slab"/>
                <a:ea typeface="Roboto Slab"/>
                <a:cs typeface="Roboto Slab"/>
                <a:sym typeface="Roboto Slab"/>
              </a:rPr>
              <a:t>Le schede</a:t>
            </a:r>
            <a:endParaRPr sz="3600" b="1">
              <a:solidFill>
                <a:srgbClr val="28225B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it" sz="3600" b="1">
                <a:solidFill>
                  <a:srgbClr val="28225B"/>
                </a:solidFill>
                <a:latin typeface="Roboto Slab"/>
                <a:ea typeface="Roboto Slab"/>
                <a:cs typeface="Roboto Slab"/>
                <a:sym typeface="Roboto Slab"/>
              </a:rPr>
              <a:t>didattiche</a:t>
            </a:r>
            <a:r>
              <a:rPr lang="it" sz="3600" b="1">
                <a:solidFill>
                  <a:srgbClr val="002060"/>
                </a:solidFill>
                <a:latin typeface="Roboto Slab"/>
                <a:ea typeface="Roboto Slab"/>
                <a:cs typeface="Roboto Slab"/>
                <a:sym typeface="Roboto Slab"/>
              </a:rPr>
              <a:t> </a:t>
            </a:r>
            <a:endParaRPr sz="3600" b="1" i="0" u="none" strike="noStrike" cap="none">
              <a:solidFill>
                <a:srgbClr val="002060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2409" name="Google Shape;2409;p3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1525" y="-267825"/>
            <a:ext cx="7340023" cy="8264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0" name="Google Shape;2410;p3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7450" y="0"/>
            <a:ext cx="845225" cy="845225"/>
          </a:xfrm>
          <a:prstGeom prst="rect">
            <a:avLst/>
          </a:prstGeom>
          <a:noFill/>
          <a:ln>
            <a:noFill/>
          </a:ln>
        </p:spPr>
      </p:pic>
      <p:sp>
        <p:nvSpPr>
          <p:cNvPr id="2411" name="Google Shape;2411;p326"/>
          <p:cNvSpPr txBox="1"/>
          <p:nvPr/>
        </p:nvSpPr>
        <p:spPr>
          <a:xfrm>
            <a:off x="1582867" y="478018"/>
            <a:ext cx="77157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425" tIns="36425" rIns="36425" bIns="36425" anchor="t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8225B"/>
              </a:buClr>
              <a:buSzPts val="3500"/>
              <a:buFont typeface="Arial"/>
              <a:buNone/>
            </a:pPr>
            <a:r>
              <a:rPr lang="it" sz="2400">
                <a:solidFill>
                  <a:srgbClr val="28225B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Gli strumenti</a:t>
            </a:r>
            <a:endParaRPr sz="3200" i="0" u="none" strike="noStrike" cap="none">
              <a:solidFill>
                <a:srgbClr val="000000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2412" name="Google Shape;2412;p326"/>
          <p:cNvSpPr txBox="1"/>
          <p:nvPr/>
        </p:nvSpPr>
        <p:spPr>
          <a:xfrm>
            <a:off x="839025" y="4363876"/>
            <a:ext cx="1683600" cy="4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425" tIns="36425" rIns="36425" bIns="36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it" sz="1800" b="1">
                <a:solidFill>
                  <a:srgbClr val="28225B"/>
                </a:solidFill>
                <a:latin typeface="Open Sans"/>
                <a:ea typeface="Open Sans"/>
                <a:cs typeface="Open Sans"/>
                <a:sym typeface="Open Sans"/>
              </a:rPr>
              <a:t>&gt;</a:t>
            </a:r>
            <a:r>
              <a:rPr lang="it" sz="1800">
                <a:solidFill>
                  <a:srgbClr val="28225B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paroleostili.it</a:t>
            </a:r>
            <a:endParaRPr sz="1800" i="0" u="none" strike="noStrike" cap="none">
              <a:solidFill>
                <a:srgbClr val="002060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2413" name="Google Shape;2413;p326"/>
          <p:cNvSpPr txBox="1"/>
          <p:nvPr/>
        </p:nvSpPr>
        <p:spPr>
          <a:xfrm>
            <a:off x="692925" y="3706425"/>
            <a:ext cx="1975800" cy="7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600" b="1" dirty="0">
                <a:solidFill>
                  <a:srgbClr val="2A215B"/>
                </a:solidFill>
                <a:latin typeface="Roboto"/>
                <a:ea typeface="Roboto"/>
                <a:cs typeface="Roboto"/>
                <a:sym typeface="Roboto"/>
              </a:rPr>
              <a:t>+84.000</a:t>
            </a:r>
            <a:endParaRPr sz="36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414" name="Google Shape;2414;p3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82668" y="3302795"/>
            <a:ext cx="349688" cy="40361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2945F17-D862-D844-87F8-7B06BBCBC16D}"/>
              </a:ext>
            </a:extLst>
          </p:cNvPr>
          <p:cNvSpPr txBox="1"/>
          <p:nvPr/>
        </p:nvSpPr>
        <p:spPr>
          <a:xfrm>
            <a:off x="800698" y="4852102"/>
            <a:ext cx="24816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err="1">
                <a:latin typeface="+mj-lt"/>
              </a:rPr>
              <a:t>Paroleostili.it</a:t>
            </a:r>
            <a:r>
              <a:rPr lang="it-IT" sz="1000" dirty="0">
                <a:latin typeface="+mj-lt"/>
              </a:rPr>
              <a:t>/materiale-didattico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0" name="Google Shape;2420;p327"/>
          <p:cNvSpPr/>
          <p:nvPr/>
        </p:nvSpPr>
        <p:spPr>
          <a:xfrm>
            <a:off x="0" y="696103"/>
            <a:ext cx="9144000" cy="38841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21" name="Google Shape;2421;p3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62933" y="1858373"/>
            <a:ext cx="4696785" cy="2640569"/>
          </a:xfrm>
          <a:prstGeom prst="rect">
            <a:avLst/>
          </a:prstGeom>
          <a:noFill/>
          <a:ln>
            <a:noFill/>
          </a:ln>
        </p:spPr>
      </p:pic>
      <p:sp>
        <p:nvSpPr>
          <p:cNvPr id="2422" name="Google Shape;2422;p327"/>
          <p:cNvSpPr/>
          <p:nvPr/>
        </p:nvSpPr>
        <p:spPr>
          <a:xfrm>
            <a:off x="0" y="0"/>
            <a:ext cx="9144000" cy="1655700"/>
          </a:xfrm>
          <a:prstGeom prst="rect">
            <a:avLst/>
          </a:prstGeom>
          <a:solidFill>
            <a:srgbClr val="E7DF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423" name="Google Shape;2423;p327"/>
          <p:cNvCxnSpPr/>
          <p:nvPr/>
        </p:nvCxnSpPr>
        <p:spPr>
          <a:xfrm rot="10800000">
            <a:off x="1395070" y="4848820"/>
            <a:ext cx="3905700" cy="0"/>
          </a:xfrm>
          <a:prstGeom prst="straightConnector1">
            <a:avLst/>
          </a:prstGeom>
          <a:noFill/>
          <a:ln w="9525" cap="flat" cmpd="sng">
            <a:solidFill>
              <a:srgbClr val="2E2A75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424" name="Google Shape;2424;p3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9708" y="4791131"/>
            <a:ext cx="632207" cy="117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5" name="Google Shape;2425;p3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6368" y="103058"/>
            <a:ext cx="1339108" cy="511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6" name="Google Shape;2426;p3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13000" y="0"/>
            <a:ext cx="1318160" cy="25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7" name="Google Shape;2427;p32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100153" y="4702088"/>
            <a:ext cx="721488" cy="297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8" name="Google Shape;2428;p32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945061" y="4695487"/>
            <a:ext cx="563227" cy="246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9" name="Google Shape;2429;p32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823437" y="4757712"/>
            <a:ext cx="558263" cy="162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0" name="Google Shape;2430;p32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659242" y="4682690"/>
            <a:ext cx="321425" cy="32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1" name="Google Shape;2431;p32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470231" y="4722743"/>
            <a:ext cx="462523" cy="228485"/>
          </a:xfrm>
          <a:prstGeom prst="rect">
            <a:avLst/>
          </a:prstGeom>
          <a:noFill/>
          <a:ln>
            <a:noFill/>
          </a:ln>
        </p:spPr>
      </p:pic>
      <p:sp>
        <p:nvSpPr>
          <p:cNvPr id="2432" name="Google Shape;2432;p327"/>
          <p:cNvSpPr txBox="1"/>
          <p:nvPr/>
        </p:nvSpPr>
        <p:spPr>
          <a:xfrm>
            <a:off x="683225" y="931832"/>
            <a:ext cx="8701800" cy="8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dirty="0">
                <a:solidFill>
                  <a:srgbClr val="2A215B"/>
                </a:solidFill>
                <a:latin typeface="Superclarendon" panose="02060605060000020003" pitchFamily="18" charset="77"/>
                <a:ea typeface="Roboto" panose="020B0604020202020204" charset="0"/>
                <a:cs typeface="Roboto Slab"/>
                <a:sym typeface="Roboto Slab"/>
              </a:rPr>
              <a:t>Come siamo arrivati alle 200 schede?</a:t>
            </a:r>
            <a:endParaRPr sz="2400" dirty="0">
              <a:solidFill>
                <a:srgbClr val="2A215B"/>
              </a:solidFill>
              <a:latin typeface="Superclarendon" panose="02060605060000020003" pitchFamily="18" charset="77"/>
              <a:ea typeface="Roboto" panose="020B0604020202020204" charset="0"/>
              <a:cs typeface="Roboto Slab"/>
              <a:sym typeface="Roboto Slab"/>
            </a:endParaRPr>
          </a:p>
        </p:txBody>
      </p:sp>
      <p:sp>
        <p:nvSpPr>
          <p:cNvPr id="2433" name="Google Shape;2433;p327"/>
          <p:cNvSpPr txBox="1"/>
          <p:nvPr/>
        </p:nvSpPr>
        <p:spPr>
          <a:xfrm>
            <a:off x="596476" y="2546001"/>
            <a:ext cx="3078000" cy="11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58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4800" dirty="0">
                <a:solidFill>
                  <a:srgbClr val="2A215B"/>
                </a:solidFill>
                <a:latin typeface="Superclarendon" panose="02060605060000020003" pitchFamily="18" charset="77"/>
                <a:ea typeface="Roboto" panose="020B0604020202020204" charset="0"/>
                <a:sym typeface="Arial"/>
              </a:rPr>
              <a:t>Facendo</a:t>
            </a:r>
            <a:endParaRPr dirty="0">
              <a:latin typeface="Superclarendon" panose="02060605060000020003" pitchFamily="18" charset="77"/>
              <a:ea typeface="Roboto" panose="020B0604020202020204" charset="0"/>
            </a:endParaRPr>
          </a:p>
          <a:p>
            <a:pPr marL="0" marR="0" lvl="0" indent="0" algn="l" rtl="0">
              <a:lnSpc>
                <a:spcPct val="858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4800" dirty="0">
                <a:solidFill>
                  <a:srgbClr val="2A215B"/>
                </a:solidFill>
                <a:latin typeface="Superclarendon" panose="02060605060000020003" pitchFamily="18" charset="77"/>
                <a:ea typeface="Roboto" panose="020B0604020202020204" charset="0"/>
                <a:sym typeface="Arial"/>
              </a:rPr>
              <a:t>rete!</a:t>
            </a:r>
            <a:endParaRPr sz="4800" dirty="0">
              <a:solidFill>
                <a:srgbClr val="2A215B"/>
              </a:solidFill>
              <a:latin typeface="Superclarendon" panose="02060605060000020003" pitchFamily="18" charset="77"/>
              <a:ea typeface="Roboto" panose="020B0604020202020204" charset="0"/>
              <a:sym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9CABE072-BD57-47C1-A402-5401320CEC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97" t="14288" r="43641" b="13109"/>
          <a:stretch/>
        </p:blipFill>
        <p:spPr>
          <a:xfrm>
            <a:off x="532153" y="0"/>
            <a:ext cx="3884726" cy="497062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A467E52-FF1C-4E67-B59E-B4EBFFE923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457" t="16477" r="43641" b="7035"/>
          <a:stretch/>
        </p:blipFill>
        <p:spPr>
          <a:xfrm>
            <a:off x="4572000" y="0"/>
            <a:ext cx="3686318" cy="504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944593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5"/>
          <p:cNvSpPr/>
          <p:nvPr/>
        </p:nvSpPr>
        <p:spPr>
          <a:xfrm>
            <a:off x="1681" y="-34424"/>
            <a:ext cx="9140640" cy="5207954"/>
          </a:xfrm>
          <a:prstGeom prst="rect">
            <a:avLst/>
          </a:prstGeom>
          <a:solidFill>
            <a:srgbClr val="E7DF00"/>
          </a:solidFill>
          <a:ln>
            <a:noFill/>
          </a:ln>
        </p:spPr>
        <p:txBody>
          <a:bodyPr spcFirstLastPara="1" wrap="square" lIns="91392" tIns="45683" rIns="91392" bIns="45683" anchor="ctr" anchorCtr="0">
            <a:noAutofit/>
          </a:bodyPr>
          <a:lstStyle/>
          <a:p>
            <a:pPr algn="ctr"/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45557CB-DB5F-4D15-9653-5E7DDC4982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04" t="15294" r="43467" b="8249"/>
          <a:stretch/>
        </p:blipFill>
        <p:spPr>
          <a:xfrm>
            <a:off x="5511452" y="-21547"/>
            <a:ext cx="3632548" cy="5182199"/>
          </a:xfrm>
          <a:prstGeom prst="rect">
            <a:avLst/>
          </a:prstGeom>
        </p:spPr>
      </p:pic>
      <p:sp>
        <p:nvSpPr>
          <p:cNvPr id="8" name="object 5">
            <a:extLst>
              <a:ext uri="{FF2B5EF4-FFF2-40B4-BE49-F238E27FC236}">
                <a16:creationId xmlns:a16="http://schemas.microsoft.com/office/drawing/2014/main" id="{EEE63B08-9624-4191-B0E4-7BFAFEFD683B}"/>
              </a:ext>
            </a:extLst>
          </p:cNvPr>
          <p:cNvSpPr/>
          <p:nvPr/>
        </p:nvSpPr>
        <p:spPr>
          <a:xfrm>
            <a:off x="878602" y="-59382"/>
            <a:ext cx="846034" cy="84603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34277" rIns="34277"/>
          <a:lstStyle/>
          <a:p>
            <a:pPr>
              <a:defRPr sz="1900"/>
            </a:pPr>
            <a:endParaRPr sz="1424"/>
          </a:p>
        </p:txBody>
      </p:sp>
      <p:sp>
        <p:nvSpPr>
          <p:cNvPr id="270" name="Ovale 269">
            <a:extLst>
              <a:ext uri="{FF2B5EF4-FFF2-40B4-BE49-F238E27FC236}">
                <a16:creationId xmlns:a16="http://schemas.microsoft.com/office/drawing/2014/main" id="{B32C8DF1-8856-4D83-A3EB-3181685AB820}"/>
              </a:ext>
            </a:extLst>
          </p:cNvPr>
          <p:cNvSpPr/>
          <p:nvPr/>
        </p:nvSpPr>
        <p:spPr>
          <a:xfrm>
            <a:off x="7964088" y="-59382"/>
            <a:ext cx="602619" cy="398060"/>
          </a:xfrm>
          <a:prstGeom prst="ellipse">
            <a:avLst/>
          </a:prstGeom>
          <a:solidFill>
            <a:schemeClr val="bg1">
              <a:alpha val="0"/>
            </a:schemeClr>
          </a:solidFill>
          <a:ln w="762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sz="1349" dirty="0"/>
          </a:p>
        </p:txBody>
      </p:sp>
      <p:sp>
        <p:nvSpPr>
          <p:cNvPr id="79" name="Ovale 78">
            <a:extLst>
              <a:ext uri="{FF2B5EF4-FFF2-40B4-BE49-F238E27FC236}">
                <a16:creationId xmlns:a16="http://schemas.microsoft.com/office/drawing/2014/main" id="{3A31E9F8-8516-4A78-A4B9-26D7B95E3D9B}"/>
              </a:ext>
            </a:extLst>
          </p:cNvPr>
          <p:cNvSpPr/>
          <p:nvPr/>
        </p:nvSpPr>
        <p:spPr>
          <a:xfrm>
            <a:off x="7499539" y="1"/>
            <a:ext cx="422288" cy="338678"/>
          </a:xfrm>
          <a:prstGeom prst="ellipse">
            <a:avLst/>
          </a:prstGeom>
          <a:solidFill>
            <a:schemeClr val="bg1">
              <a:alpha val="0"/>
            </a:schemeClr>
          </a:solidFill>
          <a:ln w="762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sz="1349" dirty="0"/>
          </a:p>
        </p:txBody>
      </p:sp>
      <p:cxnSp>
        <p:nvCxnSpPr>
          <p:cNvPr id="273" name="Connettore curvo 272">
            <a:extLst>
              <a:ext uri="{FF2B5EF4-FFF2-40B4-BE49-F238E27FC236}">
                <a16:creationId xmlns:a16="http://schemas.microsoft.com/office/drawing/2014/main" id="{2F283510-8488-4481-AD0E-31F430FEFE54}"/>
              </a:ext>
            </a:extLst>
          </p:cNvPr>
          <p:cNvCxnSpPr>
            <a:cxnSpLocks/>
          </p:cNvCxnSpPr>
          <p:nvPr/>
        </p:nvCxnSpPr>
        <p:spPr>
          <a:xfrm>
            <a:off x="2656819" y="435308"/>
            <a:ext cx="3302600" cy="457033"/>
          </a:xfrm>
          <a:prstGeom prst="curvedConnector3">
            <a:avLst/>
          </a:prstGeom>
          <a:ln w="76200">
            <a:solidFill>
              <a:srgbClr val="92D050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84" name="Connettore curvo 83">
            <a:extLst>
              <a:ext uri="{FF2B5EF4-FFF2-40B4-BE49-F238E27FC236}">
                <a16:creationId xmlns:a16="http://schemas.microsoft.com/office/drawing/2014/main" id="{DB3B79C7-C352-42B7-8CAA-9F2DA60F04A4}"/>
              </a:ext>
            </a:extLst>
          </p:cNvPr>
          <p:cNvCxnSpPr>
            <a:cxnSpLocks/>
          </p:cNvCxnSpPr>
          <p:nvPr/>
        </p:nvCxnSpPr>
        <p:spPr>
          <a:xfrm>
            <a:off x="2531679" y="1094558"/>
            <a:ext cx="3427740" cy="535923"/>
          </a:xfrm>
          <a:prstGeom prst="curvedConnector3">
            <a:avLst>
              <a:gd name="adj1" fmla="val 38412"/>
            </a:avLst>
          </a:prstGeom>
          <a:ln w="762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78" name="Connettore 2 277">
            <a:extLst>
              <a:ext uri="{FF2B5EF4-FFF2-40B4-BE49-F238E27FC236}">
                <a16:creationId xmlns:a16="http://schemas.microsoft.com/office/drawing/2014/main" id="{C16AA797-F66C-426C-997F-FE1B38F376BA}"/>
              </a:ext>
            </a:extLst>
          </p:cNvPr>
          <p:cNvCxnSpPr>
            <a:cxnSpLocks/>
          </p:cNvCxnSpPr>
          <p:nvPr/>
        </p:nvCxnSpPr>
        <p:spPr>
          <a:xfrm>
            <a:off x="366219" y="2491948"/>
            <a:ext cx="5386448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84" name="Parentesi graffa aperta 283">
            <a:extLst>
              <a:ext uri="{FF2B5EF4-FFF2-40B4-BE49-F238E27FC236}">
                <a16:creationId xmlns:a16="http://schemas.microsoft.com/office/drawing/2014/main" id="{3D3A5CA8-CA91-4160-914A-2950AB080AD2}"/>
              </a:ext>
            </a:extLst>
          </p:cNvPr>
          <p:cNvSpPr/>
          <p:nvPr/>
        </p:nvSpPr>
        <p:spPr>
          <a:xfrm>
            <a:off x="5457913" y="3039521"/>
            <a:ext cx="455566" cy="1428214"/>
          </a:xfrm>
          <a:prstGeom prst="leftBrac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sz="1349" dirty="0"/>
          </a:p>
        </p:txBody>
      </p:sp>
      <p:sp>
        <p:nvSpPr>
          <p:cNvPr id="97" name="Ovale 96">
            <a:extLst>
              <a:ext uri="{FF2B5EF4-FFF2-40B4-BE49-F238E27FC236}">
                <a16:creationId xmlns:a16="http://schemas.microsoft.com/office/drawing/2014/main" id="{DBA406E8-435B-42F7-AD6A-E5A18746DCF1}"/>
              </a:ext>
            </a:extLst>
          </p:cNvPr>
          <p:cNvSpPr/>
          <p:nvPr/>
        </p:nvSpPr>
        <p:spPr>
          <a:xfrm>
            <a:off x="5778481" y="2366434"/>
            <a:ext cx="1588730" cy="204014"/>
          </a:xfrm>
          <a:prstGeom prst="ellipse">
            <a:avLst/>
          </a:prstGeom>
          <a:solidFill>
            <a:schemeClr val="bg1">
              <a:alpha val="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sz="1349"/>
          </a:p>
        </p:txBody>
      </p:sp>
      <p:cxnSp>
        <p:nvCxnSpPr>
          <p:cNvPr id="98" name="Connettore curvo 97">
            <a:extLst>
              <a:ext uri="{FF2B5EF4-FFF2-40B4-BE49-F238E27FC236}">
                <a16:creationId xmlns:a16="http://schemas.microsoft.com/office/drawing/2014/main" id="{40AAFE64-E320-44A4-B06B-929CBD9E57C5}"/>
              </a:ext>
            </a:extLst>
          </p:cNvPr>
          <p:cNvCxnSpPr>
            <a:cxnSpLocks/>
          </p:cNvCxnSpPr>
          <p:nvPr/>
        </p:nvCxnSpPr>
        <p:spPr>
          <a:xfrm>
            <a:off x="2531679" y="3620930"/>
            <a:ext cx="3427740" cy="535923"/>
          </a:xfrm>
          <a:prstGeom prst="curvedConnector3">
            <a:avLst>
              <a:gd name="adj1" fmla="val 38412"/>
            </a:avLst>
          </a:prstGeom>
          <a:ln w="76200">
            <a:solidFill>
              <a:srgbClr val="FFC000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87" name="Input penna 286">
                <a:extLst>
                  <a:ext uri="{FF2B5EF4-FFF2-40B4-BE49-F238E27FC236}">
                    <a16:creationId xmlns:a16="http://schemas.microsoft.com/office/drawing/2014/main" id="{918E4130-04E2-49C8-BF49-7D6B1DB3FC79}"/>
                  </a:ext>
                </a:extLst>
              </p14:cNvPr>
              <p14:cNvContentPartPr/>
              <p14:nvPr/>
            </p14:nvContentPartPr>
            <p14:xfrm>
              <a:off x="1720739" y="1957603"/>
              <a:ext cx="270" cy="270"/>
            </p14:xfrm>
          </p:contentPart>
        </mc:Choice>
        <mc:Fallback xmlns="">
          <p:pic>
            <p:nvPicPr>
              <p:cNvPr id="287" name="Input penna 286">
                <a:extLst>
                  <a:ext uri="{FF2B5EF4-FFF2-40B4-BE49-F238E27FC236}">
                    <a16:creationId xmlns:a16="http://schemas.microsoft.com/office/drawing/2014/main" id="{918E4130-04E2-49C8-BF49-7D6B1DB3FC7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66739" y="1849603"/>
                <a:ext cx="108000" cy="216000"/>
              </a:xfrm>
              <a:prstGeom prst="rect">
                <a:avLst/>
              </a:prstGeom>
            </p:spPr>
          </p:pic>
        </mc:Fallback>
      </mc:AlternateContent>
      <p:sp>
        <p:nvSpPr>
          <p:cNvPr id="64" name="CasellaDiTesto 63">
            <a:extLst>
              <a:ext uri="{FF2B5EF4-FFF2-40B4-BE49-F238E27FC236}">
                <a16:creationId xmlns:a16="http://schemas.microsoft.com/office/drawing/2014/main" id="{D0348AA8-6135-4AC1-93BF-36EBD06F5ACF}"/>
              </a:ext>
            </a:extLst>
          </p:cNvPr>
          <p:cNvSpPr txBox="1"/>
          <p:nvPr/>
        </p:nvSpPr>
        <p:spPr>
          <a:xfrm>
            <a:off x="667559" y="2116350"/>
            <a:ext cx="3304267" cy="299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49" dirty="0">
                <a:solidFill>
                  <a:schemeClr val="bg2"/>
                </a:solidFill>
                <a:latin typeface="Roboto" panose="020B0604020202020204" charset="0"/>
                <a:ea typeface="Roboto" panose="020B0604020202020204" charset="0"/>
              </a:rPr>
              <a:t>domande: obiettivi</a:t>
            </a:r>
          </a:p>
        </p:txBody>
      </p:sp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2641;p353">
            <a:extLst>
              <a:ext uri="{FF2B5EF4-FFF2-40B4-BE49-F238E27FC236}">
                <a16:creationId xmlns:a16="http://schemas.microsoft.com/office/drawing/2014/main" id="{58021858-C8CC-4D9C-AE2E-ECBD63016468}"/>
              </a:ext>
            </a:extLst>
          </p:cNvPr>
          <p:cNvSpPr/>
          <p:nvPr/>
        </p:nvSpPr>
        <p:spPr>
          <a:xfrm>
            <a:off x="-8" y="-2918"/>
            <a:ext cx="7617257" cy="670262"/>
          </a:xfrm>
          <a:custGeom>
            <a:avLst/>
            <a:gdLst/>
            <a:ahLst/>
            <a:cxnLst/>
            <a:rect l="l" t="t" r="r" b="b"/>
            <a:pathLst>
              <a:path w="10434598" h="7246073" extrusionOk="0">
                <a:moveTo>
                  <a:pt x="9090042" y="0"/>
                </a:moveTo>
                <a:lnTo>
                  <a:pt x="10280212" y="0"/>
                </a:lnTo>
                <a:cubicBezTo>
                  <a:pt x="10365477" y="0"/>
                  <a:pt x="10434598" y="69121"/>
                  <a:pt x="10434598" y="154386"/>
                </a:cubicBezTo>
                <a:lnTo>
                  <a:pt x="10434598" y="771910"/>
                </a:lnTo>
                <a:lnTo>
                  <a:pt x="10433808" y="775825"/>
                </a:lnTo>
                <a:lnTo>
                  <a:pt x="10434598" y="775825"/>
                </a:lnTo>
                <a:lnTo>
                  <a:pt x="10434598" y="6474163"/>
                </a:lnTo>
                <a:lnTo>
                  <a:pt x="10434598" y="6782925"/>
                </a:lnTo>
                <a:lnTo>
                  <a:pt x="10434598" y="7091687"/>
                </a:lnTo>
                <a:cubicBezTo>
                  <a:pt x="10434598" y="7176952"/>
                  <a:pt x="10365477" y="7246073"/>
                  <a:pt x="10280212" y="7246073"/>
                </a:cubicBezTo>
                <a:lnTo>
                  <a:pt x="9685127" y="7246073"/>
                </a:lnTo>
                <a:lnTo>
                  <a:pt x="9090042" y="7246073"/>
                </a:lnTo>
                <a:lnTo>
                  <a:pt x="1344557" y="7246073"/>
                </a:lnTo>
                <a:lnTo>
                  <a:pt x="1030148" y="7246073"/>
                </a:lnTo>
                <a:lnTo>
                  <a:pt x="154387" y="7246073"/>
                </a:lnTo>
                <a:cubicBezTo>
                  <a:pt x="69122" y="7246073"/>
                  <a:pt x="1" y="7176952"/>
                  <a:pt x="1" y="7091687"/>
                </a:cubicBezTo>
                <a:lnTo>
                  <a:pt x="1" y="6782925"/>
                </a:lnTo>
                <a:lnTo>
                  <a:pt x="1" y="6782925"/>
                </a:lnTo>
                <a:lnTo>
                  <a:pt x="1" y="775825"/>
                </a:lnTo>
                <a:lnTo>
                  <a:pt x="791" y="775825"/>
                </a:lnTo>
                <a:lnTo>
                  <a:pt x="0" y="771910"/>
                </a:lnTo>
                <a:lnTo>
                  <a:pt x="0" y="154386"/>
                </a:lnTo>
                <a:cubicBezTo>
                  <a:pt x="0" y="69121"/>
                  <a:pt x="69121" y="0"/>
                  <a:pt x="154386" y="0"/>
                </a:cubicBezTo>
                <a:lnTo>
                  <a:pt x="1344556" y="0"/>
                </a:lnTo>
                <a:lnTo>
                  <a:pt x="1344557" y="0"/>
                </a:lnTo>
                <a:lnTo>
                  <a:pt x="9090041" y="0"/>
                </a:lnTo>
                <a:close/>
              </a:path>
            </a:pathLst>
          </a:custGeom>
          <a:solidFill>
            <a:srgbClr val="E9E200"/>
          </a:solidFill>
          <a:ln>
            <a:noFill/>
          </a:ln>
        </p:spPr>
        <p:txBody>
          <a:bodyPr spcFirstLastPara="1" wrap="square" lIns="72875" tIns="36400" rIns="72875" bIns="364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1" name="Google Shape;2641;p353"/>
          <p:cNvSpPr/>
          <p:nvPr/>
        </p:nvSpPr>
        <p:spPr>
          <a:xfrm>
            <a:off x="1526743" y="-23239"/>
            <a:ext cx="7617257" cy="710904"/>
          </a:xfrm>
          <a:custGeom>
            <a:avLst/>
            <a:gdLst/>
            <a:ahLst/>
            <a:cxnLst/>
            <a:rect l="l" t="t" r="r" b="b"/>
            <a:pathLst>
              <a:path w="10434598" h="7246073" extrusionOk="0">
                <a:moveTo>
                  <a:pt x="9090042" y="0"/>
                </a:moveTo>
                <a:lnTo>
                  <a:pt x="10280212" y="0"/>
                </a:lnTo>
                <a:cubicBezTo>
                  <a:pt x="10365477" y="0"/>
                  <a:pt x="10434598" y="69121"/>
                  <a:pt x="10434598" y="154386"/>
                </a:cubicBezTo>
                <a:lnTo>
                  <a:pt x="10434598" y="771910"/>
                </a:lnTo>
                <a:lnTo>
                  <a:pt x="10433808" y="775825"/>
                </a:lnTo>
                <a:lnTo>
                  <a:pt x="10434598" y="775825"/>
                </a:lnTo>
                <a:lnTo>
                  <a:pt x="10434598" y="6474163"/>
                </a:lnTo>
                <a:lnTo>
                  <a:pt x="10434598" y="6782925"/>
                </a:lnTo>
                <a:lnTo>
                  <a:pt x="10434598" y="7091687"/>
                </a:lnTo>
                <a:cubicBezTo>
                  <a:pt x="10434598" y="7176952"/>
                  <a:pt x="10365477" y="7246073"/>
                  <a:pt x="10280212" y="7246073"/>
                </a:cubicBezTo>
                <a:lnTo>
                  <a:pt x="9685127" y="7246073"/>
                </a:lnTo>
                <a:lnTo>
                  <a:pt x="9090042" y="7246073"/>
                </a:lnTo>
                <a:lnTo>
                  <a:pt x="1344557" y="7246073"/>
                </a:lnTo>
                <a:lnTo>
                  <a:pt x="1030148" y="7246073"/>
                </a:lnTo>
                <a:lnTo>
                  <a:pt x="154387" y="7246073"/>
                </a:lnTo>
                <a:cubicBezTo>
                  <a:pt x="69122" y="7246073"/>
                  <a:pt x="1" y="7176952"/>
                  <a:pt x="1" y="7091687"/>
                </a:cubicBezTo>
                <a:lnTo>
                  <a:pt x="1" y="6782925"/>
                </a:lnTo>
                <a:lnTo>
                  <a:pt x="1" y="6782925"/>
                </a:lnTo>
                <a:lnTo>
                  <a:pt x="1" y="775825"/>
                </a:lnTo>
                <a:lnTo>
                  <a:pt x="791" y="775825"/>
                </a:lnTo>
                <a:lnTo>
                  <a:pt x="0" y="771910"/>
                </a:lnTo>
                <a:lnTo>
                  <a:pt x="0" y="154386"/>
                </a:lnTo>
                <a:cubicBezTo>
                  <a:pt x="0" y="69121"/>
                  <a:pt x="69121" y="0"/>
                  <a:pt x="154386" y="0"/>
                </a:cubicBezTo>
                <a:lnTo>
                  <a:pt x="1344556" y="0"/>
                </a:lnTo>
                <a:lnTo>
                  <a:pt x="1344557" y="0"/>
                </a:lnTo>
                <a:lnTo>
                  <a:pt x="9090041" y="0"/>
                </a:lnTo>
                <a:close/>
              </a:path>
            </a:pathLst>
          </a:custGeom>
          <a:solidFill>
            <a:srgbClr val="E9E200"/>
          </a:solidFill>
          <a:ln>
            <a:noFill/>
          </a:ln>
        </p:spPr>
        <p:txBody>
          <a:bodyPr spcFirstLastPara="1" wrap="square" lIns="72875" tIns="36400" rIns="72875" bIns="364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42" name="Google Shape;2642;p35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7551" y="17445"/>
            <a:ext cx="669200" cy="66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3" name="Google Shape;2643;p3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70273" y="1043052"/>
            <a:ext cx="5743717" cy="3828049"/>
          </a:xfrm>
          <a:prstGeom prst="rect">
            <a:avLst/>
          </a:prstGeom>
          <a:noFill/>
          <a:ln>
            <a:noFill/>
          </a:ln>
        </p:spPr>
      </p:pic>
      <p:sp>
        <p:nvSpPr>
          <p:cNvPr id="2644" name="Google Shape;2644;p353"/>
          <p:cNvSpPr txBox="1"/>
          <p:nvPr/>
        </p:nvSpPr>
        <p:spPr>
          <a:xfrm>
            <a:off x="2470273" y="332213"/>
            <a:ext cx="3803262" cy="3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36425" rIns="72850" bIns="36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1" dirty="0">
                <a:solidFill>
                  <a:srgbClr val="2A215B"/>
                </a:solidFill>
                <a:latin typeface="Roboto Slab"/>
                <a:ea typeface="Roboto Slab"/>
                <a:cs typeface="Roboto Slab"/>
                <a:sym typeface="Roboto Slab"/>
              </a:rPr>
              <a:t>La canzone dello Zecchino d’Oro</a:t>
            </a:r>
            <a:endParaRPr sz="1100" b="1" dirty="0"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2645" name="Google Shape;2645;p35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9593" y="1665109"/>
            <a:ext cx="1681956" cy="150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LE PAROLE OSTILI MIX Definitivo">
            <a:hlinkClick r:id="" action="ppaction://media"/>
            <a:extLst>
              <a:ext uri="{FF2B5EF4-FFF2-40B4-BE49-F238E27FC236}">
                <a16:creationId xmlns:a16="http://schemas.microsoft.com/office/drawing/2014/main" id="{095B420A-AAC6-4497-AF16-58C95EEEBC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19600" y="241935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9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38746"/>
          </a:xfrm>
          <a:custGeom>
            <a:avLst/>
            <a:gdLst/>
            <a:ahLst/>
            <a:cxnLst/>
            <a:rect l="l" t="t" r="r" b="b"/>
            <a:pathLst>
              <a:path w="10680700" h="7549515">
                <a:moveTo>
                  <a:pt x="0" y="0"/>
                </a:moveTo>
                <a:lnTo>
                  <a:pt x="10680699" y="0"/>
                </a:lnTo>
                <a:lnTo>
                  <a:pt x="10680699" y="7549492"/>
                </a:lnTo>
                <a:lnTo>
                  <a:pt x="0" y="7549492"/>
                </a:lnTo>
                <a:lnTo>
                  <a:pt x="0" y="0"/>
                </a:lnTo>
                <a:close/>
              </a:path>
            </a:pathLst>
          </a:custGeom>
          <a:solidFill>
            <a:srgbClr val="E9E421"/>
          </a:solidFill>
        </p:spPr>
        <p:txBody>
          <a:bodyPr wrap="square" lIns="0" tIns="0" rIns="0" bIns="0" rtlCol="0"/>
          <a:lstStyle/>
          <a:p>
            <a:endParaRPr sz="953"/>
          </a:p>
        </p:txBody>
      </p:sp>
      <p:sp>
        <p:nvSpPr>
          <p:cNvPr id="4" name="object 4"/>
          <p:cNvSpPr/>
          <p:nvPr/>
        </p:nvSpPr>
        <p:spPr>
          <a:xfrm>
            <a:off x="2082373" y="1145264"/>
            <a:ext cx="5124430" cy="10752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53" dirty="0"/>
          </a:p>
        </p:txBody>
      </p:sp>
      <p:sp>
        <p:nvSpPr>
          <p:cNvPr id="5" name="object 5"/>
          <p:cNvSpPr/>
          <p:nvPr/>
        </p:nvSpPr>
        <p:spPr>
          <a:xfrm>
            <a:off x="1472115" y="477"/>
            <a:ext cx="849069" cy="84906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53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FDE53A94-61DD-4026-B4D1-BD868BF0C1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64" r="7356"/>
          <a:stretch/>
        </p:blipFill>
        <p:spPr>
          <a:xfrm>
            <a:off x="0" y="2842617"/>
            <a:ext cx="9144000" cy="231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6248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8066568-D413-4D41-BE31-4BEA010FD7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584"/>
            <a:ext cx="9144000" cy="507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1337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6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6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484" name="Google Shape;484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3125" y="-95250"/>
            <a:ext cx="9309101" cy="5333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91804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" name="Google Shape;3543;p445"/>
          <p:cNvSpPr/>
          <p:nvPr/>
        </p:nvSpPr>
        <p:spPr>
          <a:xfrm>
            <a:off x="0" y="3652"/>
            <a:ext cx="9144000" cy="5143500"/>
          </a:xfrm>
          <a:prstGeom prst="rect">
            <a:avLst/>
          </a:prstGeom>
          <a:solidFill>
            <a:srgbClr val="EAE5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544" name="Google Shape;3544;p4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0375" y="2948750"/>
            <a:ext cx="5003923" cy="1342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5" name="Google Shape;3545;p4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87902" y="4513169"/>
            <a:ext cx="1556023" cy="304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6" name="Google Shape;3546;p4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88897" y="2500300"/>
            <a:ext cx="1682550" cy="168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7" name="Google Shape;3547;p44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9650" y="0"/>
            <a:ext cx="1259500" cy="1259500"/>
          </a:xfrm>
          <a:prstGeom prst="rect">
            <a:avLst/>
          </a:prstGeom>
          <a:noFill/>
          <a:ln>
            <a:noFill/>
          </a:ln>
        </p:spPr>
      </p:pic>
      <p:sp>
        <p:nvSpPr>
          <p:cNvPr id="3548" name="Google Shape;3548;p445"/>
          <p:cNvSpPr txBox="1"/>
          <p:nvPr/>
        </p:nvSpPr>
        <p:spPr>
          <a:xfrm>
            <a:off x="990974" y="4291650"/>
            <a:ext cx="4996853" cy="3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dirty="0">
                <a:solidFill>
                  <a:srgbClr val="BD243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</a:rPr>
              <a:t>Rosy Russo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dirty="0" err="1">
                <a:solidFill>
                  <a:srgbClr val="BD243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</a:rPr>
              <a:t>rosy@paroleostili.it</a:t>
            </a:r>
            <a:endParaRPr sz="1600" b="1" dirty="0">
              <a:solidFill>
                <a:srgbClr val="BD243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144"/>
          <p:cNvSpPr txBox="1">
            <a:spLocks noGrp="1"/>
          </p:cNvSpPr>
          <p:nvPr>
            <p:ph type="ctrTitle"/>
          </p:nvPr>
        </p:nvSpPr>
        <p:spPr>
          <a:xfrm>
            <a:off x="685801" y="1597820"/>
            <a:ext cx="7772400" cy="1102500"/>
          </a:xfrm>
          <a:prstGeom prst="rect">
            <a:avLst/>
          </a:prstGeom>
        </p:spPr>
        <p:txBody>
          <a:bodyPr spcFirstLastPara="1" wrap="square" lIns="72850" tIns="36425" rIns="72850" bIns="36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144"/>
          <p:cNvSpPr txBox="1">
            <a:spLocks noGrp="1"/>
          </p:cNvSpPr>
          <p:nvPr>
            <p:ph type="subTitle" idx="1"/>
          </p:nvPr>
        </p:nvSpPr>
        <p:spPr>
          <a:xfrm>
            <a:off x="1371602" y="2914650"/>
            <a:ext cx="6400800" cy="1314600"/>
          </a:xfrm>
          <a:prstGeom prst="rect">
            <a:avLst/>
          </a:prstGeom>
        </p:spPr>
        <p:txBody>
          <a:bodyPr spcFirstLastPara="1" wrap="square" lIns="72850" tIns="36425" rIns="72850" bIns="36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p144"/>
          <p:cNvSpPr/>
          <p:nvPr/>
        </p:nvSpPr>
        <p:spPr>
          <a:xfrm>
            <a:off x="4700" y="-5610"/>
            <a:ext cx="9129735" cy="5135539"/>
          </a:xfrm>
          <a:custGeom>
            <a:avLst/>
            <a:gdLst/>
            <a:ahLst/>
            <a:cxnLst/>
            <a:rect l="l" t="t" r="r" b="b"/>
            <a:pathLst>
              <a:path w="11520170" h="6480175" extrusionOk="0">
                <a:moveTo>
                  <a:pt x="0" y="6480048"/>
                </a:moveTo>
                <a:lnTo>
                  <a:pt x="11520043" y="6480048"/>
                </a:lnTo>
                <a:lnTo>
                  <a:pt x="11520043" y="0"/>
                </a:lnTo>
                <a:lnTo>
                  <a:pt x="0" y="0"/>
                </a:lnTo>
                <a:lnTo>
                  <a:pt x="0" y="6480048"/>
                </a:lnTo>
                <a:close/>
              </a:path>
            </a:pathLst>
          </a:custGeom>
          <a:solidFill>
            <a:srgbClr val="EAE3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2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6" name="Google Shape;756;p144"/>
          <p:cNvSpPr txBox="1"/>
          <p:nvPr/>
        </p:nvSpPr>
        <p:spPr>
          <a:xfrm>
            <a:off x="1793625" y="1536844"/>
            <a:ext cx="4080600" cy="7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4800">
                <a:solidFill>
                  <a:srgbClr val="00206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tradotto in</a:t>
            </a:r>
            <a:endParaRPr sz="8500" b="1">
              <a:solidFill>
                <a:srgbClr val="002060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757" name="Google Shape;757;p144" descr="po_log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2109" y="-34775"/>
            <a:ext cx="971529" cy="971529"/>
          </a:xfrm>
          <a:prstGeom prst="rect">
            <a:avLst/>
          </a:prstGeom>
          <a:noFill/>
          <a:ln>
            <a:noFill/>
          </a:ln>
        </p:spPr>
      </p:pic>
      <p:sp>
        <p:nvSpPr>
          <p:cNvPr id="758" name="Google Shape;758;p144"/>
          <p:cNvSpPr txBox="1"/>
          <p:nvPr/>
        </p:nvSpPr>
        <p:spPr>
          <a:xfrm>
            <a:off x="1793635" y="3253199"/>
            <a:ext cx="4209000" cy="7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7200" b="1">
                <a:solidFill>
                  <a:srgbClr val="002060"/>
                </a:solidFill>
                <a:latin typeface="Roboto Slab"/>
                <a:ea typeface="Roboto Slab"/>
                <a:cs typeface="Roboto Slab"/>
                <a:sym typeface="Roboto Slab"/>
              </a:rPr>
              <a:t>Lingue</a:t>
            </a:r>
            <a:endParaRPr sz="8500" b="1">
              <a:solidFill>
                <a:srgbClr val="002060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759" name="Google Shape;759;p144"/>
          <p:cNvSpPr txBox="1"/>
          <p:nvPr/>
        </p:nvSpPr>
        <p:spPr>
          <a:xfrm>
            <a:off x="1793635" y="1902324"/>
            <a:ext cx="4209000" cy="7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500" b="1" dirty="0">
                <a:solidFill>
                  <a:srgbClr val="002060"/>
                </a:solidFill>
                <a:latin typeface="Roboto Slab"/>
                <a:ea typeface="Roboto Slab"/>
                <a:cs typeface="Roboto Slab"/>
                <a:sym typeface="Roboto Slab"/>
              </a:rPr>
              <a:t>31</a:t>
            </a:r>
            <a:endParaRPr sz="11500" b="1" dirty="0">
              <a:solidFill>
                <a:srgbClr val="002060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760" name="Google Shape;760;p144"/>
          <p:cNvPicPr preferRelativeResize="0"/>
          <p:nvPr/>
        </p:nvPicPr>
        <p:blipFill rotWithShape="1">
          <a:blip r:embed="rId4">
            <a:alphaModFix/>
          </a:blip>
          <a:srcRect l="52930" t="23470" r="1308" b="7621"/>
          <a:stretch/>
        </p:blipFill>
        <p:spPr>
          <a:xfrm>
            <a:off x="5277125" y="936750"/>
            <a:ext cx="2661325" cy="3544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36369" y="-42131"/>
            <a:ext cx="9232323" cy="5139178"/>
          </a:xfrm>
          <a:custGeom>
            <a:avLst/>
            <a:gdLst/>
            <a:ahLst/>
            <a:cxnLst/>
            <a:rect l="l" t="t" r="r" b="b"/>
            <a:pathLst>
              <a:path w="10680700" h="7550150">
                <a:moveTo>
                  <a:pt x="0" y="0"/>
                </a:moveTo>
                <a:lnTo>
                  <a:pt x="10680649" y="0"/>
                </a:lnTo>
                <a:lnTo>
                  <a:pt x="10680649" y="7549797"/>
                </a:lnTo>
                <a:lnTo>
                  <a:pt x="0" y="7549797"/>
                </a:lnTo>
                <a:lnTo>
                  <a:pt x="0" y="0"/>
                </a:lnTo>
                <a:close/>
              </a:path>
            </a:pathLst>
          </a:custGeom>
          <a:solidFill>
            <a:srgbClr val="E9E421"/>
          </a:solidFill>
        </p:spPr>
        <p:txBody>
          <a:bodyPr wrap="square" lIns="0" tIns="0" rIns="0" bIns="0" rtlCol="0"/>
          <a:lstStyle/>
          <a:p>
            <a:endParaRPr sz="953"/>
          </a:p>
        </p:txBody>
      </p:sp>
      <p:sp>
        <p:nvSpPr>
          <p:cNvPr id="3" name="object 3"/>
          <p:cNvSpPr/>
          <p:nvPr/>
        </p:nvSpPr>
        <p:spPr>
          <a:xfrm>
            <a:off x="5256169" y="1436613"/>
            <a:ext cx="1460927" cy="1470004"/>
          </a:xfrm>
          <a:custGeom>
            <a:avLst/>
            <a:gdLst/>
            <a:ahLst/>
            <a:cxnLst/>
            <a:rect l="l" t="t" r="r" b="b"/>
            <a:pathLst>
              <a:path w="2146300" h="2159635">
                <a:moveTo>
                  <a:pt x="0" y="357656"/>
                </a:moveTo>
                <a:lnTo>
                  <a:pt x="3265" y="309124"/>
                </a:lnTo>
                <a:lnTo>
                  <a:pt x="12777" y="262577"/>
                </a:lnTo>
                <a:lnTo>
                  <a:pt x="28109" y="218440"/>
                </a:lnTo>
                <a:lnTo>
                  <a:pt x="48836" y="177140"/>
                </a:lnTo>
                <a:lnTo>
                  <a:pt x="74530" y="139102"/>
                </a:lnTo>
                <a:lnTo>
                  <a:pt x="104765" y="104754"/>
                </a:lnTo>
                <a:lnTo>
                  <a:pt x="139115" y="74521"/>
                </a:lnTo>
                <a:lnTo>
                  <a:pt x="177155" y="48830"/>
                </a:lnTo>
                <a:lnTo>
                  <a:pt x="218456" y="28106"/>
                </a:lnTo>
                <a:lnTo>
                  <a:pt x="262594" y="12775"/>
                </a:lnTo>
                <a:lnTo>
                  <a:pt x="309142" y="3264"/>
                </a:lnTo>
                <a:lnTo>
                  <a:pt x="357674" y="0"/>
                </a:lnTo>
                <a:lnTo>
                  <a:pt x="1788246" y="0"/>
                </a:lnTo>
                <a:lnTo>
                  <a:pt x="1835255" y="3101"/>
                </a:lnTo>
                <a:lnTo>
                  <a:pt x="1881062" y="12253"/>
                </a:lnTo>
                <a:lnTo>
                  <a:pt x="1925111" y="27225"/>
                </a:lnTo>
                <a:lnTo>
                  <a:pt x="1966846" y="47786"/>
                </a:lnTo>
                <a:lnTo>
                  <a:pt x="2005709" y="73706"/>
                </a:lnTo>
                <a:lnTo>
                  <a:pt x="2041145" y="104754"/>
                </a:lnTo>
                <a:lnTo>
                  <a:pt x="2072195" y="140190"/>
                </a:lnTo>
                <a:lnTo>
                  <a:pt x="2098114" y="179053"/>
                </a:lnTo>
                <a:lnTo>
                  <a:pt x="2118673" y="220787"/>
                </a:lnTo>
                <a:lnTo>
                  <a:pt x="2133643" y="264836"/>
                </a:lnTo>
                <a:lnTo>
                  <a:pt x="2142794" y="310644"/>
                </a:lnTo>
                <a:lnTo>
                  <a:pt x="2145895" y="357656"/>
                </a:lnTo>
                <a:lnTo>
                  <a:pt x="2145895" y="1801736"/>
                </a:lnTo>
                <a:lnTo>
                  <a:pt x="2142630" y="1850267"/>
                </a:lnTo>
                <a:lnTo>
                  <a:pt x="2133120" y="1896813"/>
                </a:lnTo>
                <a:lnTo>
                  <a:pt x="2117789" y="1940949"/>
                </a:lnTo>
                <a:lnTo>
                  <a:pt x="2097066" y="1982248"/>
                </a:lnTo>
                <a:lnTo>
                  <a:pt x="2071375" y="2020285"/>
                </a:lnTo>
                <a:lnTo>
                  <a:pt x="2041142" y="2054632"/>
                </a:lnTo>
                <a:lnTo>
                  <a:pt x="2006795" y="2084865"/>
                </a:lnTo>
                <a:lnTo>
                  <a:pt x="1968758" y="2110556"/>
                </a:lnTo>
                <a:lnTo>
                  <a:pt x="1927459" y="2131279"/>
                </a:lnTo>
                <a:lnTo>
                  <a:pt x="1883323" y="2146610"/>
                </a:lnTo>
                <a:lnTo>
                  <a:pt x="1836777" y="2156120"/>
                </a:lnTo>
                <a:lnTo>
                  <a:pt x="1788246" y="2159385"/>
                </a:lnTo>
                <a:lnTo>
                  <a:pt x="357674" y="2159385"/>
                </a:lnTo>
                <a:lnTo>
                  <a:pt x="309142" y="2156120"/>
                </a:lnTo>
                <a:lnTo>
                  <a:pt x="262594" y="2146610"/>
                </a:lnTo>
                <a:lnTo>
                  <a:pt x="218456" y="2131279"/>
                </a:lnTo>
                <a:lnTo>
                  <a:pt x="177155" y="2110556"/>
                </a:lnTo>
                <a:lnTo>
                  <a:pt x="139115" y="2084865"/>
                </a:lnTo>
                <a:lnTo>
                  <a:pt x="104765" y="2054632"/>
                </a:lnTo>
                <a:lnTo>
                  <a:pt x="74530" y="2020285"/>
                </a:lnTo>
                <a:lnTo>
                  <a:pt x="48836" y="1982248"/>
                </a:lnTo>
                <a:lnTo>
                  <a:pt x="28109" y="1940949"/>
                </a:lnTo>
                <a:lnTo>
                  <a:pt x="12777" y="1896813"/>
                </a:lnTo>
                <a:lnTo>
                  <a:pt x="3265" y="1850267"/>
                </a:lnTo>
                <a:lnTo>
                  <a:pt x="0" y="1801736"/>
                </a:lnTo>
                <a:lnTo>
                  <a:pt x="0" y="357656"/>
                </a:lnTo>
                <a:close/>
              </a:path>
            </a:pathLst>
          </a:custGeom>
          <a:ln w="38099">
            <a:solidFill>
              <a:srgbClr val="BD1521"/>
            </a:solidFill>
          </a:ln>
        </p:spPr>
        <p:txBody>
          <a:bodyPr wrap="square" lIns="0" tIns="0" rIns="0" bIns="0" rtlCol="0"/>
          <a:lstStyle/>
          <a:p>
            <a:endParaRPr sz="953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754987" y="937960"/>
            <a:ext cx="5378678" cy="314839"/>
          </a:xfrm>
          <a:prstGeom prst="rect">
            <a:avLst/>
          </a:prstGeom>
        </p:spPr>
        <p:txBody>
          <a:bodyPr spcFirstLastPara="1" vert="horz" wrap="square" lIns="0" tIns="8645" rIns="0" bIns="0" rtlCol="0" anchor="ctr" anchorCtr="0">
            <a:spAutoFit/>
          </a:bodyPr>
          <a:lstStyle/>
          <a:p>
            <a:pPr marL="8645">
              <a:spcBef>
                <a:spcPts val="68"/>
              </a:spcBef>
            </a:pPr>
            <a:r>
              <a:rPr lang="it-IT" sz="1906" spc="-24" dirty="0">
                <a:solidFill>
                  <a:srgbClr val="28215B"/>
                </a:solidFill>
              </a:rPr>
              <a:t>Il Manifesto è stato declinato in </a:t>
            </a:r>
            <a:r>
              <a:rPr sz="1906" spc="-17" dirty="0">
                <a:solidFill>
                  <a:srgbClr val="28215B"/>
                </a:solidFill>
              </a:rPr>
              <a:t>sei</a:t>
            </a:r>
            <a:r>
              <a:rPr sz="1906" spc="-289" dirty="0">
                <a:solidFill>
                  <a:srgbClr val="28215B"/>
                </a:solidFill>
              </a:rPr>
              <a:t> </a:t>
            </a:r>
            <a:r>
              <a:rPr sz="1906" spc="41" dirty="0">
                <a:solidFill>
                  <a:srgbClr val="28215B"/>
                </a:solidFill>
              </a:rPr>
              <a:t>ambiti</a:t>
            </a:r>
            <a:endParaRPr sz="1906" dirty="0">
              <a:latin typeface="Noto Sans CJK JP Regular"/>
              <a:cs typeface="Noto Sans CJK JP Regular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580492" y="1436607"/>
            <a:ext cx="812040" cy="8120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53"/>
          </a:p>
        </p:txBody>
      </p:sp>
      <p:sp>
        <p:nvSpPr>
          <p:cNvPr id="6" name="object 6"/>
          <p:cNvSpPr/>
          <p:nvPr/>
        </p:nvSpPr>
        <p:spPr>
          <a:xfrm>
            <a:off x="2055261" y="1436613"/>
            <a:ext cx="1460927" cy="1470004"/>
          </a:xfrm>
          <a:custGeom>
            <a:avLst/>
            <a:gdLst/>
            <a:ahLst/>
            <a:cxnLst/>
            <a:rect l="l" t="t" r="r" b="b"/>
            <a:pathLst>
              <a:path w="2146300" h="2159635">
                <a:moveTo>
                  <a:pt x="0" y="357656"/>
                </a:moveTo>
                <a:lnTo>
                  <a:pt x="3265" y="309124"/>
                </a:lnTo>
                <a:lnTo>
                  <a:pt x="12775" y="262577"/>
                </a:lnTo>
                <a:lnTo>
                  <a:pt x="28106" y="218440"/>
                </a:lnTo>
                <a:lnTo>
                  <a:pt x="48830" y="177140"/>
                </a:lnTo>
                <a:lnTo>
                  <a:pt x="74522" y="139102"/>
                </a:lnTo>
                <a:lnTo>
                  <a:pt x="104755" y="104754"/>
                </a:lnTo>
                <a:lnTo>
                  <a:pt x="139103" y="74521"/>
                </a:lnTo>
                <a:lnTo>
                  <a:pt x="177141" y="48830"/>
                </a:lnTo>
                <a:lnTo>
                  <a:pt x="218441" y="28106"/>
                </a:lnTo>
                <a:lnTo>
                  <a:pt x="262577" y="12775"/>
                </a:lnTo>
                <a:lnTo>
                  <a:pt x="309125" y="3264"/>
                </a:lnTo>
                <a:lnTo>
                  <a:pt x="357656" y="0"/>
                </a:lnTo>
                <a:lnTo>
                  <a:pt x="1788248" y="0"/>
                </a:lnTo>
                <a:lnTo>
                  <a:pt x="1835258" y="3101"/>
                </a:lnTo>
                <a:lnTo>
                  <a:pt x="1881065" y="12253"/>
                </a:lnTo>
                <a:lnTo>
                  <a:pt x="1925114" y="27225"/>
                </a:lnTo>
                <a:lnTo>
                  <a:pt x="1966848" y="47786"/>
                </a:lnTo>
                <a:lnTo>
                  <a:pt x="2005712" y="73706"/>
                </a:lnTo>
                <a:lnTo>
                  <a:pt x="2041148" y="104754"/>
                </a:lnTo>
                <a:lnTo>
                  <a:pt x="2072197" y="140190"/>
                </a:lnTo>
                <a:lnTo>
                  <a:pt x="2098116" y="179053"/>
                </a:lnTo>
                <a:lnTo>
                  <a:pt x="2118676" y="220787"/>
                </a:lnTo>
                <a:lnTo>
                  <a:pt x="2133646" y="264836"/>
                </a:lnTo>
                <a:lnTo>
                  <a:pt x="2142796" y="310644"/>
                </a:lnTo>
                <a:lnTo>
                  <a:pt x="2145898" y="357656"/>
                </a:lnTo>
                <a:lnTo>
                  <a:pt x="2145898" y="1801736"/>
                </a:lnTo>
                <a:lnTo>
                  <a:pt x="2142633" y="1850267"/>
                </a:lnTo>
                <a:lnTo>
                  <a:pt x="2133122" y="1896813"/>
                </a:lnTo>
                <a:lnTo>
                  <a:pt x="2117792" y="1940949"/>
                </a:lnTo>
                <a:lnTo>
                  <a:pt x="2097068" y="1982248"/>
                </a:lnTo>
                <a:lnTo>
                  <a:pt x="2071377" y="2020285"/>
                </a:lnTo>
                <a:lnTo>
                  <a:pt x="2041145" y="2054632"/>
                </a:lnTo>
                <a:lnTo>
                  <a:pt x="2006797" y="2084865"/>
                </a:lnTo>
                <a:lnTo>
                  <a:pt x="1968761" y="2110556"/>
                </a:lnTo>
                <a:lnTo>
                  <a:pt x="1927462" y="2131279"/>
                </a:lnTo>
                <a:lnTo>
                  <a:pt x="1883326" y="2146610"/>
                </a:lnTo>
                <a:lnTo>
                  <a:pt x="1836779" y="2156120"/>
                </a:lnTo>
                <a:lnTo>
                  <a:pt x="1788248" y="2159385"/>
                </a:lnTo>
                <a:lnTo>
                  <a:pt x="357656" y="2159385"/>
                </a:lnTo>
                <a:lnTo>
                  <a:pt x="309125" y="2156120"/>
                </a:lnTo>
                <a:lnTo>
                  <a:pt x="262577" y="2146610"/>
                </a:lnTo>
                <a:lnTo>
                  <a:pt x="218441" y="2131279"/>
                </a:lnTo>
                <a:lnTo>
                  <a:pt x="177141" y="2110556"/>
                </a:lnTo>
                <a:lnTo>
                  <a:pt x="139103" y="2084865"/>
                </a:lnTo>
                <a:lnTo>
                  <a:pt x="104755" y="2054632"/>
                </a:lnTo>
                <a:lnTo>
                  <a:pt x="74522" y="2020285"/>
                </a:lnTo>
                <a:lnTo>
                  <a:pt x="48830" y="1982248"/>
                </a:lnTo>
                <a:lnTo>
                  <a:pt x="28106" y="1940949"/>
                </a:lnTo>
                <a:lnTo>
                  <a:pt x="12775" y="1896813"/>
                </a:lnTo>
                <a:lnTo>
                  <a:pt x="3265" y="1850267"/>
                </a:lnTo>
                <a:lnTo>
                  <a:pt x="0" y="1801736"/>
                </a:lnTo>
                <a:lnTo>
                  <a:pt x="0" y="357656"/>
                </a:lnTo>
                <a:close/>
              </a:path>
            </a:pathLst>
          </a:custGeom>
          <a:ln w="38099">
            <a:solidFill>
              <a:srgbClr val="E95B0B"/>
            </a:solidFill>
          </a:ln>
        </p:spPr>
        <p:txBody>
          <a:bodyPr wrap="square" lIns="0" tIns="0" rIns="0" bIns="0" rtlCol="0"/>
          <a:lstStyle/>
          <a:p>
            <a:endParaRPr sz="953"/>
          </a:p>
        </p:txBody>
      </p:sp>
      <p:sp>
        <p:nvSpPr>
          <p:cNvPr id="7" name="object 7"/>
          <p:cNvSpPr/>
          <p:nvPr/>
        </p:nvSpPr>
        <p:spPr>
          <a:xfrm>
            <a:off x="3655725" y="1436613"/>
            <a:ext cx="1460927" cy="1470004"/>
          </a:xfrm>
          <a:custGeom>
            <a:avLst/>
            <a:gdLst/>
            <a:ahLst/>
            <a:cxnLst/>
            <a:rect l="l" t="t" r="r" b="b"/>
            <a:pathLst>
              <a:path w="2146300" h="2159635">
                <a:moveTo>
                  <a:pt x="0" y="357656"/>
                </a:moveTo>
                <a:lnTo>
                  <a:pt x="3264" y="309124"/>
                </a:lnTo>
                <a:lnTo>
                  <a:pt x="12775" y="262577"/>
                </a:lnTo>
                <a:lnTo>
                  <a:pt x="28105" y="218440"/>
                </a:lnTo>
                <a:lnTo>
                  <a:pt x="48829" y="177140"/>
                </a:lnTo>
                <a:lnTo>
                  <a:pt x="74520" y="139102"/>
                </a:lnTo>
                <a:lnTo>
                  <a:pt x="104752" y="104754"/>
                </a:lnTo>
                <a:lnTo>
                  <a:pt x="139100" y="74521"/>
                </a:lnTo>
                <a:lnTo>
                  <a:pt x="177136" y="48830"/>
                </a:lnTo>
                <a:lnTo>
                  <a:pt x="218435" y="28106"/>
                </a:lnTo>
                <a:lnTo>
                  <a:pt x="262571" y="12775"/>
                </a:lnTo>
                <a:lnTo>
                  <a:pt x="309118" y="3264"/>
                </a:lnTo>
                <a:lnTo>
                  <a:pt x="357649" y="0"/>
                </a:lnTo>
                <a:lnTo>
                  <a:pt x="1788221" y="0"/>
                </a:lnTo>
                <a:lnTo>
                  <a:pt x="1835241" y="3101"/>
                </a:lnTo>
                <a:lnTo>
                  <a:pt x="1881054" y="12253"/>
                </a:lnTo>
                <a:lnTo>
                  <a:pt x="1925105" y="27225"/>
                </a:lnTo>
                <a:lnTo>
                  <a:pt x="1966837" y="47786"/>
                </a:lnTo>
                <a:lnTo>
                  <a:pt x="2005694" y="73706"/>
                </a:lnTo>
                <a:lnTo>
                  <a:pt x="2041120" y="104754"/>
                </a:lnTo>
                <a:lnTo>
                  <a:pt x="2072171" y="140190"/>
                </a:lnTo>
                <a:lnTo>
                  <a:pt x="2098095" y="179053"/>
                </a:lnTo>
                <a:lnTo>
                  <a:pt x="2118661" y="220787"/>
                </a:lnTo>
                <a:lnTo>
                  <a:pt x="2133637" y="264836"/>
                </a:lnTo>
                <a:lnTo>
                  <a:pt x="2142792" y="310644"/>
                </a:lnTo>
                <a:lnTo>
                  <a:pt x="2145895" y="357656"/>
                </a:lnTo>
                <a:lnTo>
                  <a:pt x="2145895" y="1801736"/>
                </a:lnTo>
                <a:lnTo>
                  <a:pt x="2142630" y="1850267"/>
                </a:lnTo>
                <a:lnTo>
                  <a:pt x="2133120" y="1896813"/>
                </a:lnTo>
                <a:lnTo>
                  <a:pt x="2117789" y="1940949"/>
                </a:lnTo>
                <a:lnTo>
                  <a:pt x="2097065" y="1982248"/>
                </a:lnTo>
                <a:lnTo>
                  <a:pt x="2071373" y="2020285"/>
                </a:lnTo>
                <a:lnTo>
                  <a:pt x="2041139" y="2054632"/>
                </a:lnTo>
                <a:lnTo>
                  <a:pt x="2006790" y="2084865"/>
                </a:lnTo>
                <a:lnTo>
                  <a:pt x="1968751" y="2110556"/>
                </a:lnTo>
                <a:lnTo>
                  <a:pt x="1927449" y="2131279"/>
                </a:lnTo>
                <a:lnTo>
                  <a:pt x="1883309" y="2146610"/>
                </a:lnTo>
                <a:lnTo>
                  <a:pt x="1836758" y="2156120"/>
                </a:lnTo>
                <a:lnTo>
                  <a:pt x="1788221" y="2159385"/>
                </a:lnTo>
                <a:lnTo>
                  <a:pt x="357649" y="2159385"/>
                </a:lnTo>
                <a:lnTo>
                  <a:pt x="309118" y="2156120"/>
                </a:lnTo>
                <a:lnTo>
                  <a:pt x="262571" y="2146610"/>
                </a:lnTo>
                <a:lnTo>
                  <a:pt x="218435" y="2131279"/>
                </a:lnTo>
                <a:lnTo>
                  <a:pt x="177136" y="2110556"/>
                </a:lnTo>
                <a:lnTo>
                  <a:pt x="139100" y="2084865"/>
                </a:lnTo>
                <a:lnTo>
                  <a:pt x="104752" y="2054632"/>
                </a:lnTo>
                <a:lnTo>
                  <a:pt x="74520" y="2020285"/>
                </a:lnTo>
                <a:lnTo>
                  <a:pt x="48829" y="1982248"/>
                </a:lnTo>
                <a:lnTo>
                  <a:pt x="28105" y="1940949"/>
                </a:lnTo>
                <a:lnTo>
                  <a:pt x="12775" y="1896813"/>
                </a:lnTo>
                <a:lnTo>
                  <a:pt x="3264" y="1850267"/>
                </a:lnTo>
                <a:lnTo>
                  <a:pt x="0" y="1801736"/>
                </a:lnTo>
                <a:lnTo>
                  <a:pt x="0" y="357656"/>
                </a:lnTo>
                <a:close/>
              </a:path>
            </a:pathLst>
          </a:custGeom>
          <a:ln w="380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953"/>
          </a:p>
        </p:txBody>
      </p:sp>
      <p:sp>
        <p:nvSpPr>
          <p:cNvPr id="8" name="object 8"/>
          <p:cNvSpPr/>
          <p:nvPr/>
        </p:nvSpPr>
        <p:spPr>
          <a:xfrm>
            <a:off x="2055261" y="3093326"/>
            <a:ext cx="1460927" cy="1470004"/>
          </a:xfrm>
          <a:custGeom>
            <a:avLst/>
            <a:gdLst/>
            <a:ahLst/>
            <a:cxnLst/>
            <a:rect l="l" t="t" r="r" b="b"/>
            <a:pathLst>
              <a:path w="2146300" h="2159634">
                <a:moveTo>
                  <a:pt x="0" y="357649"/>
                </a:moveTo>
                <a:lnTo>
                  <a:pt x="3265" y="309118"/>
                </a:lnTo>
                <a:lnTo>
                  <a:pt x="12775" y="262571"/>
                </a:lnTo>
                <a:lnTo>
                  <a:pt x="28106" y="218435"/>
                </a:lnTo>
                <a:lnTo>
                  <a:pt x="48830" y="177136"/>
                </a:lnTo>
                <a:lnTo>
                  <a:pt x="74522" y="139100"/>
                </a:lnTo>
                <a:lnTo>
                  <a:pt x="104755" y="104752"/>
                </a:lnTo>
                <a:lnTo>
                  <a:pt x="139103" y="74520"/>
                </a:lnTo>
                <a:lnTo>
                  <a:pt x="177141" y="48829"/>
                </a:lnTo>
                <a:lnTo>
                  <a:pt x="218441" y="28105"/>
                </a:lnTo>
                <a:lnTo>
                  <a:pt x="262577" y="12775"/>
                </a:lnTo>
                <a:lnTo>
                  <a:pt x="309125" y="3264"/>
                </a:lnTo>
                <a:lnTo>
                  <a:pt x="357656" y="0"/>
                </a:lnTo>
                <a:lnTo>
                  <a:pt x="1788248" y="0"/>
                </a:lnTo>
                <a:lnTo>
                  <a:pt x="1835258" y="3101"/>
                </a:lnTo>
                <a:lnTo>
                  <a:pt x="1881065" y="12251"/>
                </a:lnTo>
                <a:lnTo>
                  <a:pt x="1925114" y="27221"/>
                </a:lnTo>
                <a:lnTo>
                  <a:pt x="1966848" y="47781"/>
                </a:lnTo>
                <a:lnTo>
                  <a:pt x="2005712" y="73700"/>
                </a:lnTo>
                <a:lnTo>
                  <a:pt x="2041148" y="104749"/>
                </a:lnTo>
                <a:lnTo>
                  <a:pt x="2072197" y="140186"/>
                </a:lnTo>
                <a:lnTo>
                  <a:pt x="2098116" y="179049"/>
                </a:lnTo>
                <a:lnTo>
                  <a:pt x="2118676" y="220783"/>
                </a:lnTo>
                <a:lnTo>
                  <a:pt x="2133646" y="264832"/>
                </a:lnTo>
                <a:lnTo>
                  <a:pt x="2142796" y="310639"/>
                </a:lnTo>
                <a:lnTo>
                  <a:pt x="2145898" y="357649"/>
                </a:lnTo>
                <a:lnTo>
                  <a:pt x="2145898" y="1801746"/>
                </a:lnTo>
                <a:lnTo>
                  <a:pt x="2142633" y="1850277"/>
                </a:lnTo>
                <a:lnTo>
                  <a:pt x="2133122" y="1896823"/>
                </a:lnTo>
                <a:lnTo>
                  <a:pt x="2117792" y="1940959"/>
                </a:lnTo>
                <a:lnTo>
                  <a:pt x="2097068" y="1982258"/>
                </a:lnTo>
                <a:lnTo>
                  <a:pt x="2071377" y="2020295"/>
                </a:lnTo>
                <a:lnTo>
                  <a:pt x="2041145" y="2054642"/>
                </a:lnTo>
                <a:lnTo>
                  <a:pt x="2006797" y="2084875"/>
                </a:lnTo>
                <a:lnTo>
                  <a:pt x="1968761" y="2110566"/>
                </a:lnTo>
                <a:lnTo>
                  <a:pt x="1927462" y="2131289"/>
                </a:lnTo>
                <a:lnTo>
                  <a:pt x="1883326" y="2146620"/>
                </a:lnTo>
                <a:lnTo>
                  <a:pt x="1836779" y="2156130"/>
                </a:lnTo>
                <a:lnTo>
                  <a:pt x="1788248" y="2159395"/>
                </a:lnTo>
                <a:lnTo>
                  <a:pt x="357656" y="2159395"/>
                </a:lnTo>
                <a:lnTo>
                  <a:pt x="309125" y="2156130"/>
                </a:lnTo>
                <a:lnTo>
                  <a:pt x="262577" y="2146620"/>
                </a:lnTo>
                <a:lnTo>
                  <a:pt x="218441" y="2131289"/>
                </a:lnTo>
                <a:lnTo>
                  <a:pt x="177141" y="2110566"/>
                </a:lnTo>
                <a:lnTo>
                  <a:pt x="139103" y="2084875"/>
                </a:lnTo>
                <a:lnTo>
                  <a:pt x="104755" y="2054642"/>
                </a:lnTo>
                <a:lnTo>
                  <a:pt x="74522" y="2020295"/>
                </a:lnTo>
                <a:lnTo>
                  <a:pt x="48830" y="1982258"/>
                </a:lnTo>
                <a:lnTo>
                  <a:pt x="28106" y="1940959"/>
                </a:lnTo>
                <a:lnTo>
                  <a:pt x="12775" y="1896823"/>
                </a:lnTo>
                <a:lnTo>
                  <a:pt x="3265" y="1850277"/>
                </a:lnTo>
                <a:lnTo>
                  <a:pt x="0" y="1801746"/>
                </a:lnTo>
                <a:lnTo>
                  <a:pt x="0" y="357649"/>
                </a:lnTo>
                <a:close/>
              </a:path>
            </a:pathLst>
          </a:custGeom>
          <a:ln w="38099">
            <a:solidFill>
              <a:srgbClr val="00A19A"/>
            </a:solidFill>
          </a:ln>
        </p:spPr>
        <p:txBody>
          <a:bodyPr wrap="square" lIns="0" tIns="0" rIns="0" bIns="0" rtlCol="0"/>
          <a:lstStyle/>
          <a:p>
            <a:endParaRPr sz="953"/>
          </a:p>
        </p:txBody>
      </p:sp>
      <p:sp>
        <p:nvSpPr>
          <p:cNvPr id="9" name="object 9"/>
          <p:cNvSpPr/>
          <p:nvPr/>
        </p:nvSpPr>
        <p:spPr>
          <a:xfrm>
            <a:off x="3655725" y="3093326"/>
            <a:ext cx="1460927" cy="1470004"/>
          </a:xfrm>
          <a:custGeom>
            <a:avLst/>
            <a:gdLst/>
            <a:ahLst/>
            <a:cxnLst/>
            <a:rect l="l" t="t" r="r" b="b"/>
            <a:pathLst>
              <a:path w="2146300" h="2159634">
                <a:moveTo>
                  <a:pt x="0" y="357649"/>
                </a:moveTo>
                <a:lnTo>
                  <a:pt x="3264" y="309118"/>
                </a:lnTo>
                <a:lnTo>
                  <a:pt x="12775" y="262571"/>
                </a:lnTo>
                <a:lnTo>
                  <a:pt x="28105" y="218435"/>
                </a:lnTo>
                <a:lnTo>
                  <a:pt x="48829" y="177136"/>
                </a:lnTo>
                <a:lnTo>
                  <a:pt x="74520" y="139100"/>
                </a:lnTo>
                <a:lnTo>
                  <a:pt x="104752" y="104752"/>
                </a:lnTo>
                <a:lnTo>
                  <a:pt x="139100" y="74520"/>
                </a:lnTo>
                <a:lnTo>
                  <a:pt x="177136" y="48829"/>
                </a:lnTo>
                <a:lnTo>
                  <a:pt x="218435" y="28105"/>
                </a:lnTo>
                <a:lnTo>
                  <a:pt x="262571" y="12775"/>
                </a:lnTo>
                <a:lnTo>
                  <a:pt x="309118" y="3264"/>
                </a:lnTo>
                <a:lnTo>
                  <a:pt x="357649" y="0"/>
                </a:lnTo>
                <a:lnTo>
                  <a:pt x="1788221" y="0"/>
                </a:lnTo>
                <a:lnTo>
                  <a:pt x="1835241" y="3101"/>
                </a:lnTo>
                <a:lnTo>
                  <a:pt x="1881054" y="12251"/>
                </a:lnTo>
                <a:lnTo>
                  <a:pt x="1925105" y="27221"/>
                </a:lnTo>
                <a:lnTo>
                  <a:pt x="1966837" y="47781"/>
                </a:lnTo>
                <a:lnTo>
                  <a:pt x="2005694" y="73700"/>
                </a:lnTo>
                <a:lnTo>
                  <a:pt x="2041120" y="104749"/>
                </a:lnTo>
                <a:lnTo>
                  <a:pt x="2072171" y="140186"/>
                </a:lnTo>
                <a:lnTo>
                  <a:pt x="2098095" y="179049"/>
                </a:lnTo>
                <a:lnTo>
                  <a:pt x="2118661" y="220783"/>
                </a:lnTo>
                <a:lnTo>
                  <a:pt x="2133637" y="264832"/>
                </a:lnTo>
                <a:lnTo>
                  <a:pt x="2142792" y="310639"/>
                </a:lnTo>
                <a:lnTo>
                  <a:pt x="2145895" y="357649"/>
                </a:lnTo>
                <a:lnTo>
                  <a:pt x="2145895" y="1801746"/>
                </a:lnTo>
                <a:lnTo>
                  <a:pt x="2142630" y="1850277"/>
                </a:lnTo>
                <a:lnTo>
                  <a:pt x="2133120" y="1896823"/>
                </a:lnTo>
                <a:lnTo>
                  <a:pt x="2117789" y="1940959"/>
                </a:lnTo>
                <a:lnTo>
                  <a:pt x="2097065" y="1982258"/>
                </a:lnTo>
                <a:lnTo>
                  <a:pt x="2071373" y="2020295"/>
                </a:lnTo>
                <a:lnTo>
                  <a:pt x="2041139" y="2054642"/>
                </a:lnTo>
                <a:lnTo>
                  <a:pt x="2006790" y="2084875"/>
                </a:lnTo>
                <a:lnTo>
                  <a:pt x="1968751" y="2110566"/>
                </a:lnTo>
                <a:lnTo>
                  <a:pt x="1927449" y="2131289"/>
                </a:lnTo>
                <a:lnTo>
                  <a:pt x="1883309" y="2146620"/>
                </a:lnTo>
                <a:lnTo>
                  <a:pt x="1836758" y="2156130"/>
                </a:lnTo>
                <a:lnTo>
                  <a:pt x="1788221" y="2159395"/>
                </a:lnTo>
                <a:lnTo>
                  <a:pt x="357649" y="2159395"/>
                </a:lnTo>
                <a:lnTo>
                  <a:pt x="309118" y="2156130"/>
                </a:lnTo>
                <a:lnTo>
                  <a:pt x="262571" y="2146620"/>
                </a:lnTo>
                <a:lnTo>
                  <a:pt x="218435" y="2131289"/>
                </a:lnTo>
                <a:lnTo>
                  <a:pt x="177136" y="2110566"/>
                </a:lnTo>
                <a:lnTo>
                  <a:pt x="139100" y="2084875"/>
                </a:lnTo>
                <a:lnTo>
                  <a:pt x="104752" y="2054642"/>
                </a:lnTo>
                <a:lnTo>
                  <a:pt x="74520" y="2020295"/>
                </a:lnTo>
                <a:lnTo>
                  <a:pt x="48829" y="1982258"/>
                </a:lnTo>
                <a:lnTo>
                  <a:pt x="28105" y="1940959"/>
                </a:lnTo>
                <a:lnTo>
                  <a:pt x="12775" y="1896823"/>
                </a:lnTo>
                <a:lnTo>
                  <a:pt x="3264" y="1850277"/>
                </a:lnTo>
                <a:lnTo>
                  <a:pt x="0" y="1801746"/>
                </a:lnTo>
                <a:lnTo>
                  <a:pt x="0" y="357649"/>
                </a:lnTo>
                <a:close/>
              </a:path>
            </a:pathLst>
          </a:custGeom>
          <a:ln w="38099">
            <a:solidFill>
              <a:srgbClr val="1C70B8"/>
            </a:solidFill>
          </a:ln>
        </p:spPr>
        <p:txBody>
          <a:bodyPr wrap="square" lIns="0" tIns="0" rIns="0" bIns="0" rtlCol="0"/>
          <a:lstStyle/>
          <a:p>
            <a:endParaRPr sz="953"/>
          </a:p>
        </p:txBody>
      </p:sp>
      <p:sp>
        <p:nvSpPr>
          <p:cNvPr id="10" name="object 10"/>
          <p:cNvSpPr/>
          <p:nvPr/>
        </p:nvSpPr>
        <p:spPr>
          <a:xfrm>
            <a:off x="5256169" y="3093326"/>
            <a:ext cx="1460927" cy="1470004"/>
          </a:xfrm>
          <a:custGeom>
            <a:avLst/>
            <a:gdLst/>
            <a:ahLst/>
            <a:cxnLst/>
            <a:rect l="l" t="t" r="r" b="b"/>
            <a:pathLst>
              <a:path w="2146300" h="2159634">
                <a:moveTo>
                  <a:pt x="0" y="357649"/>
                </a:moveTo>
                <a:lnTo>
                  <a:pt x="3265" y="309118"/>
                </a:lnTo>
                <a:lnTo>
                  <a:pt x="12777" y="262571"/>
                </a:lnTo>
                <a:lnTo>
                  <a:pt x="28109" y="218435"/>
                </a:lnTo>
                <a:lnTo>
                  <a:pt x="48836" y="177136"/>
                </a:lnTo>
                <a:lnTo>
                  <a:pt x="74530" y="139100"/>
                </a:lnTo>
                <a:lnTo>
                  <a:pt x="104765" y="104752"/>
                </a:lnTo>
                <a:lnTo>
                  <a:pt x="139115" y="74520"/>
                </a:lnTo>
                <a:lnTo>
                  <a:pt x="177155" y="48829"/>
                </a:lnTo>
                <a:lnTo>
                  <a:pt x="218456" y="28105"/>
                </a:lnTo>
                <a:lnTo>
                  <a:pt x="262594" y="12775"/>
                </a:lnTo>
                <a:lnTo>
                  <a:pt x="309142" y="3264"/>
                </a:lnTo>
                <a:lnTo>
                  <a:pt x="357674" y="0"/>
                </a:lnTo>
                <a:lnTo>
                  <a:pt x="1788246" y="0"/>
                </a:lnTo>
                <a:lnTo>
                  <a:pt x="1835255" y="3101"/>
                </a:lnTo>
                <a:lnTo>
                  <a:pt x="1881062" y="12251"/>
                </a:lnTo>
                <a:lnTo>
                  <a:pt x="1925111" y="27221"/>
                </a:lnTo>
                <a:lnTo>
                  <a:pt x="1966846" y="47781"/>
                </a:lnTo>
                <a:lnTo>
                  <a:pt x="2005709" y="73700"/>
                </a:lnTo>
                <a:lnTo>
                  <a:pt x="2041145" y="104749"/>
                </a:lnTo>
                <a:lnTo>
                  <a:pt x="2072195" y="140186"/>
                </a:lnTo>
                <a:lnTo>
                  <a:pt x="2098114" y="179049"/>
                </a:lnTo>
                <a:lnTo>
                  <a:pt x="2118673" y="220783"/>
                </a:lnTo>
                <a:lnTo>
                  <a:pt x="2133643" y="264832"/>
                </a:lnTo>
                <a:lnTo>
                  <a:pt x="2142794" y="310639"/>
                </a:lnTo>
                <a:lnTo>
                  <a:pt x="2145895" y="357649"/>
                </a:lnTo>
                <a:lnTo>
                  <a:pt x="2145895" y="1801746"/>
                </a:lnTo>
                <a:lnTo>
                  <a:pt x="2142630" y="1850277"/>
                </a:lnTo>
                <a:lnTo>
                  <a:pt x="2133120" y="1896823"/>
                </a:lnTo>
                <a:lnTo>
                  <a:pt x="2117789" y="1940959"/>
                </a:lnTo>
                <a:lnTo>
                  <a:pt x="2097066" y="1982258"/>
                </a:lnTo>
                <a:lnTo>
                  <a:pt x="2071375" y="2020295"/>
                </a:lnTo>
                <a:lnTo>
                  <a:pt x="2041142" y="2054642"/>
                </a:lnTo>
                <a:lnTo>
                  <a:pt x="2006795" y="2084875"/>
                </a:lnTo>
                <a:lnTo>
                  <a:pt x="1968758" y="2110566"/>
                </a:lnTo>
                <a:lnTo>
                  <a:pt x="1927459" y="2131289"/>
                </a:lnTo>
                <a:lnTo>
                  <a:pt x="1883323" y="2146620"/>
                </a:lnTo>
                <a:lnTo>
                  <a:pt x="1836777" y="2156130"/>
                </a:lnTo>
                <a:lnTo>
                  <a:pt x="1788246" y="2159395"/>
                </a:lnTo>
                <a:lnTo>
                  <a:pt x="357674" y="2159395"/>
                </a:lnTo>
                <a:lnTo>
                  <a:pt x="309142" y="2156130"/>
                </a:lnTo>
                <a:lnTo>
                  <a:pt x="262594" y="2146620"/>
                </a:lnTo>
                <a:lnTo>
                  <a:pt x="218456" y="2131289"/>
                </a:lnTo>
                <a:lnTo>
                  <a:pt x="177155" y="2110566"/>
                </a:lnTo>
                <a:lnTo>
                  <a:pt x="139115" y="2084875"/>
                </a:lnTo>
                <a:lnTo>
                  <a:pt x="104765" y="2054642"/>
                </a:lnTo>
                <a:lnTo>
                  <a:pt x="74530" y="2020295"/>
                </a:lnTo>
                <a:lnTo>
                  <a:pt x="48836" y="1982258"/>
                </a:lnTo>
                <a:lnTo>
                  <a:pt x="28109" y="1940959"/>
                </a:lnTo>
                <a:lnTo>
                  <a:pt x="12777" y="1896823"/>
                </a:lnTo>
                <a:lnTo>
                  <a:pt x="3265" y="1850277"/>
                </a:lnTo>
                <a:lnTo>
                  <a:pt x="0" y="1801746"/>
                </a:lnTo>
                <a:lnTo>
                  <a:pt x="0" y="357649"/>
                </a:lnTo>
                <a:close/>
              </a:path>
            </a:pathLst>
          </a:custGeom>
          <a:ln w="38099">
            <a:solidFill>
              <a:srgbClr val="001F60"/>
            </a:solidFill>
          </a:ln>
        </p:spPr>
        <p:txBody>
          <a:bodyPr wrap="square" lIns="0" tIns="0" rIns="0" bIns="0" rtlCol="0"/>
          <a:lstStyle/>
          <a:p>
            <a:endParaRPr sz="953"/>
          </a:p>
        </p:txBody>
      </p:sp>
      <p:sp>
        <p:nvSpPr>
          <p:cNvPr id="11" name="object 11"/>
          <p:cNvSpPr txBox="1"/>
          <p:nvPr/>
        </p:nvSpPr>
        <p:spPr>
          <a:xfrm>
            <a:off x="2227777" y="2249501"/>
            <a:ext cx="1115145" cy="354337"/>
          </a:xfrm>
          <a:prstGeom prst="rect">
            <a:avLst/>
          </a:prstGeom>
        </p:spPr>
        <p:txBody>
          <a:bodyPr vert="horz" wrap="square" lIns="0" tIns="8645" rIns="0" bIns="0" rtlCol="0">
            <a:spAutoFit/>
          </a:bodyPr>
          <a:lstStyle/>
          <a:p>
            <a:pPr marL="8645">
              <a:spcBef>
                <a:spcPts val="68"/>
              </a:spcBef>
            </a:pPr>
            <a:r>
              <a:rPr sz="2246" b="1" dirty="0">
                <a:solidFill>
                  <a:srgbClr val="001F60"/>
                </a:solidFill>
              </a:rPr>
              <a:t>Aziende</a:t>
            </a:r>
            <a:endParaRPr sz="2246" dirty="0"/>
          </a:p>
        </p:txBody>
      </p:sp>
      <p:sp>
        <p:nvSpPr>
          <p:cNvPr id="12" name="object 12"/>
          <p:cNvSpPr txBox="1"/>
          <p:nvPr/>
        </p:nvSpPr>
        <p:spPr>
          <a:xfrm>
            <a:off x="2249990" y="3973305"/>
            <a:ext cx="1070626" cy="354337"/>
          </a:xfrm>
          <a:prstGeom prst="rect">
            <a:avLst/>
          </a:prstGeom>
        </p:spPr>
        <p:txBody>
          <a:bodyPr vert="horz" wrap="square" lIns="0" tIns="8645" rIns="0" bIns="0" rtlCol="0">
            <a:spAutoFit/>
          </a:bodyPr>
          <a:lstStyle/>
          <a:p>
            <a:pPr marL="8645">
              <a:spcBef>
                <a:spcPts val="68"/>
              </a:spcBef>
            </a:pPr>
            <a:r>
              <a:rPr sz="2246" b="1" spc="-14" dirty="0">
                <a:solidFill>
                  <a:srgbClr val="28215B"/>
                </a:solidFill>
              </a:rPr>
              <a:t>Scienza</a:t>
            </a:r>
            <a:endParaRPr sz="2246"/>
          </a:p>
        </p:txBody>
      </p:sp>
      <p:sp>
        <p:nvSpPr>
          <p:cNvPr id="13" name="object 13"/>
          <p:cNvSpPr txBox="1"/>
          <p:nvPr/>
        </p:nvSpPr>
        <p:spPr>
          <a:xfrm>
            <a:off x="3769749" y="3779671"/>
            <a:ext cx="1233143" cy="545223"/>
          </a:xfrm>
          <a:prstGeom prst="rect">
            <a:avLst/>
          </a:prstGeom>
        </p:spPr>
        <p:txBody>
          <a:bodyPr vert="horz" wrap="square" lIns="0" tIns="8645" rIns="0" bIns="0" rtlCol="0">
            <a:spAutoFit/>
          </a:bodyPr>
          <a:lstStyle/>
          <a:p>
            <a:pPr marL="26799">
              <a:spcBef>
                <a:spcPts val="68"/>
              </a:spcBef>
            </a:pPr>
            <a:r>
              <a:rPr sz="2246" b="1" spc="-14" dirty="0">
                <a:solidFill>
                  <a:srgbClr val="001F60"/>
                </a:solidFill>
              </a:rPr>
              <a:t>Pubblica</a:t>
            </a:r>
            <a:endParaRPr sz="2246"/>
          </a:p>
          <a:p>
            <a:pPr marL="8645">
              <a:spcBef>
                <a:spcPts val="51"/>
              </a:spcBef>
            </a:pPr>
            <a:r>
              <a:rPr sz="1157" b="1" spc="14" dirty="0">
                <a:solidFill>
                  <a:srgbClr val="001F60"/>
                </a:solidFill>
              </a:rPr>
              <a:t>Amministrazione</a:t>
            </a:r>
            <a:endParaRPr sz="1157"/>
          </a:p>
        </p:txBody>
      </p:sp>
      <p:sp>
        <p:nvSpPr>
          <p:cNvPr id="14" name="object 14"/>
          <p:cNvSpPr txBox="1"/>
          <p:nvPr/>
        </p:nvSpPr>
        <p:spPr>
          <a:xfrm>
            <a:off x="3924412" y="2281918"/>
            <a:ext cx="922804" cy="354337"/>
          </a:xfrm>
          <a:prstGeom prst="rect">
            <a:avLst/>
          </a:prstGeom>
        </p:spPr>
        <p:txBody>
          <a:bodyPr vert="horz" wrap="square" lIns="0" tIns="8645" rIns="0" bIns="0" rtlCol="0">
            <a:spAutoFit/>
          </a:bodyPr>
          <a:lstStyle/>
          <a:p>
            <a:pPr marL="8645">
              <a:spcBef>
                <a:spcPts val="68"/>
              </a:spcBef>
            </a:pPr>
            <a:r>
              <a:rPr sz="2246" b="1" spc="-44" dirty="0">
                <a:solidFill>
                  <a:srgbClr val="001F60"/>
                </a:solidFill>
              </a:rPr>
              <a:t>Scuola</a:t>
            </a:r>
            <a:endParaRPr sz="2246"/>
          </a:p>
        </p:txBody>
      </p:sp>
      <p:sp>
        <p:nvSpPr>
          <p:cNvPr id="15" name="object 15"/>
          <p:cNvSpPr txBox="1"/>
          <p:nvPr/>
        </p:nvSpPr>
        <p:spPr>
          <a:xfrm>
            <a:off x="5463793" y="3973305"/>
            <a:ext cx="1044260" cy="354337"/>
          </a:xfrm>
          <a:prstGeom prst="rect">
            <a:avLst/>
          </a:prstGeom>
        </p:spPr>
        <p:txBody>
          <a:bodyPr vert="horz" wrap="square" lIns="0" tIns="8645" rIns="0" bIns="0" rtlCol="0">
            <a:spAutoFit/>
          </a:bodyPr>
          <a:lstStyle/>
          <a:p>
            <a:pPr marL="8645">
              <a:spcBef>
                <a:spcPts val="68"/>
              </a:spcBef>
            </a:pPr>
            <a:r>
              <a:rPr sz="2246" b="1" spc="7" dirty="0">
                <a:solidFill>
                  <a:srgbClr val="001F60"/>
                </a:solidFill>
              </a:rPr>
              <a:t>Politica</a:t>
            </a:r>
            <a:endParaRPr sz="2246"/>
          </a:p>
        </p:txBody>
      </p:sp>
      <p:sp>
        <p:nvSpPr>
          <p:cNvPr id="16" name="object 16"/>
          <p:cNvSpPr txBox="1"/>
          <p:nvPr/>
        </p:nvSpPr>
        <p:spPr>
          <a:xfrm>
            <a:off x="5610094" y="2298282"/>
            <a:ext cx="752075" cy="354337"/>
          </a:xfrm>
          <a:prstGeom prst="rect">
            <a:avLst/>
          </a:prstGeom>
        </p:spPr>
        <p:txBody>
          <a:bodyPr vert="horz" wrap="square" lIns="0" tIns="8645" rIns="0" bIns="0" rtlCol="0">
            <a:spAutoFit/>
          </a:bodyPr>
          <a:lstStyle/>
          <a:p>
            <a:pPr marL="8645">
              <a:spcBef>
                <a:spcPts val="68"/>
              </a:spcBef>
            </a:pPr>
            <a:r>
              <a:rPr sz="2246" b="1" spc="-58" dirty="0">
                <a:solidFill>
                  <a:srgbClr val="28215B"/>
                </a:solidFill>
              </a:rPr>
              <a:t>Spo</a:t>
            </a:r>
            <a:r>
              <a:rPr sz="2246" b="1" spc="-14" dirty="0">
                <a:solidFill>
                  <a:srgbClr val="28215B"/>
                </a:solidFill>
              </a:rPr>
              <a:t>r</a:t>
            </a:r>
            <a:r>
              <a:rPr sz="2246" b="1" spc="88" dirty="0">
                <a:solidFill>
                  <a:srgbClr val="28215B"/>
                </a:solidFill>
              </a:rPr>
              <a:t>t</a:t>
            </a:r>
            <a:endParaRPr sz="2246"/>
          </a:p>
        </p:txBody>
      </p:sp>
      <p:sp>
        <p:nvSpPr>
          <p:cNvPr id="17" name="object 17"/>
          <p:cNvSpPr/>
          <p:nvPr/>
        </p:nvSpPr>
        <p:spPr>
          <a:xfrm>
            <a:off x="5611990" y="3218373"/>
            <a:ext cx="749054" cy="74905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53"/>
          </a:p>
        </p:txBody>
      </p:sp>
      <p:sp>
        <p:nvSpPr>
          <p:cNvPr id="18" name="object 18"/>
          <p:cNvSpPr/>
          <p:nvPr/>
        </p:nvSpPr>
        <p:spPr>
          <a:xfrm>
            <a:off x="4011546" y="1577077"/>
            <a:ext cx="749042" cy="7490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53"/>
          </a:p>
        </p:txBody>
      </p:sp>
      <p:sp>
        <p:nvSpPr>
          <p:cNvPr id="19" name="object 19"/>
          <p:cNvSpPr/>
          <p:nvPr/>
        </p:nvSpPr>
        <p:spPr>
          <a:xfrm>
            <a:off x="2414518" y="1541258"/>
            <a:ext cx="742172" cy="74217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53"/>
          </a:p>
        </p:txBody>
      </p:sp>
      <p:sp>
        <p:nvSpPr>
          <p:cNvPr id="20" name="object 20"/>
          <p:cNvSpPr/>
          <p:nvPr/>
        </p:nvSpPr>
        <p:spPr>
          <a:xfrm>
            <a:off x="4054801" y="3160836"/>
            <a:ext cx="662526" cy="66252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53"/>
          </a:p>
        </p:txBody>
      </p:sp>
      <p:sp>
        <p:nvSpPr>
          <p:cNvPr id="21" name="object 21"/>
          <p:cNvSpPr/>
          <p:nvPr/>
        </p:nvSpPr>
        <p:spPr>
          <a:xfrm>
            <a:off x="2482212" y="3313744"/>
            <a:ext cx="606784" cy="60678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53"/>
          </a:p>
        </p:txBody>
      </p:sp>
      <p:sp>
        <p:nvSpPr>
          <p:cNvPr id="22" name="object 22"/>
          <p:cNvSpPr/>
          <p:nvPr/>
        </p:nvSpPr>
        <p:spPr>
          <a:xfrm>
            <a:off x="1398875" y="476"/>
            <a:ext cx="638571" cy="63857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53"/>
          </a:p>
        </p:txBody>
      </p:sp>
      <p:pic>
        <p:nvPicPr>
          <p:cNvPr id="27" name="Google Shape;757;p144" descr="po_logo.png">
            <a:extLst>
              <a:ext uri="{FF2B5EF4-FFF2-40B4-BE49-F238E27FC236}">
                <a16:creationId xmlns:a16="http://schemas.microsoft.com/office/drawing/2014/main" id="{40C9953A-2487-48E0-9401-1E2AF661A6A4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85030" y="0"/>
            <a:ext cx="971529" cy="9715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>
            <a:extLst>
              <a:ext uri="{FF2B5EF4-FFF2-40B4-BE49-F238E27FC236}">
                <a16:creationId xmlns:a16="http://schemas.microsoft.com/office/drawing/2014/main" id="{430913F9-6482-4663-9146-EF0FC5D382E0}"/>
              </a:ext>
            </a:extLst>
          </p:cNvPr>
          <p:cNvSpPr/>
          <p:nvPr/>
        </p:nvSpPr>
        <p:spPr>
          <a:xfrm>
            <a:off x="936972" y="3551"/>
            <a:ext cx="7270056" cy="5138746"/>
          </a:xfrm>
          <a:custGeom>
            <a:avLst/>
            <a:gdLst/>
            <a:ahLst/>
            <a:cxnLst/>
            <a:rect l="l" t="t" r="r" b="b"/>
            <a:pathLst>
              <a:path w="10680700" h="7549515">
                <a:moveTo>
                  <a:pt x="0" y="0"/>
                </a:moveTo>
                <a:lnTo>
                  <a:pt x="10680699" y="0"/>
                </a:lnTo>
                <a:lnTo>
                  <a:pt x="10680699" y="7549492"/>
                </a:lnTo>
                <a:lnTo>
                  <a:pt x="0" y="7549492"/>
                </a:lnTo>
                <a:lnTo>
                  <a:pt x="0" y="0"/>
                </a:lnTo>
                <a:close/>
              </a:path>
            </a:pathLst>
          </a:custGeom>
          <a:solidFill>
            <a:srgbClr val="E9E421"/>
          </a:solidFill>
        </p:spPr>
        <p:txBody>
          <a:bodyPr wrap="square" lIns="0" tIns="0" rIns="0" bIns="0" rtlCol="0"/>
          <a:lstStyle/>
          <a:p>
            <a:endParaRPr sz="953"/>
          </a:p>
        </p:txBody>
      </p:sp>
      <p:sp>
        <p:nvSpPr>
          <p:cNvPr id="544" name="Tito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490551">
              <a:defRPr sz="1445"/>
            </a:pPr>
            <a:endParaRPr/>
          </a:p>
        </p:txBody>
      </p:sp>
      <p:pic>
        <p:nvPicPr>
          <p:cNvPr id="545" name="Immagine" descr="Immagine"/>
          <p:cNvPicPr>
            <a:picLocks noChangeAspect="1"/>
          </p:cNvPicPr>
          <p:nvPr/>
        </p:nvPicPr>
        <p:blipFill rotWithShape="1">
          <a:blip r:embed="rId2"/>
          <a:srcRect t="16653"/>
          <a:stretch/>
        </p:blipFill>
        <p:spPr>
          <a:xfrm>
            <a:off x="-1" y="26365"/>
            <a:ext cx="9195955" cy="51387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876B3865-ECFD-4F39-B3A3-1A5D903F81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67" t="9437" r="11873" b="13501"/>
          <a:stretch/>
        </p:blipFill>
        <p:spPr>
          <a:xfrm>
            <a:off x="3063287" y="117007"/>
            <a:ext cx="3020590" cy="2454743"/>
          </a:xfrm>
          <a:prstGeom prst="rect">
            <a:avLst/>
          </a:prstGeom>
        </p:spPr>
      </p:pic>
      <p:sp>
        <p:nvSpPr>
          <p:cNvPr id="8" name="object 5">
            <a:extLst>
              <a:ext uri="{FF2B5EF4-FFF2-40B4-BE49-F238E27FC236}">
                <a16:creationId xmlns:a16="http://schemas.microsoft.com/office/drawing/2014/main" id="{8EF0B77D-ADC0-4969-A77C-1158B15E82A0}"/>
              </a:ext>
            </a:extLst>
          </p:cNvPr>
          <p:cNvSpPr/>
          <p:nvPr/>
        </p:nvSpPr>
        <p:spPr>
          <a:xfrm>
            <a:off x="1472115" y="477"/>
            <a:ext cx="849069" cy="84906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53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2" name="Google Shape;792;p1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1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793" name="Google Shape;793;p146"/>
          <p:cNvSpPr/>
          <p:nvPr/>
        </p:nvSpPr>
        <p:spPr>
          <a:xfrm>
            <a:off x="640561" y="3970493"/>
            <a:ext cx="1229100" cy="9840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27215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750" tIns="71750" rIns="71750" bIns="717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94" name="Google Shape;794;p1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3875" y="4046698"/>
            <a:ext cx="811144" cy="811174"/>
          </a:xfrm>
          <a:prstGeom prst="rect">
            <a:avLst/>
          </a:prstGeom>
          <a:noFill/>
          <a:ln>
            <a:noFill/>
          </a:ln>
        </p:spPr>
      </p:pic>
      <p:sp>
        <p:nvSpPr>
          <p:cNvPr id="795" name="Google Shape;795;p146"/>
          <p:cNvSpPr txBox="1"/>
          <p:nvPr/>
        </p:nvSpPr>
        <p:spPr>
          <a:xfrm>
            <a:off x="4209274" y="2800011"/>
            <a:ext cx="4375500" cy="2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875" tIns="35875" rIns="35875" bIns="35875" anchor="t" anchorCtr="0">
            <a:noAutofit/>
          </a:bodyPr>
          <a:lstStyle/>
          <a:p>
            <a:pPr marL="0" marR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8000" b="1">
                <a:solidFill>
                  <a:srgbClr val="27215A"/>
                </a:solidFill>
                <a:latin typeface="Roboto Slab"/>
                <a:ea typeface="Roboto Slab"/>
                <a:cs typeface="Roboto Slab"/>
                <a:sym typeface="Roboto Slab"/>
              </a:rPr>
              <a:t>Scuola</a:t>
            </a:r>
            <a:endParaRPr sz="8000" b="0" i="0" u="none" strike="noStrike" cap="none">
              <a:solidFill>
                <a:srgbClr val="27215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6" name="Google Shape;796;p14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7450" y="0"/>
            <a:ext cx="845225" cy="84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100"/>
        </a:solidFill>
        <a:effectLst/>
      </p:bgPr>
    </p:bg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148"/>
          <p:cNvSpPr txBox="1"/>
          <p:nvPr/>
        </p:nvSpPr>
        <p:spPr>
          <a:xfrm>
            <a:off x="1002750" y="172800"/>
            <a:ext cx="7138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425" tIns="36425" rIns="36425" bIns="36425" anchor="t" anchorCtr="0">
            <a:no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8225B"/>
              </a:buClr>
              <a:buSzPts val="3500"/>
              <a:buFont typeface="Arial"/>
              <a:buNone/>
            </a:pPr>
            <a:r>
              <a:rPr lang="it" sz="2400">
                <a:solidFill>
                  <a:srgbClr val="1D136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Il Manifesto per parlare anche ai più piccoli</a:t>
            </a:r>
            <a:endParaRPr sz="2400">
              <a:solidFill>
                <a:srgbClr val="1D136A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831" name="Google Shape;831;p1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106" y="350165"/>
            <a:ext cx="8849376" cy="49777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890</TotalTime>
  <Words>503</Words>
  <Application>Microsoft Macintosh PowerPoint</Application>
  <PresentationFormat>Presentazione su schermo (16:9)</PresentationFormat>
  <Paragraphs>79</Paragraphs>
  <Slides>42</Slides>
  <Notes>34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4</vt:i4>
      </vt:variant>
      <vt:variant>
        <vt:lpstr>Titoli diapositive</vt:lpstr>
      </vt:variant>
      <vt:variant>
        <vt:i4>42</vt:i4>
      </vt:variant>
    </vt:vector>
  </HeadingPairs>
  <TitlesOfParts>
    <vt:vector size="55" baseType="lpstr">
      <vt:lpstr>Open Sans Light</vt:lpstr>
      <vt:lpstr>Comfortaa</vt:lpstr>
      <vt:lpstr>Roboto</vt:lpstr>
      <vt:lpstr>Calibri</vt:lpstr>
      <vt:lpstr>Superclarendon</vt:lpstr>
      <vt:lpstr>Noto Sans CJK JP Regular</vt:lpstr>
      <vt:lpstr>Roboto Slab</vt:lpstr>
      <vt:lpstr>Arial</vt:lpstr>
      <vt:lpstr>Open Sans</vt:lpstr>
      <vt:lpstr>Simple Light</vt:lpstr>
      <vt:lpstr>Tema di Office</vt:lpstr>
      <vt:lpstr>Tema di Office</vt:lpstr>
      <vt:lpstr>Custom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Il Manifesto è stato declinato in sei ambiti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uno</vt:lpstr>
      <vt:lpstr>Presentazione standard di PowerPoint</vt:lpstr>
      <vt:lpstr>due</vt:lpstr>
      <vt:lpstr>tre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Barbara Laura Alaimo</dc:creator>
  <cp:lastModifiedBy>Utente di Microsoft Office</cp:lastModifiedBy>
  <cp:revision>53</cp:revision>
  <dcterms:modified xsi:type="dcterms:W3CDTF">2020-03-05T16:35:12Z</dcterms:modified>
</cp:coreProperties>
</file>