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6.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7.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8.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9.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0.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1.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2.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3.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4.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5.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7.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8.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9.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20.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2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22.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6" r:id="rId3"/>
    <p:sldMasterId id="2147483680" r:id="rId4"/>
    <p:sldMasterId id="2147483724" r:id="rId5"/>
    <p:sldMasterId id="2147483736" r:id="rId6"/>
    <p:sldMasterId id="2147483740" r:id="rId7"/>
    <p:sldMasterId id="2147483752" r:id="rId8"/>
    <p:sldMasterId id="2147483764" r:id="rId9"/>
    <p:sldMasterId id="2147483784" r:id="rId10"/>
    <p:sldMasterId id="2147483792" r:id="rId11"/>
    <p:sldMasterId id="2147483824" r:id="rId12"/>
    <p:sldMasterId id="2147483836" r:id="rId13"/>
    <p:sldMasterId id="2147483840" r:id="rId14"/>
    <p:sldMasterId id="2147483844" r:id="rId15"/>
    <p:sldMasterId id="2147483848" r:id="rId16"/>
    <p:sldMasterId id="2147483852" r:id="rId17"/>
    <p:sldMasterId id="2147483856" r:id="rId18"/>
    <p:sldMasterId id="2147483868" r:id="rId19"/>
    <p:sldMasterId id="2147483880" r:id="rId20"/>
    <p:sldMasterId id="2147483892" r:id="rId21"/>
    <p:sldMasterId id="2147483904" r:id="rId22"/>
    <p:sldMasterId id="2147483916" r:id="rId23"/>
  </p:sldMasterIdLst>
  <p:notesMasterIdLst>
    <p:notesMasterId r:id="rId97"/>
  </p:notesMasterIdLst>
  <p:sldIdLst>
    <p:sldId id="593" r:id="rId24"/>
    <p:sldId id="540" r:id="rId25"/>
    <p:sldId id="536" r:id="rId26"/>
    <p:sldId id="558" r:id="rId27"/>
    <p:sldId id="381" r:id="rId28"/>
    <p:sldId id="306" r:id="rId29"/>
    <p:sldId id="690" r:id="rId30"/>
    <p:sldId id="543" r:id="rId31"/>
    <p:sldId id="308" r:id="rId32"/>
    <p:sldId id="544" r:id="rId33"/>
    <p:sldId id="309" r:id="rId34"/>
    <p:sldId id="545" r:id="rId35"/>
    <p:sldId id="569" r:id="rId36"/>
    <p:sldId id="570" r:id="rId37"/>
    <p:sldId id="740" r:id="rId38"/>
    <p:sldId id="699" r:id="rId39"/>
    <p:sldId id="561" r:id="rId40"/>
    <p:sldId id="275" r:id="rId41"/>
    <p:sldId id="276" r:id="rId42"/>
    <p:sldId id="741" r:id="rId43"/>
    <p:sldId id="742" r:id="rId44"/>
    <p:sldId id="700" r:id="rId45"/>
    <p:sldId id="388" r:id="rId46"/>
    <p:sldId id="538" r:id="rId47"/>
    <p:sldId id="389" r:id="rId48"/>
    <p:sldId id="398" r:id="rId49"/>
    <p:sldId id="724" r:id="rId50"/>
    <p:sldId id="304" r:id="rId51"/>
    <p:sldId id="305" r:id="rId52"/>
    <p:sldId id="730" r:id="rId53"/>
    <p:sldId id="590" r:id="rId54"/>
    <p:sldId id="436" r:id="rId55"/>
    <p:sldId id="437" r:id="rId56"/>
    <p:sldId id="571" r:id="rId57"/>
    <p:sldId id="743" r:id="rId58"/>
    <p:sldId id="328" r:id="rId59"/>
    <p:sldId id="744" r:id="rId60"/>
    <p:sldId id="320" r:id="rId61"/>
    <p:sldId id="383" r:id="rId62"/>
    <p:sldId id="406" r:id="rId63"/>
    <p:sldId id="321" r:id="rId64"/>
    <p:sldId id="323" r:id="rId65"/>
    <p:sldId id="324" r:id="rId66"/>
    <p:sldId id="325" r:id="rId67"/>
    <p:sldId id="745" r:id="rId68"/>
    <p:sldId id="327" r:id="rId69"/>
    <p:sldId id="592" r:id="rId70"/>
    <p:sldId id="746" r:id="rId71"/>
    <p:sldId id="573" r:id="rId72"/>
    <p:sldId id="331" r:id="rId73"/>
    <p:sldId id="332" r:id="rId74"/>
    <p:sldId id="330" r:id="rId75"/>
    <p:sldId id="747" r:id="rId76"/>
    <p:sldId id="382" r:id="rId77"/>
    <p:sldId id="341" r:id="rId78"/>
    <p:sldId id="342" r:id="rId79"/>
    <p:sldId id="258" r:id="rId80"/>
    <p:sldId id="256" r:id="rId81"/>
    <p:sldId id="257" r:id="rId82"/>
    <p:sldId id="574" r:id="rId83"/>
    <p:sldId id="349" r:id="rId84"/>
    <p:sldId id="350" r:id="rId85"/>
    <p:sldId id="351" r:id="rId86"/>
    <p:sldId id="352" r:id="rId87"/>
    <p:sldId id="353" r:id="rId88"/>
    <p:sldId id="354" r:id="rId89"/>
    <p:sldId id="355" r:id="rId90"/>
    <p:sldId id="737" r:id="rId91"/>
    <p:sldId id="576" r:id="rId92"/>
    <p:sldId id="577" r:id="rId93"/>
    <p:sldId id="578" r:id="rId94"/>
    <p:sldId id="579" r:id="rId95"/>
    <p:sldId id="549" r:id="rId96"/>
  </p:sldIdLst>
  <p:sldSz cx="9144000" cy="6858000" type="screen4x3"/>
  <p:notesSz cx="6797675" cy="987266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E0EE"/>
    <a:srgbClr val="0BE1FF"/>
    <a:srgbClr val="E8F4F8"/>
    <a:srgbClr val="EBF6F9"/>
    <a:srgbClr val="EDF6F9"/>
    <a:srgbClr val="F3F9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1594" autoAdjust="0"/>
    <p:restoredTop sz="94660" autoAdjust="0"/>
  </p:normalViewPr>
  <p:slideViewPr>
    <p:cSldViewPr>
      <p:cViewPr varScale="1">
        <p:scale>
          <a:sx n="108" d="100"/>
          <a:sy n="108" d="100"/>
        </p:scale>
        <p:origin x="712" y="200"/>
      </p:cViewPr>
      <p:guideLst>
        <p:guide orient="horz" pos="2160"/>
        <p:guide pos="2880"/>
      </p:guideLst>
    </p:cSldViewPr>
  </p:slideViewPr>
  <p:outlineViewPr>
    <p:cViewPr>
      <p:scale>
        <a:sx n="33" d="100"/>
        <a:sy n="33" d="100"/>
      </p:scale>
      <p:origin x="0" y="-15198"/>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slide" Target="slides/slide61.xml"/><Relationship Id="rId89" Type="http://schemas.openxmlformats.org/officeDocument/2006/relationships/slide" Target="slides/slide66.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9.xml"/><Relationship Id="rId37" Type="http://schemas.openxmlformats.org/officeDocument/2006/relationships/slide" Target="slides/slide14.xml"/><Relationship Id="rId53" Type="http://schemas.openxmlformats.org/officeDocument/2006/relationships/slide" Target="slides/slide30.xml"/><Relationship Id="rId58" Type="http://schemas.openxmlformats.org/officeDocument/2006/relationships/slide" Target="slides/slide35.xml"/><Relationship Id="rId74" Type="http://schemas.openxmlformats.org/officeDocument/2006/relationships/slide" Target="slides/slide51.xml"/><Relationship Id="rId79" Type="http://schemas.openxmlformats.org/officeDocument/2006/relationships/slide" Target="slides/slide56.xml"/><Relationship Id="rId5" Type="http://schemas.openxmlformats.org/officeDocument/2006/relationships/slideMaster" Target="slideMasters/slideMaster5.xml"/><Relationship Id="rId90" Type="http://schemas.openxmlformats.org/officeDocument/2006/relationships/slide" Target="slides/slide67.xml"/><Relationship Id="rId95" Type="http://schemas.openxmlformats.org/officeDocument/2006/relationships/slide" Target="slides/slide72.xml"/><Relationship Id="rId22" Type="http://schemas.openxmlformats.org/officeDocument/2006/relationships/slideMaster" Target="slideMasters/slideMaster22.xml"/><Relationship Id="rId27" Type="http://schemas.openxmlformats.org/officeDocument/2006/relationships/slide" Target="slides/slide4.xml"/><Relationship Id="rId43" Type="http://schemas.openxmlformats.org/officeDocument/2006/relationships/slide" Target="slides/slide20.xml"/><Relationship Id="rId48" Type="http://schemas.openxmlformats.org/officeDocument/2006/relationships/slide" Target="slides/slide25.xml"/><Relationship Id="rId64" Type="http://schemas.openxmlformats.org/officeDocument/2006/relationships/slide" Target="slides/slide41.xml"/><Relationship Id="rId69" Type="http://schemas.openxmlformats.org/officeDocument/2006/relationships/slide" Target="slides/slide46.xml"/><Relationship Id="rId80" Type="http://schemas.openxmlformats.org/officeDocument/2006/relationships/slide" Target="slides/slide57.xml"/><Relationship Id="rId85" Type="http://schemas.openxmlformats.org/officeDocument/2006/relationships/slide" Target="slides/slide62.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slide" Target="slides/slide52.xml"/><Relationship Id="rId83" Type="http://schemas.openxmlformats.org/officeDocument/2006/relationships/slide" Target="slides/slide60.xml"/><Relationship Id="rId88" Type="http://schemas.openxmlformats.org/officeDocument/2006/relationships/slide" Target="slides/slide65.xml"/><Relationship Id="rId91" Type="http://schemas.openxmlformats.org/officeDocument/2006/relationships/slide" Target="slides/slide68.xml"/><Relationship Id="rId96"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slide" Target="slides/slide58.xml"/><Relationship Id="rId86" Type="http://schemas.openxmlformats.org/officeDocument/2006/relationships/slide" Target="slides/slide63.xml"/><Relationship Id="rId94" Type="http://schemas.openxmlformats.org/officeDocument/2006/relationships/slide" Target="slides/slide71.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61" Type="http://schemas.openxmlformats.org/officeDocument/2006/relationships/slide" Target="slides/slide38.xml"/><Relationship Id="rId82" Type="http://schemas.openxmlformats.org/officeDocument/2006/relationships/slide" Target="slides/slide5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presProps" Target="presProps.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2" Type="http://schemas.openxmlformats.org/officeDocument/2006/relationships/oleObject" Target="file:////C:\Scrivania\NicolaAquila\Crisi%20sismica_24-8-2016\spettri%20in%20acc_grafici_tre%20componenti_AMT_RQT_NTC_NOR_boz.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spPr>
            <a:ln>
              <a:solidFill>
                <a:srgbClr val="FF0000"/>
              </a:solidFill>
            </a:ln>
          </c:spPr>
          <c:marker>
            <c:symbol val="none"/>
          </c:marker>
          <c:xVal>
            <c:numRef>
              <c:f>'RQT-HGE Se (g)'!$A$1:$A$172</c:f>
              <c:numCache>
                <c:formatCode>0.00</c:formatCode>
                <c:ptCount val="172"/>
                <c:pt idx="0">
                  <c:v>2.0000000000000039E-2</c:v>
                </c:pt>
                <c:pt idx="1">
                  <c:v>3.74000000000001E-2</c:v>
                </c:pt>
                <c:pt idx="2">
                  <c:v>5.4800000000000154E-2</c:v>
                </c:pt>
                <c:pt idx="3">
                  <c:v>7.2200000000000014E-2</c:v>
                </c:pt>
                <c:pt idx="4">
                  <c:v>8.9600000000000291E-2</c:v>
                </c:pt>
                <c:pt idx="5">
                  <c:v>0.10700000000000012</c:v>
                </c:pt>
                <c:pt idx="6">
                  <c:v>0.12440000000000002</c:v>
                </c:pt>
                <c:pt idx="7">
                  <c:v>0.14180000000000001</c:v>
                </c:pt>
                <c:pt idx="8">
                  <c:v>0.15920000000000037</c:v>
                </c:pt>
                <c:pt idx="9">
                  <c:v>0.17660000000000001</c:v>
                </c:pt>
                <c:pt idx="10">
                  <c:v>0.19400000000000031</c:v>
                </c:pt>
                <c:pt idx="11">
                  <c:v>0.21140000000000037</c:v>
                </c:pt>
                <c:pt idx="12">
                  <c:v>0.22880000000000028</c:v>
                </c:pt>
                <c:pt idx="13">
                  <c:v>0.24620000000000034</c:v>
                </c:pt>
                <c:pt idx="14">
                  <c:v>0.2636</c:v>
                </c:pt>
                <c:pt idx="15">
                  <c:v>0.28100000000000008</c:v>
                </c:pt>
                <c:pt idx="16">
                  <c:v>0.29840000000000061</c:v>
                </c:pt>
                <c:pt idx="17">
                  <c:v>0.31580000000000091</c:v>
                </c:pt>
                <c:pt idx="18">
                  <c:v>0.33320000000000038</c:v>
                </c:pt>
                <c:pt idx="19">
                  <c:v>0.35060000000000002</c:v>
                </c:pt>
                <c:pt idx="20">
                  <c:v>0.36800000000000038</c:v>
                </c:pt>
                <c:pt idx="21">
                  <c:v>0.38540000000000085</c:v>
                </c:pt>
                <c:pt idx="22">
                  <c:v>0.40280000000000032</c:v>
                </c:pt>
                <c:pt idx="23">
                  <c:v>0.42020000000000002</c:v>
                </c:pt>
                <c:pt idx="24">
                  <c:v>0.43760000000000032</c:v>
                </c:pt>
                <c:pt idx="25">
                  <c:v>0.45500000000000002</c:v>
                </c:pt>
                <c:pt idx="26">
                  <c:v>0.47240000000000032</c:v>
                </c:pt>
                <c:pt idx="27">
                  <c:v>0.48980000000000068</c:v>
                </c:pt>
                <c:pt idx="28">
                  <c:v>0.50719999999999998</c:v>
                </c:pt>
                <c:pt idx="29">
                  <c:v>0.52459999999999996</c:v>
                </c:pt>
                <c:pt idx="30">
                  <c:v>0.54200000000000004</c:v>
                </c:pt>
                <c:pt idx="31">
                  <c:v>0.55940000000000001</c:v>
                </c:pt>
                <c:pt idx="32">
                  <c:v>0.57680000000000065</c:v>
                </c:pt>
                <c:pt idx="33">
                  <c:v>0.59419999999999973</c:v>
                </c:pt>
                <c:pt idx="34">
                  <c:v>0.61160000000000159</c:v>
                </c:pt>
                <c:pt idx="35">
                  <c:v>0.62900000000000134</c:v>
                </c:pt>
                <c:pt idx="36">
                  <c:v>0.64640000000000064</c:v>
                </c:pt>
                <c:pt idx="37">
                  <c:v>0.66380000000000183</c:v>
                </c:pt>
                <c:pt idx="38">
                  <c:v>0.68120000000000136</c:v>
                </c:pt>
                <c:pt idx="39">
                  <c:v>0.69860000000000222</c:v>
                </c:pt>
                <c:pt idx="40">
                  <c:v>0.71600000000000064</c:v>
                </c:pt>
                <c:pt idx="41">
                  <c:v>0.73340000000000005</c:v>
                </c:pt>
                <c:pt idx="42">
                  <c:v>0.75080000000000158</c:v>
                </c:pt>
                <c:pt idx="43">
                  <c:v>0.76820000000000122</c:v>
                </c:pt>
                <c:pt idx="44">
                  <c:v>0.78559999999999997</c:v>
                </c:pt>
                <c:pt idx="45">
                  <c:v>0.80300000000000005</c:v>
                </c:pt>
                <c:pt idx="46">
                  <c:v>0.82040000000000002</c:v>
                </c:pt>
                <c:pt idx="47">
                  <c:v>0.83780000000000121</c:v>
                </c:pt>
                <c:pt idx="48">
                  <c:v>0.85520000000000063</c:v>
                </c:pt>
                <c:pt idx="49">
                  <c:v>0.87260000000000171</c:v>
                </c:pt>
                <c:pt idx="50">
                  <c:v>0.89000000000000112</c:v>
                </c:pt>
                <c:pt idx="51">
                  <c:v>0.90739999999999998</c:v>
                </c:pt>
                <c:pt idx="52">
                  <c:v>0.92480000000000062</c:v>
                </c:pt>
                <c:pt idx="53">
                  <c:v>0.94220000000000004</c:v>
                </c:pt>
                <c:pt idx="54">
                  <c:v>0.95960000000000134</c:v>
                </c:pt>
                <c:pt idx="55">
                  <c:v>0.9770000000000002</c:v>
                </c:pt>
                <c:pt idx="56">
                  <c:v>0.99439999999999951</c:v>
                </c:pt>
                <c:pt idx="57">
                  <c:v>1.0117999999999967</c:v>
                </c:pt>
                <c:pt idx="58">
                  <c:v>1.0291999999999972</c:v>
                </c:pt>
                <c:pt idx="59">
                  <c:v>1.0466</c:v>
                </c:pt>
                <c:pt idx="60">
                  <c:v>1.0640000000000001</c:v>
                </c:pt>
                <c:pt idx="61">
                  <c:v>1.0813999999999973</c:v>
                </c:pt>
                <c:pt idx="62">
                  <c:v>1.0988</c:v>
                </c:pt>
                <c:pt idx="63">
                  <c:v>1.1162000000000001</c:v>
                </c:pt>
                <c:pt idx="64">
                  <c:v>1.1335999999999975</c:v>
                </c:pt>
                <c:pt idx="65">
                  <c:v>1.151</c:v>
                </c:pt>
                <c:pt idx="66">
                  <c:v>1.1684000000000001</c:v>
                </c:pt>
                <c:pt idx="67">
                  <c:v>1.1858</c:v>
                </c:pt>
                <c:pt idx="68">
                  <c:v>1.2031999999999969</c:v>
                </c:pt>
                <c:pt idx="69">
                  <c:v>1.2205999999999972</c:v>
                </c:pt>
                <c:pt idx="70">
                  <c:v>1.238</c:v>
                </c:pt>
                <c:pt idx="71">
                  <c:v>1.2553999999999972</c:v>
                </c:pt>
                <c:pt idx="72">
                  <c:v>1.2727999999999975</c:v>
                </c:pt>
                <c:pt idx="73">
                  <c:v>1.2902</c:v>
                </c:pt>
                <c:pt idx="74">
                  <c:v>1.3075999999999972</c:v>
                </c:pt>
                <c:pt idx="75">
                  <c:v>1.325</c:v>
                </c:pt>
                <c:pt idx="76">
                  <c:v>1.3424</c:v>
                </c:pt>
                <c:pt idx="77">
                  <c:v>1.3597999999999972</c:v>
                </c:pt>
                <c:pt idx="78">
                  <c:v>1.3772</c:v>
                </c:pt>
                <c:pt idx="79">
                  <c:v>1.3946000000000001</c:v>
                </c:pt>
                <c:pt idx="80">
                  <c:v>1.4119999999999946</c:v>
                </c:pt>
                <c:pt idx="81">
                  <c:v>1.429399999999996</c:v>
                </c:pt>
                <c:pt idx="82">
                  <c:v>1.4467999999999972</c:v>
                </c:pt>
                <c:pt idx="83">
                  <c:v>1.4641999999999975</c:v>
                </c:pt>
                <c:pt idx="84">
                  <c:v>1.4815999999999967</c:v>
                </c:pt>
                <c:pt idx="85">
                  <c:v>1.4989999999999974</c:v>
                </c:pt>
                <c:pt idx="86">
                  <c:v>1.5164</c:v>
                </c:pt>
                <c:pt idx="87">
                  <c:v>1.5337999999999969</c:v>
                </c:pt>
                <c:pt idx="88">
                  <c:v>1.5511999999999972</c:v>
                </c:pt>
                <c:pt idx="89">
                  <c:v>1.5686</c:v>
                </c:pt>
                <c:pt idx="90">
                  <c:v>1.5860000000000001</c:v>
                </c:pt>
                <c:pt idx="91">
                  <c:v>1.6033999999999975</c:v>
                </c:pt>
                <c:pt idx="92">
                  <c:v>1.6208</c:v>
                </c:pt>
                <c:pt idx="93">
                  <c:v>1.6382000000000001</c:v>
                </c:pt>
                <c:pt idx="94">
                  <c:v>1.6556</c:v>
                </c:pt>
                <c:pt idx="95">
                  <c:v>1.673</c:v>
                </c:pt>
                <c:pt idx="96">
                  <c:v>1.6903999999999999</c:v>
                </c:pt>
                <c:pt idx="97">
                  <c:v>1.7077999999999982</c:v>
                </c:pt>
                <c:pt idx="98">
                  <c:v>1.7251999999999996</c:v>
                </c:pt>
                <c:pt idx="99">
                  <c:v>1.7425999999999995</c:v>
                </c:pt>
                <c:pt idx="100">
                  <c:v>1.7600000000000022</c:v>
                </c:pt>
                <c:pt idx="101">
                  <c:v>1.7773999999999996</c:v>
                </c:pt>
                <c:pt idx="102">
                  <c:v>1.7948000000000019</c:v>
                </c:pt>
                <c:pt idx="103">
                  <c:v>1.8122</c:v>
                </c:pt>
                <c:pt idx="104">
                  <c:v>1.8295999999999972</c:v>
                </c:pt>
                <c:pt idx="105">
                  <c:v>1.847</c:v>
                </c:pt>
                <c:pt idx="106">
                  <c:v>1.8644000000000001</c:v>
                </c:pt>
                <c:pt idx="107">
                  <c:v>1.8817999999999973</c:v>
                </c:pt>
                <c:pt idx="108">
                  <c:v>1.8992</c:v>
                </c:pt>
                <c:pt idx="109">
                  <c:v>1.9165999999999976</c:v>
                </c:pt>
                <c:pt idx="110">
                  <c:v>1.9339999999999955</c:v>
                </c:pt>
                <c:pt idx="111">
                  <c:v>1.9513999999999974</c:v>
                </c:pt>
                <c:pt idx="112">
                  <c:v>1.9687999999999979</c:v>
                </c:pt>
                <c:pt idx="113">
                  <c:v>1.9862000000000004</c:v>
                </c:pt>
                <c:pt idx="114">
                  <c:v>2.0036</c:v>
                </c:pt>
                <c:pt idx="115">
                  <c:v>2.0209999999999999</c:v>
                </c:pt>
                <c:pt idx="116">
                  <c:v>2.0383999999999998</c:v>
                </c:pt>
                <c:pt idx="117">
                  <c:v>2.0557999999999987</c:v>
                </c:pt>
                <c:pt idx="118">
                  <c:v>2.0731999999999999</c:v>
                </c:pt>
                <c:pt idx="119">
                  <c:v>2.0905999999999998</c:v>
                </c:pt>
                <c:pt idx="120">
                  <c:v>2.1080000000000001</c:v>
                </c:pt>
                <c:pt idx="121">
                  <c:v>2.1254</c:v>
                </c:pt>
                <c:pt idx="122">
                  <c:v>2.1427999999999998</c:v>
                </c:pt>
                <c:pt idx="123">
                  <c:v>2.1602000000000001</c:v>
                </c:pt>
                <c:pt idx="124">
                  <c:v>2.1776</c:v>
                </c:pt>
                <c:pt idx="125">
                  <c:v>2.1949999999999998</c:v>
                </c:pt>
                <c:pt idx="126">
                  <c:v>2.2123999999999997</c:v>
                </c:pt>
                <c:pt idx="127">
                  <c:v>2.2298</c:v>
                </c:pt>
                <c:pt idx="128">
                  <c:v>2.2472000000000012</c:v>
                </c:pt>
                <c:pt idx="129">
                  <c:v>2.2646000000000002</c:v>
                </c:pt>
                <c:pt idx="130">
                  <c:v>2.282</c:v>
                </c:pt>
                <c:pt idx="131">
                  <c:v>2.2993999999999999</c:v>
                </c:pt>
                <c:pt idx="132">
                  <c:v>2.3167999999999949</c:v>
                </c:pt>
                <c:pt idx="133">
                  <c:v>2.3341999999999987</c:v>
                </c:pt>
                <c:pt idx="134">
                  <c:v>2.3515999999999977</c:v>
                </c:pt>
                <c:pt idx="135">
                  <c:v>2.3689999999999998</c:v>
                </c:pt>
                <c:pt idx="136">
                  <c:v>2.3863999999999987</c:v>
                </c:pt>
                <c:pt idx="137">
                  <c:v>2.4037999999999999</c:v>
                </c:pt>
                <c:pt idx="138">
                  <c:v>2.4211999999999998</c:v>
                </c:pt>
                <c:pt idx="139">
                  <c:v>2.4385999999999997</c:v>
                </c:pt>
                <c:pt idx="140">
                  <c:v>2.4559999999999977</c:v>
                </c:pt>
                <c:pt idx="141">
                  <c:v>2.4733999999999998</c:v>
                </c:pt>
                <c:pt idx="142">
                  <c:v>2.4907999999999997</c:v>
                </c:pt>
                <c:pt idx="143">
                  <c:v>2.5082</c:v>
                </c:pt>
                <c:pt idx="144">
                  <c:v>2.5255999999999998</c:v>
                </c:pt>
                <c:pt idx="145">
                  <c:v>2.5430000000000001</c:v>
                </c:pt>
                <c:pt idx="146">
                  <c:v>2.5604</c:v>
                </c:pt>
                <c:pt idx="147">
                  <c:v>2.5777999999999999</c:v>
                </c:pt>
                <c:pt idx="148">
                  <c:v>2.5951999999999997</c:v>
                </c:pt>
                <c:pt idx="149">
                  <c:v>2.6125999999999987</c:v>
                </c:pt>
                <c:pt idx="150">
                  <c:v>2.63</c:v>
                </c:pt>
                <c:pt idx="151">
                  <c:v>2.6474000000000002</c:v>
                </c:pt>
                <c:pt idx="152">
                  <c:v>2.6648000000000001</c:v>
                </c:pt>
                <c:pt idx="153">
                  <c:v>2.6821999999999999</c:v>
                </c:pt>
                <c:pt idx="154">
                  <c:v>2.6995999999999998</c:v>
                </c:pt>
                <c:pt idx="155">
                  <c:v>2.7170000000000001</c:v>
                </c:pt>
                <c:pt idx="156">
                  <c:v>2.7343999999999999</c:v>
                </c:pt>
                <c:pt idx="157">
                  <c:v>2.7517999999999998</c:v>
                </c:pt>
                <c:pt idx="158">
                  <c:v>2.7692000000000001</c:v>
                </c:pt>
                <c:pt idx="159">
                  <c:v>2.7866</c:v>
                </c:pt>
                <c:pt idx="160">
                  <c:v>2.8039999999999998</c:v>
                </c:pt>
                <c:pt idx="161">
                  <c:v>2.8213999999999997</c:v>
                </c:pt>
                <c:pt idx="162">
                  <c:v>2.8387999999999987</c:v>
                </c:pt>
                <c:pt idx="163">
                  <c:v>2.8561999999999967</c:v>
                </c:pt>
                <c:pt idx="164">
                  <c:v>2.8735999999999997</c:v>
                </c:pt>
                <c:pt idx="165">
                  <c:v>2.8909999999999987</c:v>
                </c:pt>
                <c:pt idx="166">
                  <c:v>2.9083999999999999</c:v>
                </c:pt>
                <c:pt idx="167">
                  <c:v>2.9257999999999997</c:v>
                </c:pt>
                <c:pt idx="168">
                  <c:v>2.9432</c:v>
                </c:pt>
                <c:pt idx="169">
                  <c:v>2.9605999999999999</c:v>
                </c:pt>
                <c:pt idx="170">
                  <c:v>2.9779999999999998</c:v>
                </c:pt>
                <c:pt idx="171">
                  <c:v>2.9953999999999987</c:v>
                </c:pt>
              </c:numCache>
            </c:numRef>
          </c:xVal>
          <c:yVal>
            <c:numRef>
              <c:f>'RQT-HGE Se (g)'!$B$1:$B$172</c:f>
              <c:numCache>
                <c:formatCode>0.000</c:formatCode>
                <c:ptCount val="172"/>
                <c:pt idx="0">
                  <c:v>0.69440265035678028</c:v>
                </c:pt>
                <c:pt idx="1">
                  <c:v>0.70244750254842159</c:v>
                </c:pt>
                <c:pt idx="2">
                  <c:v>0.66157288481141696</c:v>
                </c:pt>
                <c:pt idx="3">
                  <c:v>0.80618348623853264</c:v>
                </c:pt>
                <c:pt idx="4">
                  <c:v>1.1738532110091717</c:v>
                </c:pt>
                <c:pt idx="5">
                  <c:v>1.4870642201834829</c:v>
                </c:pt>
                <c:pt idx="6">
                  <c:v>1.8640366972477058</c:v>
                </c:pt>
                <c:pt idx="7">
                  <c:v>1.1824668705402661</c:v>
                </c:pt>
                <c:pt idx="8">
                  <c:v>0.69640978593272129</c:v>
                </c:pt>
                <c:pt idx="9">
                  <c:v>0.72277879714576965</c:v>
                </c:pt>
                <c:pt idx="10">
                  <c:v>0.78873598369011333</c:v>
                </c:pt>
                <c:pt idx="11">
                  <c:v>0.76696839959225249</c:v>
                </c:pt>
                <c:pt idx="12">
                  <c:v>0.8824587155963306</c:v>
                </c:pt>
                <c:pt idx="13">
                  <c:v>0.88037920489296617</c:v>
                </c:pt>
                <c:pt idx="14">
                  <c:v>1.2006320081549438</c:v>
                </c:pt>
                <c:pt idx="15">
                  <c:v>1.232466870540265</c:v>
                </c:pt>
                <c:pt idx="16">
                  <c:v>0.98447808358817679</c:v>
                </c:pt>
                <c:pt idx="17">
                  <c:v>0.75572986748216331</c:v>
                </c:pt>
                <c:pt idx="18">
                  <c:v>0.5982079510703362</c:v>
                </c:pt>
                <c:pt idx="19">
                  <c:v>0.48383384301732935</c:v>
                </c:pt>
                <c:pt idx="20">
                  <c:v>0.46149745158002026</c:v>
                </c:pt>
                <c:pt idx="21">
                  <c:v>0.39459123343527031</c:v>
                </c:pt>
                <c:pt idx="22">
                  <c:v>0.37122935779816518</c:v>
                </c:pt>
                <c:pt idx="23">
                  <c:v>0.35164729867482181</c:v>
                </c:pt>
                <c:pt idx="24">
                  <c:v>0.31271967380224408</c:v>
                </c:pt>
                <c:pt idx="25">
                  <c:v>0.29227522935779832</c:v>
                </c:pt>
                <c:pt idx="26">
                  <c:v>0.27783792048929667</c:v>
                </c:pt>
                <c:pt idx="27">
                  <c:v>0.2457094801223253</c:v>
                </c:pt>
                <c:pt idx="28">
                  <c:v>0.20769317023445466</c:v>
                </c:pt>
                <c:pt idx="29">
                  <c:v>0.18113761467889908</c:v>
                </c:pt>
                <c:pt idx="30">
                  <c:v>0.15999286442405738</c:v>
                </c:pt>
                <c:pt idx="31">
                  <c:v>0.15408256880733978</c:v>
                </c:pt>
                <c:pt idx="32">
                  <c:v>0.13728440366972491</c:v>
                </c:pt>
                <c:pt idx="33">
                  <c:v>0.13916004077471966</c:v>
                </c:pt>
                <c:pt idx="34">
                  <c:v>0.1376126401630989</c:v>
                </c:pt>
                <c:pt idx="35">
                  <c:v>0.1326258919469929</c:v>
                </c:pt>
                <c:pt idx="36">
                  <c:v>0.14124362895005088</c:v>
                </c:pt>
                <c:pt idx="37">
                  <c:v>0.14740876656473026</c:v>
                </c:pt>
                <c:pt idx="38">
                  <c:v>0.15067686034658512</c:v>
                </c:pt>
                <c:pt idx="39">
                  <c:v>0.15137308868501531</c:v>
                </c:pt>
                <c:pt idx="40">
                  <c:v>0.1498807339449541</c:v>
                </c:pt>
                <c:pt idx="41">
                  <c:v>0.14855759429153925</c:v>
                </c:pt>
                <c:pt idx="42">
                  <c:v>0.1509633027522945</c:v>
                </c:pt>
                <c:pt idx="43">
                  <c:v>0.14939245667686082</c:v>
                </c:pt>
                <c:pt idx="44">
                  <c:v>0.14409276248725791</c:v>
                </c:pt>
                <c:pt idx="45">
                  <c:v>0.13554536187563751</c:v>
                </c:pt>
                <c:pt idx="46">
                  <c:v>0.12450152905198802</c:v>
                </c:pt>
                <c:pt idx="47">
                  <c:v>0.1127665647298676</c:v>
                </c:pt>
                <c:pt idx="48">
                  <c:v>9.9541692150867028E-2</c:v>
                </c:pt>
                <c:pt idx="49">
                  <c:v>9.8909378185525323E-2</c:v>
                </c:pt>
                <c:pt idx="50">
                  <c:v>9.841060142711508E-2</c:v>
                </c:pt>
                <c:pt idx="51">
                  <c:v>9.691294597349677E-2</c:v>
                </c:pt>
                <c:pt idx="52">
                  <c:v>9.4911824668705402E-2</c:v>
                </c:pt>
                <c:pt idx="53">
                  <c:v>9.2592252803261998E-2</c:v>
                </c:pt>
                <c:pt idx="54">
                  <c:v>8.8995107033639526E-2</c:v>
                </c:pt>
                <c:pt idx="55">
                  <c:v>8.4121100917431246E-2</c:v>
                </c:pt>
                <c:pt idx="56">
                  <c:v>7.8834862385321114E-2</c:v>
                </c:pt>
                <c:pt idx="57">
                  <c:v>7.3028848114169168E-2</c:v>
                </c:pt>
                <c:pt idx="58">
                  <c:v>6.7207441386340591E-2</c:v>
                </c:pt>
                <c:pt idx="59">
                  <c:v>6.9094291539245997E-2</c:v>
                </c:pt>
                <c:pt idx="60">
                  <c:v>6.8374209989806492E-2</c:v>
                </c:pt>
                <c:pt idx="61">
                  <c:v>6.5014780835882025E-2</c:v>
                </c:pt>
                <c:pt idx="62">
                  <c:v>6.3156982670744141E-2</c:v>
                </c:pt>
                <c:pt idx="63">
                  <c:v>6.0083384301733107E-2</c:v>
                </c:pt>
                <c:pt idx="64">
                  <c:v>5.668674821610601E-2</c:v>
                </c:pt>
                <c:pt idx="65">
                  <c:v>5.3543832823649433E-2</c:v>
                </c:pt>
                <c:pt idx="66">
                  <c:v>5.0943221202854314E-2</c:v>
                </c:pt>
                <c:pt idx="67">
                  <c:v>4.8866360856269227E-2</c:v>
                </c:pt>
                <c:pt idx="68">
                  <c:v>4.7105912334352712E-2</c:v>
                </c:pt>
                <c:pt idx="69">
                  <c:v>4.5419673802242849E-2</c:v>
                </c:pt>
                <c:pt idx="70">
                  <c:v>4.3555963302752285E-2</c:v>
                </c:pt>
                <c:pt idx="71">
                  <c:v>4.1378899082568796E-2</c:v>
                </c:pt>
                <c:pt idx="72">
                  <c:v>3.8872986748216189E-2</c:v>
                </c:pt>
                <c:pt idx="73">
                  <c:v>3.6649541284403828E-2</c:v>
                </c:pt>
                <c:pt idx="74">
                  <c:v>3.475861365953109E-2</c:v>
                </c:pt>
                <c:pt idx="75">
                  <c:v>3.2592150866462805E-2</c:v>
                </c:pt>
                <c:pt idx="76">
                  <c:v>3.0561977573904324E-2</c:v>
                </c:pt>
                <c:pt idx="77">
                  <c:v>3.005545361875642E-2</c:v>
                </c:pt>
                <c:pt idx="78">
                  <c:v>2.9495820591233495E-2</c:v>
                </c:pt>
                <c:pt idx="79">
                  <c:v>2.8724566768603466E-2</c:v>
                </c:pt>
                <c:pt idx="80">
                  <c:v>2.7766258919470009E-2</c:v>
                </c:pt>
                <c:pt idx="81">
                  <c:v>2.6787665647298682E-2</c:v>
                </c:pt>
                <c:pt idx="82">
                  <c:v>2.5963812436289598E-2</c:v>
                </c:pt>
                <c:pt idx="83">
                  <c:v>2.5832823649337412E-2</c:v>
                </c:pt>
                <c:pt idx="84">
                  <c:v>2.5795310907237586E-2</c:v>
                </c:pt>
                <c:pt idx="85">
                  <c:v>2.578379204892977E-2</c:v>
                </c:pt>
                <c:pt idx="86">
                  <c:v>2.5709378185525111E-2</c:v>
                </c:pt>
                <c:pt idx="87">
                  <c:v>2.5465239551478162E-2</c:v>
                </c:pt>
                <c:pt idx="88">
                  <c:v>2.5134250764526047E-2</c:v>
                </c:pt>
                <c:pt idx="89">
                  <c:v>2.6373394495412896E-2</c:v>
                </c:pt>
                <c:pt idx="90">
                  <c:v>2.7506931702344615E-2</c:v>
                </c:pt>
                <c:pt idx="91">
                  <c:v>2.8458205912334406E-2</c:v>
                </c:pt>
                <c:pt idx="92">
                  <c:v>2.9166666666666671E-2</c:v>
                </c:pt>
                <c:pt idx="93">
                  <c:v>2.9611416921508704E-2</c:v>
                </c:pt>
                <c:pt idx="94">
                  <c:v>2.9766870540265052E-2</c:v>
                </c:pt>
                <c:pt idx="95">
                  <c:v>2.9727828746177392E-2</c:v>
                </c:pt>
                <c:pt idx="96">
                  <c:v>2.9510703363914401E-2</c:v>
                </c:pt>
                <c:pt idx="97">
                  <c:v>2.9004994903160046E-2</c:v>
                </c:pt>
                <c:pt idx="98">
                  <c:v>2.8238837920489399E-2</c:v>
                </c:pt>
                <c:pt idx="99">
                  <c:v>2.7262793068297656E-2</c:v>
                </c:pt>
                <c:pt idx="100">
                  <c:v>2.6133027522935878E-2</c:v>
                </c:pt>
                <c:pt idx="101">
                  <c:v>2.4899898063200882E-2</c:v>
                </c:pt>
                <c:pt idx="102">
                  <c:v>2.3609887869520996E-2</c:v>
                </c:pt>
                <c:pt idx="103">
                  <c:v>2.2305606523955249E-2</c:v>
                </c:pt>
                <c:pt idx="104">
                  <c:v>2.1018450560652394E-2</c:v>
                </c:pt>
                <c:pt idx="105">
                  <c:v>1.99797145769623E-2</c:v>
                </c:pt>
                <c:pt idx="106">
                  <c:v>1.9496839959225305E-2</c:v>
                </c:pt>
                <c:pt idx="107">
                  <c:v>1.9005198776758443E-2</c:v>
                </c:pt>
                <c:pt idx="108">
                  <c:v>1.8532110091743152E-2</c:v>
                </c:pt>
                <c:pt idx="109">
                  <c:v>1.8082772680937886E-2</c:v>
                </c:pt>
                <c:pt idx="110">
                  <c:v>1.7707339449541337E-2</c:v>
                </c:pt>
                <c:pt idx="111">
                  <c:v>1.7422222222222269E-2</c:v>
                </c:pt>
                <c:pt idx="112">
                  <c:v>1.7166870540265111E-2</c:v>
                </c:pt>
                <c:pt idx="113">
                  <c:v>1.6933843017329288E-2</c:v>
                </c:pt>
                <c:pt idx="114">
                  <c:v>1.672629969418965E-2</c:v>
                </c:pt>
                <c:pt idx="115">
                  <c:v>1.6531702344546383E-2</c:v>
                </c:pt>
                <c:pt idx="116">
                  <c:v>1.6343832823649342E-2</c:v>
                </c:pt>
                <c:pt idx="117">
                  <c:v>1.615810397553518E-2</c:v>
                </c:pt>
                <c:pt idx="118">
                  <c:v>1.6019877675840989E-2</c:v>
                </c:pt>
                <c:pt idx="119">
                  <c:v>1.5961365953109083E-2</c:v>
                </c:pt>
                <c:pt idx="120">
                  <c:v>1.587787971457701E-2</c:v>
                </c:pt>
                <c:pt idx="121">
                  <c:v>1.5763404689092819E-2</c:v>
                </c:pt>
                <c:pt idx="122">
                  <c:v>1.5609378185524981E-2</c:v>
                </c:pt>
                <c:pt idx="123">
                  <c:v>1.5412028542303799E-2</c:v>
                </c:pt>
                <c:pt idx="124">
                  <c:v>1.515932721712542E-2</c:v>
                </c:pt>
                <c:pt idx="125">
                  <c:v>1.5005708460754353E-2</c:v>
                </c:pt>
                <c:pt idx="126">
                  <c:v>1.5257186544342509E-2</c:v>
                </c:pt>
                <c:pt idx="127">
                  <c:v>1.5513149847094803E-2</c:v>
                </c:pt>
                <c:pt idx="128">
                  <c:v>1.5765851172273221E-2</c:v>
                </c:pt>
                <c:pt idx="129">
                  <c:v>1.6009174311926659E-2</c:v>
                </c:pt>
                <c:pt idx="130">
                  <c:v>1.6237614678899084E-2</c:v>
                </c:pt>
                <c:pt idx="131">
                  <c:v>1.6448827726809421E-2</c:v>
                </c:pt>
                <c:pt idx="132">
                  <c:v>1.663843017329256E-2</c:v>
                </c:pt>
                <c:pt idx="133">
                  <c:v>1.6798063200815536E-2</c:v>
                </c:pt>
                <c:pt idx="134">
                  <c:v>1.692395514780843E-2</c:v>
                </c:pt>
                <c:pt idx="135">
                  <c:v>1.7018348623853225E-2</c:v>
                </c:pt>
                <c:pt idx="136">
                  <c:v>1.7071355759429196E-2</c:v>
                </c:pt>
                <c:pt idx="137">
                  <c:v>1.7082262996941891E-2</c:v>
                </c:pt>
                <c:pt idx="138">
                  <c:v>1.7052395514780872E-2</c:v>
                </c:pt>
                <c:pt idx="139">
                  <c:v>1.713843017329256E-2</c:v>
                </c:pt>
                <c:pt idx="140">
                  <c:v>1.7676758409785998E-2</c:v>
                </c:pt>
                <c:pt idx="141">
                  <c:v>1.8206931702344546E-2</c:v>
                </c:pt>
                <c:pt idx="142">
                  <c:v>1.8725280326197791E-2</c:v>
                </c:pt>
                <c:pt idx="143">
                  <c:v>1.9228338430173301E-2</c:v>
                </c:pt>
                <c:pt idx="144">
                  <c:v>1.9713761467889945E-2</c:v>
                </c:pt>
                <c:pt idx="145">
                  <c:v>2.0177777777777888E-2</c:v>
                </c:pt>
                <c:pt idx="146">
                  <c:v>2.062079510703365E-2</c:v>
                </c:pt>
                <c:pt idx="147">
                  <c:v>2.1040774719673899E-2</c:v>
                </c:pt>
                <c:pt idx="148">
                  <c:v>2.143282364933741E-2</c:v>
                </c:pt>
                <c:pt idx="149">
                  <c:v>2.1795514780835891E-2</c:v>
                </c:pt>
                <c:pt idx="150">
                  <c:v>2.2127930682976658E-2</c:v>
                </c:pt>
                <c:pt idx="151">
                  <c:v>2.2427828746177426E-2</c:v>
                </c:pt>
                <c:pt idx="152">
                  <c:v>2.269469928644241E-2</c:v>
                </c:pt>
                <c:pt idx="153">
                  <c:v>2.2928032619775825E-2</c:v>
                </c:pt>
                <c:pt idx="154">
                  <c:v>2.3126299694189587E-2</c:v>
                </c:pt>
                <c:pt idx="155">
                  <c:v>2.3290214067278291E-2</c:v>
                </c:pt>
                <c:pt idx="156">
                  <c:v>2.3419571865443432E-2</c:v>
                </c:pt>
                <c:pt idx="157">
                  <c:v>2.3514780835881727E-2</c:v>
                </c:pt>
                <c:pt idx="158">
                  <c:v>2.3575942915392511E-2</c:v>
                </c:pt>
                <c:pt idx="159">
                  <c:v>2.3605810397553609E-2</c:v>
                </c:pt>
                <c:pt idx="160">
                  <c:v>2.360642201834863E-2</c:v>
                </c:pt>
                <c:pt idx="161">
                  <c:v>2.3575025484199871E-2</c:v>
                </c:pt>
                <c:pt idx="162">
                  <c:v>2.3511314984709548E-2</c:v>
                </c:pt>
                <c:pt idx="163">
                  <c:v>2.3418450560652383E-2</c:v>
                </c:pt>
                <c:pt idx="164">
                  <c:v>2.3296738022426156E-2</c:v>
                </c:pt>
                <c:pt idx="165">
                  <c:v>2.3146992864424124E-2</c:v>
                </c:pt>
                <c:pt idx="166">
                  <c:v>2.2970948012232494E-2</c:v>
                </c:pt>
                <c:pt idx="167">
                  <c:v>2.276982670744139E-2</c:v>
                </c:pt>
                <c:pt idx="168">
                  <c:v>2.2545259938837922E-2</c:v>
                </c:pt>
                <c:pt idx="169">
                  <c:v>2.2404281345565751E-2</c:v>
                </c:pt>
                <c:pt idx="170">
                  <c:v>2.2289500509684094E-2</c:v>
                </c:pt>
                <c:pt idx="171">
                  <c:v>2.2204281345565752E-2</c:v>
                </c:pt>
              </c:numCache>
            </c:numRef>
          </c:yVal>
          <c:smooth val="0"/>
          <c:extLst>
            <c:ext xmlns:c16="http://schemas.microsoft.com/office/drawing/2014/chart" uri="{C3380CC4-5D6E-409C-BE32-E72D297353CC}">
              <c16:uniqueId val="{00000000-55B6-460A-B252-63BF5BD80B25}"/>
            </c:ext>
          </c:extLst>
        </c:ser>
        <c:dLbls>
          <c:showLegendKey val="0"/>
          <c:showVal val="0"/>
          <c:showCatName val="0"/>
          <c:showSerName val="0"/>
          <c:showPercent val="0"/>
          <c:showBubbleSize val="0"/>
        </c:dLbls>
        <c:axId val="103175680"/>
        <c:axId val="103177600"/>
      </c:scatterChart>
      <c:valAx>
        <c:axId val="103175680"/>
        <c:scaling>
          <c:orientation val="minMax"/>
          <c:max val="3"/>
          <c:min val="0"/>
        </c:scaling>
        <c:delete val="1"/>
        <c:axPos val="b"/>
        <c:numFmt formatCode="0" sourceLinked="0"/>
        <c:majorTickMark val="out"/>
        <c:minorTickMark val="out"/>
        <c:tickLblPos val="nextTo"/>
        <c:crossAx val="103177600"/>
        <c:crosses val="autoZero"/>
        <c:crossBetween val="midCat"/>
        <c:majorUnit val="1"/>
        <c:minorUnit val="0.5"/>
      </c:valAx>
      <c:valAx>
        <c:axId val="103177600"/>
        <c:scaling>
          <c:orientation val="minMax"/>
          <c:max val="2"/>
          <c:min val="0"/>
        </c:scaling>
        <c:delete val="1"/>
        <c:axPos val="l"/>
        <c:majorGridlines>
          <c:spPr>
            <a:ln>
              <a:noFill/>
            </a:ln>
          </c:spPr>
        </c:majorGridlines>
        <c:numFmt formatCode="0.0" sourceLinked="0"/>
        <c:majorTickMark val="out"/>
        <c:minorTickMark val="none"/>
        <c:tickLblPos val="nextTo"/>
        <c:crossAx val="103175680"/>
        <c:crosses val="autoZero"/>
        <c:crossBetween val="midCat"/>
        <c:majorUnit val="0.4"/>
        <c:minorUnit val="4.0000000000000105E-2"/>
      </c:valAx>
    </c:plotArea>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image" Target="../media/image2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4.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image" Target="../media/image147.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image" Target="../media/image56.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image" Target="../media/image6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8.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image" Target="../media/image10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0443" y="0"/>
            <a:ext cx="2945659" cy="493633"/>
          </a:xfrm>
          <a:prstGeom prst="rect">
            <a:avLst/>
          </a:prstGeom>
        </p:spPr>
        <p:txBody>
          <a:bodyPr vert="horz" lIns="91440" tIns="45720" rIns="91440" bIns="45720" rtlCol="0"/>
          <a:lstStyle>
            <a:lvl1pPr algn="r">
              <a:defRPr sz="1200"/>
            </a:lvl1pPr>
          </a:lstStyle>
          <a:p>
            <a:fld id="{4ED1F3EB-BDED-430D-B593-DF1DCD473EE8}" type="datetimeFigureOut">
              <a:rPr lang="it-IT" smtClean="0"/>
              <a:pPr/>
              <a:t>26/05/19</a:t>
            </a:fld>
            <a:endParaRPr lang="it-IT"/>
          </a:p>
        </p:txBody>
      </p:sp>
      <p:sp>
        <p:nvSpPr>
          <p:cNvPr id="4" name="Segnaposto immagine diapositiva 3"/>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768" y="4689515"/>
            <a:ext cx="5438140" cy="4442698"/>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a:defRPr sz="1200"/>
            </a:lvl1pPr>
          </a:lstStyle>
          <a:p>
            <a:fld id="{BDA1946F-866C-46DC-9E8C-3F12024EE471}" type="slidenum">
              <a:rPr lang="it-IT" smtClean="0"/>
              <a:pPr/>
              <a:t>‹N›</a:t>
            </a:fld>
            <a:endParaRPr lang="it-IT"/>
          </a:p>
        </p:txBody>
      </p:sp>
    </p:spTree>
    <p:extLst>
      <p:ext uri="{BB962C8B-B14F-4D97-AF65-F5344CB8AC3E}">
        <p14:creationId xmlns:p14="http://schemas.microsoft.com/office/powerpoint/2010/main" val="1348593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41988" name="Segnaposto numero diapositiva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E805C2-257B-46E5-ACBA-9BB18E2C5BBC}" type="slidenum">
              <a:rPr kumimoji="0" lang="it-IT" altLang="it-IT"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it-IT" altLang="it-IT"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665351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Rectangle 1">
            <a:extLst>
              <a:ext uri="{FF2B5EF4-FFF2-40B4-BE49-F238E27FC236}">
                <a16:creationId xmlns:a16="http://schemas.microsoft.com/office/drawing/2014/main" id="{C3698B1F-E4FA-476D-B1EE-621BDC98220B}"/>
              </a:ext>
            </a:extLst>
          </p:cNvPr>
          <p:cNvSpPr>
            <a:spLocks noGrp="1" noRot="1" noChangeAspect="1" noChangeArrowheads="1" noTextEdit="1"/>
          </p:cNvSpPr>
          <p:nvPr>
            <p:ph type="sldImg"/>
          </p:nvPr>
        </p:nvSpPr>
        <p:spPr bwMode="auto">
          <a:xfrm>
            <a:off x="-14885988" y="-12806363"/>
            <a:ext cx="18067338" cy="13550901"/>
          </a:xfrm>
          <a:solidFill>
            <a:srgbClr val="FFFFFF"/>
          </a:solidFill>
          <a:ln>
            <a:solidFill>
              <a:srgbClr val="000000"/>
            </a:solidFill>
            <a:miter lim="800000"/>
            <a:headEnd/>
            <a:tailEnd/>
          </a:ln>
        </p:spPr>
      </p:sp>
      <p:sp>
        <p:nvSpPr>
          <p:cNvPr id="162819" name="Rectangle 2">
            <a:extLst>
              <a:ext uri="{FF2B5EF4-FFF2-40B4-BE49-F238E27FC236}">
                <a16:creationId xmlns:a16="http://schemas.microsoft.com/office/drawing/2014/main" id="{EE8BF942-092C-440B-87E4-62AA3C47BC39}"/>
              </a:ext>
            </a:extLst>
          </p:cNvPr>
          <p:cNvSpPr>
            <a:spLocks noGrp="1" noChangeArrowheads="1"/>
          </p:cNvSpPr>
          <p:nvPr>
            <p:ph type="body" idx="1"/>
          </p:nvPr>
        </p:nvSpPr>
        <p:spPr bwMode="auto">
          <a:xfrm>
            <a:off x="679450" y="4714875"/>
            <a:ext cx="5427663" cy="4454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endParaRPr lang="it-IT" altLang="it-IT">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egnaposto immagine diapositiva 1">
            <a:extLst>
              <a:ext uri="{FF2B5EF4-FFF2-40B4-BE49-F238E27FC236}">
                <a16:creationId xmlns:a16="http://schemas.microsoft.com/office/drawing/2014/main" id="{6BF4593C-B3AD-4693-8915-575784E700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Segnaposto note 2">
            <a:extLst>
              <a:ext uri="{FF2B5EF4-FFF2-40B4-BE49-F238E27FC236}">
                <a16:creationId xmlns:a16="http://schemas.microsoft.com/office/drawing/2014/main" id="{7BE5F88A-9BFF-4C88-9A4D-D43DDE09A3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163844" name="Segnaposto numero diapositiva 3">
            <a:extLst>
              <a:ext uri="{FF2B5EF4-FFF2-40B4-BE49-F238E27FC236}">
                <a16:creationId xmlns:a16="http://schemas.microsoft.com/office/drawing/2014/main" id="{5B02C2B0-4D13-4734-A7BA-C1E85AE10B99}"/>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7" rIns="91413" bIns="45707" anchor="b"/>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41DD23-135B-49B6-A6A2-BAE30E602A9E}" type="slidenum">
              <a:rPr kumimoji="0" lang="it-IT" alt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it-IT" altLang="it-IT"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Segnaposto immagine diapositiva 1">
            <a:extLst>
              <a:ext uri="{FF2B5EF4-FFF2-40B4-BE49-F238E27FC236}">
                <a16:creationId xmlns:a16="http://schemas.microsoft.com/office/drawing/2014/main" id="{15294F95-4FF4-CE47-9F5C-1B12C5CD09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9890" name="Segnaposto note 2">
            <a:extLst>
              <a:ext uri="{FF2B5EF4-FFF2-40B4-BE49-F238E27FC236}">
                <a16:creationId xmlns:a16="http://schemas.microsoft.com/office/drawing/2014/main" id="{2921F0C6-7428-274B-9985-AA882C7066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549891" name="Segnaposto numero diapositiva 3">
            <a:extLst>
              <a:ext uri="{FF2B5EF4-FFF2-40B4-BE49-F238E27FC236}">
                <a16:creationId xmlns:a16="http://schemas.microsoft.com/office/drawing/2014/main" id="{642D307D-5C5A-3347-84E5-8519B919A0C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E057E4-8F09-E542-8FEB-837C2F92B66A}" type="slidenum">
              <a:rPr kumimoji="0" lang="it-IT" alt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it-IT" altLang="it-IT"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82197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egnaposto immagine diapositiva 1">
            <a:extLst>
              <a:ext uri="{FF2B5EF4-FFF2-40B4-BE49-F238E27FC236}">
                <a16:creationId xmlns:a16="http://schemas.microsoft.com/office/drawing/2014/main" id="{9F3FD042-CF87-4D4A-B9A9-9C3F81C5F8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8530" name="Segnaposto note 2">
            <a:extLst>
              <a:ext uri="{FF2B5EF4-FFF2-40B4-BE49-F238E27FC236}">
                <a16:creationId xmlns:a16="http://schemas.microsoft.com/office/drawing/2014/main" id="{BB76D479-CEDA-CF41-966F-65807BC230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278531" name="Segnaposto numero diapositiva 3">
            <a:extLst>
              <a:ext uri="{FF2B5EF4-FFF2-40B4-BE49-F238E27FC236}">
                <a16:creationId xmlns:a16="http://schemas.microsoft.com/office/drawing/2014/main" id="{FE80306C-BBDA-FA4C-A2C2-029281695C3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9EB670-A53E-1B4E-B277-62DF54D6912A}" type="slidenum">
              <a:rPr kumimoji="0" lang="it-IT" alt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it-IT" altLang="it-IT"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73978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1"/>
          <p:cNvSpPr>
            <a:spLocks noGrp="1" noRot="1" noChangeAspect="1" noChangeArrowheads="1" noTextEdit="1"/>
          </p:cNvSpPr>
          <p:nvPr>
            <p:ph type="sldImg"/>
          </p:nvPr>
        </p:nvSpPr>
        <p:spPr bwMode="auto">
          <a:xfrm>
            <a:off x="-14838363" y="-12738100"/>
            <a:ext cx="17967326" cy="13476288"/>
          </a:xfrm>
          <a:solidFill>
            <a:srgbClr val="FFFFFF"/>
          </a:solidFill>
          <a:ln>
            <a:solidFill>
              <a:srgbClr val="000000"/>
            </a:solidFill>
            <a:miter lim="800000"/>
            <a:headEnd/>
            <a:tailEnd/>
          </a:ln>
        </p:spPr>
      </p:sp>
      <p:sp>
        <p:nvSpPr>
          <p:cNvPr id="133123" name="Rectangle 2"/>
          <p:cNvSpPr>
            <a:spLocks noGrp="1" noChangeArrowheads="1"/>
          </p:cNvSpPr>
          <p:nvPr>
            <p:ph type="body" idx="1"/>
          </p:nvPr>
        </p:nvSpPr>
        <p:spPr bwMode="auto">
          <a:xfrm>
            <a:off x="679767" y="4689515"/>
            <a:ext cx="5427126" cy="44307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it-IT" altLang="it-IT">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IT"/>
              <a:t>A. Tertulliani e R. Azzaro (a cura di) (2016), QUEST - </a:t>
            </a:r>
            <a:r>
              <a:rPr lang="it-IT" altLang="it-IT" b="1"/>
              <a:t>Rilievo macrosismico per i terremoti nell’Italia centrale. Aggiornamento dopo le scosse del 26 e 30 ottobre 2016</a:t>
            </a:r>
            <a:r>
              <a:rPr lang="it-IT" altLang="it-IT"/>
              <a:t>, rapporto interno INGV, Roma, doi: 10.5281/zenodo.182694</a:t>
            </a:r>
          </a:p>
          <a:p>
            <a:pPr eaLnBrk="1" hangingPunct="1">
              <a:spcBef>
                <a:spcPct val="0"/>
              </a:spcBef>
            </a:pPr>
            <a:r>
              <a:rPr lang="it-IT" altLang="it-IT" b="1"/>
              <a:t>……..</a:t>
            </a:r>
          </a:p>
          <a:p>
            <a:pPr eaLnBrk="1" hangingPunct="1">
              <a:spcBef>
                <a:spcPct val="0"/>
              </a:spcBef>
            </a:pPr>
            <a:endParaRPr lang="it-IT" altLang="it-IT" b="1"/>
          </a:p>
          <a:p>
            <a:pPr eaLnBrk="1" hangingPunct="1">
              <a:spcBef>
                <a:spcPct val="0"/>
              </a:spcBef>
            </a:pPr>
            <a:r>
              <a:rPr lang="it-IT" altLang="it-IT" b="1"/>
              <a:t>Note sull’edilizia</a:t>
            </a:r>
            <a:endParaRPr lang="it-IT" altLang="it-IT"/>
          </a:p>
          <a:p>
            <a:pPr eaLnBrk="1" hangingPunct="1">
              <a:spcBef>
                <a:spcPct val="0"/>
              </a:spcBef>
            </a:pPr>
            <a:r>
              <a:rPr lang="it-IT" altLang="it-IT"/>
              <a:t>«Generalmente l’edilizia della zona colpita dai forti eventi del 26-30 ottobre presenta una vulnerabilità minore rispetto a quella dell’area interessata dalle scosse del 24 agosto 2016 (Galli et al., 2016). I centri abitati presentano una forte prevalenza di edilizia storica in muratura che utilizza materiale da costruzione immediatamente disponibile in loco e costituito da pietra calcarea squadrata o almeno sbozzata. Oltre ad una relativamente migliore qualità costruttiva, si segnala che l’edilizia storica è stata generalmente oggetto di miglioramenti ed adeguamenti sismici a seguito del terremoto di Norcia del 1979 e della sequenza umbro-marchigiana del 1997-98. Per quanto i recenti interventi di recupero non si sono sempre rivelati efficaci, l’edificato che ne risulta è quindi complessivamente composto da edifici con vulnerabilità sensibilmente diminuita….»</a:t>
            </a:r>
          </a:p>
          <a:p>
            <a:pPr eaLnBrk="1" hangingPunct="1">
              <a:spcBef>
                <a:spcPct val="0"/>
              </a:spcBef>
            </a:pPr>
            <a:r>
              <a:rPr lang="it-IT" altLang="it-IT"/>
              <a:t>……</a:t>
            </a:r>
          </a:p>
          <a:p>
            <a:pPr eaLnBrk="1" hangingPunct="1">
              <a:spcBef>
                <a:spcPct val="0"/>
              </a:spcBef>
            </a:pPr>
            <a:r>
              <a:rPr lang="it-IT" altLang="it-IT" b="1"/>
              <a:t>Rilievo macrosismico degli effetti del terremoto del 30 ottobre 2016</a:t>
            </a:r>
            <a:r>
              <a:rPr lang="it-IT" altLang="it-IT"/>
              <a:t> (Aggiornamento al 10/11/2016 ore 20)</a:t>
            </a:r>
          </a:p>
          <a:p>
            <a:pPr eaLnBrk="1" hangingPunct="1">
              <a:spcBef>
                <a:spcPct val="0"/>
              </a:spcBef>
            </a:pPr>
            <a:r>
              <a:rPr lang="it-IT" altLang="it-IT"/>
              <a:t>…..</a:t>
            </a:r>
          </a:p>
          <a:p>
            <a:pPr eaLnBrk="1" hangingPunct="1">
              <a:spcBef>
                <a:spcPct val="0"/>
              </a:spcBef>
            </a:pPr>
            <a:r>
              <a:rPr lang="it-IT" altLang="it-IT"/>
              <a:t>«Gli interventi di rinforzo nei centri storici, effettuati dopo i terremoti del 1979 e del 1997, e una generale miglior qualità dell’edificato tradizionale, hanno determinato il complessivo minor grado di danneggiamento degli edifici di quest’area, in confronto con quello osservato nell’area epicentrale della scossa del 24 agosto, a dispetto di una magnitudo ben più elevata. Per l’edilizia moderna in cemento armato si è notato come il rispetto della normativa ha spesso garantito risultati lusinghieri, mentre banali errori di posizionamento delle tamponature e dei cappotti termici, hanno causato del danneggiamento altrimenti evitabile. In diversi centri la differenza di danneggiamento osservata tra i centri storici e le parti di sviluppo recente ha reso complessa la stima dell’intensità macrosismica. Un caso emblematico riguarda la distribuzione del danneggiamento di Norcia dove il centro storico, recentemente ristrutturato, ha mostrato una buona resistenza all’azione sismica, contrariamente a quanto riscontrato nell’area all’esterno delle mura cittadine, dove molti edifici in CA hanno riportato danni gravissimi (Figura 5).»</a:t>
            </a:r>
          </a:p>
          <a:p>
            <a:pPr eaLnBrk="1" hangingPunct="1">
              <a:spcBef>
                <a:spcPct val="0"/>
              </a:spcBef>
            </a:pPr>
            <a:r>
              <a:rPr lang="it-IT" altLang="it-IT"/>
              <a:t>……..</a:t>
            </a:r>
          </a:p>
          <a:p>
            <a:pPr eaLnBrk="1" hangingPunct="1">
              <a:spcBef>
                <a:spcPct val="0"/>
              </a:spcBef>
            </a:pPr>
            <a:endParaRPr lang="it-IT" altLang="it-IT"/>
          </a:p>
        </p:txBody>
      </p:sp>
      <p:sp>
        <p:nvSpPr>
          <p:cNvPr id="48132" name="Segnaposto numero diapositiva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0CFDC9D-E345-4E29-9E5D-5800F90C75D4}" type="slidenum">
              <a:rPr lang="it-IT" altLang="it-IT" smtClean="0"/>
              <a:pPr fontAlgn="base">
                <a:spcBef>
                  <a:spcPct val="0"/>
                </a:spcBef>
                <a:spcAft>
                  <a:spcPct val="0"/>
                </a:spcAft>
                <a:defRPr/>
              </a:pPr>
              <a:t>52</a:t>
            </a:fld>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54276" name="Segnaposto numero diapositiva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26DDA9B-B0BC-4F2A-8BC7-3EE3F2D46A61}" type="slidenum">
              <a:rPr lang="it-IT" altLang="it-IT" smtClean="0"/>
              <a:pPr fontAlgn="base">
                <a:spcBef>
                  <a:spcPct val="0"/>
                </a:spcBef>
                <a:spcAft>
                  <a:spcPct val="0"/>
                </a:spcAft>
                <a:defRPr/>
              </a:pPr>
              <a:t>60</a:t>
            </a:fld>
            <a:endParaRPr lang="it-IT" altLang="it-IT"/>
          </a:p>
        </p:txBody>
      </p:sp>
    </p:spTree>
    <p:extLst>
      <p:ext uri="{BB962C8B-B14F-4D97-AF65-F5344CB8AC3E}">
        <p14:creationId xmlns:p14="http://schemas.microsoft.com/office/powerpoint/2010/main" val="2717600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wmf"/><Relationship Id="rId1" Type="http://schemas.openxmlformats.org/officeDocument/2006/relationships/slideMaster" Target="../slideMasters/slideMaster23.xml"/><Relationship Id="rId4" Type="http://schemas.openxmlformats.org/officeDocument/2006/relationships/image" Target="../media/image3.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w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wmf"/><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wmf"/><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wmf"/><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wmf"/><Relationship Id="rId1" Type="http://schemas.openxmlformats.org/officeDocument/2006/relationships/slideMaster" Target="../slideMasters/slideMaster9.xml"/><Relationship Id="rId4"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wmf"/><Relationship Id="rId1" Type="http://schemas.openxmlformats.org/officeDocument/2006/relationships/slideMaster" Target="../slideMasters/slideMaster10.xml"/><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wmf"/><Relationship Id="rId1" Type="http://schemas.openxmlformats.org/officeDocument/2006/relationships/slideMaster" Target="../slideMasters/slideMaster16.xml"/><Relationship Id="rId4" Type="http://schemas.openxmlformats.org/officeDocument/2006/relationships/image" Target="../media/image3.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54CD7177-ED65-4B40-9C5C-267793155E6C}" type="datetimeFigureOut">
              <a:rPr lang="it-IT" smtClean="0"/>
              <a:pPr/>
              <a:t>26/05/19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4AA3D05-9EE0-4E57-86A4-1414ECF79C26}" type="slidenum">
              <a:rPr lang="it-IT" smtClean="0"/>
              <a:pPr/>
              <a:t>‹N›</a:t>
            </a:fld>
            <a:endParaRPr lang="it-IT"/>
          </a:p>
        </p:txBody>
      </p:sp>
    </p:spTree>
    <p:extLst>
      <p:ext uri="{BB962C8B-B14F-4D97-AF65-F5344CB8AC3E}">
        <p14:creationId xmlns:p14="http://schemas.microsoft.com/office/powerpoint/2010/main" val="2092341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4CD7177-ED65-4B40-9C5C-267793155E6C}" type="datetimeFigureOut">
              <a:rPr lang="it-IT" smtClean="0"/>
              <a:pPr/>
              <a:t>26/05/19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4AA3D05-9EE0-4E57-86A4-1414ECF79C26}" type="slidenum">
              <a:rPr lang="it-IT" smtClean="0"/>
              <a:pPr/>
              <a:t>‹N›</a:t>
            </a:fld>
            <a:endParaRPr lang="it-IT"/>
          </a:p>
        </p:txBody>
      </p:sp>
    </p:spTree>
    <p:extLst>
      <p:ext uri="{BB962C8B-B14F-4D97-AF65-F5344CB8AC3E}">
        <p14:creationId xmlns:p14="http://schemas.microsoft.com/office/powerpoint/2010/main" val="17114678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473B6725-1224-E941-8C67-E634D930B19A}"/>
              </a:ext>
            </a:extLst>
          </p:cNvPr>
          <p:cNvSpPr>
            <a:spLocks noGrp="1"/>
          </p:cNvSpPr>
          <p:nvPr>
            <p:ph type="dt" sz="half" idx="10"/>
          </p:nvPr>
        </p:nvSpPr>
        <p:spPr/>
        <p:txBody>
          <a:bodyPr/>
          <a:lstStyle>
            <a:lvl1pPr>
              <a:defRPr/>
            </a:lvl1pPr>
          </a:lstStyle>
          <a:p>
            <a:pPr>
              <a:defRPr/>
            </a:pPr>
            <a:fld id="{35C245E1-EB76-4241-9E3A-DA446FE2CEEA}"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E7B7F86A-7DD9-2142-A1FA-8DFC35E596FA}"/>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3C1847FA-EEB9-184B-B17F-2FBEDC3DBC90}"/>
              </a:ext>
            </a:extLst>
          </p:cNvPr>
          <p:cNvSpPr>
            <a:spLocks noGrp="1"/>
          </p:cNvSpPr>
          <p:nvPr>
            <p:ph type="sldNum" sz="quarter" idx="12"/>
          </p:nvPr>
        </p:nvSpPr>
        <p:spPr/>
        <p:txBody>
          <a:bodyPr/>
          <a:lstStyle>
            <a:lvl1pPr>
              <a:defRPr/>
            </a:lvl1pPr>
          </a:lstStyle>
          <a:p>
            <a:pPr>
              <a:defRPr/>
            </a:pPr>
            <a:fld id="{0DC55AAA-692D-4845-99DC-7A9864E7ED74}" type="slidenum">
              <a:rPr lang="it-IT"/>
              <a:pPr>
                <a:defRPr/>
              </a:pPr>
              <a:t>‹N›</a:t>
            </a:fld>
            <a:endParaRPr lang="it-IT"/>
          </a:p>
        </p:txBody>
      </p:sp>
    </p:spTree>
    <p:extLst>
      <p:ext uri="{BB962C8B-B14F-4D97-AF65-F5344CB8AC3E}">
        <p14:creationId xmlns:p14="http://schemas.microsoft.com/office/powerpoint/2010/main" val="32992863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D781E73-E851-7C49-92FC-B9EADC534AB8}"/>
              </a:ext>
            </a:extLst>
          </p:cNvPr>
          <p:cNvSpPr>
            <a:spLocks noGrp="1"/>
          </p:cNvSpPr>
          <p:nvPr>
            <p:ph type="dt" sz="half" idx="10"/>
          </p:nvPr>
        </p:nvSpPr>
        <p:spPr/>
        <p:txBody>
          <a:bodyPr/>
          <a:lstStyle>
            <a:lvl1pPr>
              <a:defRPr/>
            </a:lvl1pPr>
          </a:lstStyle>
          <a:p>
            <a:pPr>
              <a:defRPr/>
            </a:pPr>
            <a:fld id="{BB8775D9-D79F-F644-987E-5E51D10549C1}"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F7ACB54A-6026-784B-B04A-C764C2869768}"/>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62C5BAA0-274C-6746-9813-603F66A75DFE}"/>
              </a:ext>
            </a:extLst>
          </p:cNvPr>
          <p:cNvSpPr>
            <a:spLocks noGrp="1"/>
          </p:cNvSpPr>
          <p:nvPr>
            <p:ph type="sldNum" sz="quarter" idx="12"/>
          </p:nvPr>
        </p:nvSpPr>
        <p:spPr/>
        <p:txBody>
          <a:bodyPr/>
          <a:lstStyle>
            <a:lvl1pPr>
              <a:defRPr/>
            </a:lvl1pPr>
          </a:lstStyle>
          <a:p>
            <a:pPr>
              <a:defRPr/>
            </a:pPr>
            <a:fld id="{E9EC40A3-97AF-DA4A-806E-DAFFFA0471F1}" type="slidenum">
              <a:rPr lang="it-IT"/>
              <a:pPr>
                <a:defRPr/>
              </a:pPr>
              <a:t>‹N›</a:t>
            </a:fld>
            <a:endParaRPr lang="it-IT"/>
          </a:p>
        </p:txBody>
      </p:sp>
    </p:spTree>
    <p:extLst>
      <p:ext uri="{BB962C8B-B14F-4D97-AF65-F5344CB8AC3E}">
        <p14:creationId xmlns:p14="http://schemas.microsoft.com/office/powerpoint/2010/main" val="7769333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698FC932-2306-174C-96A0-7E05E8A6C0BF}"/>
              </a:ext>
            </a:extLst>
          </p:cNvPr>
          <p:cNvSpPr>
            <a:spLocks noGrp="1"/>
          </p:cNvSpPr>
          <p:nvPr>
            <p:ph type="dt" sz="half" idx="10"/>
          </p:nvPr>
        </p:nvSpPr>
        <p:spPr/>
        <p:txBody>
          <a:bodyPr/>
          <a:lstStyle>
            <a:lvl1pPr>
              <a:defRPr/>
            </a:lvl1pPr>
          </a:lstStyle>
          <a:p>
            <a:pPr>
              <a:defRPr/>
            </a:pPr>
            <a:fld id="{3D149811-87D2-004E-9C86-E1586E5CA96B}"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CA7E7845-4F11-A44E-B17B-20E4C781BBAC}"/>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41280AD6-0412-8749-B3A4-8625150A3238}"/>
              </a:ext>
            </a:extLst>
          </p:cNvPr>
          <p:cNvSpPr>
            <a:spLocks noGrp="1"/>
          </p:cNvSpPr>
          <p:nvPr>
            <p:ph type="sldNum" sz="quarter" idx="12"/>
          </p:nvPr>
        </p:nvSpPr>
        <p:spPr/>
        <p:txBody>
          <a:bodyPr/>
          <a:lstStyle>
            <a:lvl1pPr>
              <a:defRPr/>
            </a:lvl1pPr>
          </a:lstStyle>
          <a:p>
            <a:pPr>
              <a:defRPr/>
            </a:pPr>
            <a:fld id="{6DC875F3-B4D5-2746-9584-D16F6FA97F3A}" type="slidenum">
              <a:rPr lang="it-IT"/>
              <a:pPr>
                <a:defRPr/>
              </a:pPr>
              <a:t>‹N›</a:t>
            </a:fld>
            <a:endParaRPr lang="it-IT"/>
          </a:p>
        </p:txBody>
      </p:sp>
    </p:spTree>
    <p:extLst>
      <p:ext uri="{BB962C8B-B14F-4D97-AF65-F5344CB8AC3E}">
        <p14:creationId xmlns:p14="http://schemas.microsoft.com/office/powerpoint/2010/main" val="53865033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023560C2-FFFF-374B-874B-9E89E34FE6C3}"/>
              </a:ext>
            </a:extLst>
          </p:cNvPr>
          <p:cNvSpPr>
            <a:spLocks noGrp="1"/>
          </p:cNvSpPr>
          <p:nvPr>
            <p:ph type="dt" sz="half" idx="10"/>
          </p:nvPr>
        </p:nvSpPr>
        <p:spPr/>
        <p:txBody>
          <a:bodyPr/>
          <a:lstStyle>
            <a:lvl1pPr>
              <a:defRPr/>
            </a:lvl1pPr>
          </a:lstStyle>
          <a:p>
            <a:pPr>
              <a:defRPr/>
            </a:pPr>
            <a:fld id="{8D0A08BB-1AE3-7449-9F61-2C03275EF960}" type="datetimeFigureOut">
              <a:rPr lang="it-IT"/>
              <a:pPr>
                <a:defRPr/>
              </a:pPr>
              <a:t>26/05/19</a:t>
            </a:fld>
            <a:endParaRPr lang="it-IT"/>
          </a:p>
        </p:txBody>
      </p:sp>
      <p:sp>
        <p:nvSpPr>
          <p:cNvPr id="6" name="Segnaposto piè di pagina 4">
            <a:extLst>
              <a:ext uri="{FF2B5EF4-FFF2-40B4-BE49-F238E27FC236}">
                <a16:creationId xmlns:a16="http://schemas.microsoft.com/office/drawing/2014/main" id="{94FA244C-D26D-2843-BB6D-A191B9F02674}"/>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498C5B9F-AFA9-2F4D-9CBB-E5BCFE8109E4}"/>
              </a:ext>
            </a:extLst>
          </p:cNvPr>
          <p:cNvSpPr>
            <a:spLocks noGrp="1"/>
          </p:cNvSpPr>
          <p:nvPr>
            <p:ph type="sldNum" sz="quarter" idx="12"/>
          </p:nvPr>
        </p:nvSpPr>
        <p:spPr/>
        <p:txBody>
          <a:bodyPr/>
          <a:lstStyle>
            <a:lvl1pPr>
              <a:defRPr/>
            </a:lvl1pPr>
          </a:lstStyle>
          <a:p>
            <a:pPr>
              <a:defRPr/>
            </a:pPr>
            <a:fld id="{7C8592FE-1A52-6B45-B83A-13BDB6CF3834}" type="slidenum">
              <a:rPr lang="it-IT"/>
              <a:pPr>
                <a:defRPr/>
              </a:pPr>
              <a:t>‹N›</a:t>
            </a:fld>
            <a:endParaRPr lang="it-IT"/>
          </a:p>
        </p:txBody>
      </p:sp>
    </p:spTree>
    <p:extLst>
      <p:ext uri="{BB962C8B-B14F-4D97-AF65-F5344CB8AC3E}">
        <p14:creationId xmlns:p14="http://schemas.microsoft.com/office/powerpoint/2010/main" val="31181242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E72718B8-1B29-5146-B682-C0FF467CA294}"/>
              </a:ext>
            </a:extLst>
          </p:cNvPr>
          <p:cNvSpPr>
            <a:spLocks noGrp="1"/>
          </p:cNvSpPr>
          <p:nvPr>
            <p:ph type="dt" sz="half" idx="10"/>
          </p:nvPr>
        </p:nvSpPr>
        <p:spPr/>
        <p:txBody>
          <a:bodyPr/>
          <a:lstStyle>
            <a:lvl1pPr>
              <a:defRPr/>
            </a:lvl1pPr>
          </a:lstStyle>
          <a:p>
            <a:pPr>
              <a:defRPr/>
            </a:pPr>
            <a:fld id="{7EEF1052-940F-A641-963B-A852337C978F}" type="datetimeFigureOut">
              <a:rPr lang="it-IT"/>
              <a:pPr>
                <a:defRPr/>
              </a:pPr>
              <a:t>26/05/19</a:t>
            </a:fld>
            <a:endParaRPr lang="it-IT"/>
          </a:p>
        </p:txBody>
      </p:sp>
      <p:sp>
        <p:nvSpPr>
          <p:cNvPr id="8" name="Segnaposto piè di pagina 4">
            <a:extLst>
              <a:ext uri="{FF2B5EF4-FFF2-40B4-BE49-F238E27FC236}">
                <a16:creationId xmlns:a16="http://schemas.microsoft.com/office/drawing/2014/main" id="{C749E85E-6CF4-944D-B828-FBE13ED3C982}"/>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741586B1-2435-E142-A850-276806DA037A}"/>
              </a:ext>
            </a:extLst>
          </p:cNvPr>
          <p:cNvSpPr>
            <a:spLocks noGrp="1"/>
          </p:cNvSpPr>
          <p:nvPr>
            <p:ph type="sldNum" sz="quarter" idx="12"/>
          </p:nvPr>
        </p:nvSpPr>
        <p:spPr/>
        <p:txBody>
          <a:bodyPr/>
          <a:lstStyle>
            <a:lvl1pPr>
              <a:defRPr/>
            </a:lvl1pPr>
          </a:lstStyle>
          <a:p>
            <a:pPr>
              <a:defRPr/>
            </a:pPr>
            <a:fld id="{47A44244-E8E5-0D47-BDB9-775D97AED1B9}" type="slidenum">
              <a:rPr lang="it-IT"/>
              <a:pPr>
                <a:defRPr/>
              </a:pPr>
              <a:t>‹N›</a:t>
            </a:fld>
            <a:endParaRPr lang="it-IT"/>
          </a:p>
        </p:txBody>
      </p:sp>
    </p:spTree>
    <p:extLst>
      <p:ext uri="{BB962C8B-B14F-4D97-AF65-F5344CB8AC3E}">
        <p14:creationId xmlns:p14="http://schemas.microsoft.com/office/powerpoint/2010/main" val="379047076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a:extLst>
              <a:ext uri="{FF2B5EF4-FFF2-40B4-BE49-F238E27FC236}">
                <a16:creationId xmlns:a16="http://schemas.microsoft.com/office/drawing/2014/main" id="{AB6B109E-68A1-9143-A5F8-FACC5A68AD9C}"/>
              </a:ext>
            </a:extLst>
          </p:cNvPr>
          <p:cNvSpPr>
            <a:spLocks noGrp="1"/>
          </p:cNvSpPr>
          <p:nvPr>
            <p:ph type="dt" sz="half" idx="10"/>
          </p:nvPr>
        </p:nvSpPr>
        <p:spPr/>
        <p:txBody>
          <a:bodyPr/>
          <a:lstStyle>
            <a:lvl1pPr>
              <a:defRPr/>
            </a:lvl1pPr>
          </a:lstStyle>
          <a:p>
            <a:pPr>
              <a:defRPr/>
            </a:pPr>
            <a:fld id="{288A4C1C-1F95-5049-80B7-0632FB3E392D}" type="datetimeFigureOut">
              <a:rPr lang="it-IT"/>
              <a:pPr>
                <a:defRPr/>
              </a:pPr>
              <a:t>26/05/19</a:t>
            </a:fld>
            <a:endParaRPr lang="it-IT"/>
          </a:p>
        </p:txBody>
      </p:sp>
      <p:sp>
        <p:nvSpPr>
          <p:cNvPr id="4" name="Segnaposto piè di pagina 4">
            <a:extLst>
              <a:ext uri="{FF2B5EF4-FFF2-40B4-BE49-F238E27FC236}">
                <a16:creationId xmlns:a16="http://schemas.microsoft.com/office/drawing/2014/main" id="{1696C678-8CC4-C647-8720-348061E03022}"/>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CEBAED2F-60B7-1941-A8F1-FCF19164855C}"/>
              </a:ext>
            </a:extLst>
          </p:cNvPr>
          <p:cNvSpPr>
            <a:spLocks noGrp="1"/>
          </p:cNvSpPr>
          <p:nvPr>
            <p:ph type="sldNum" sz="quarter" idx="12"/>
          </p:nvPr>
        </p:nvSpPr>
        <p:spPr/>
        <p:txBody>
          <a:bodyPr/>
          <a:lstStyle>
            <a:lvl1pPr>
              <a:defRPr/>
            </a:lvl1pPr>
          </a:lstStyle>
          <a:p>
            <a:pPr>
              <a:defRPr/>
            </a:pPr>
            <a:fld id="{A430DA7A-B238-FF4A-B2EB-BDE3D756F4E2}" type="slidenum">
              <a:rPr lang="it-IT"/>
              <a:pPr>
                <a:defRPr/>
              </a:pPr>
              <a:t>‹N›</a:t>
            </a:fld>
            <a:endParaRPr lang="it-IT"/>
          </a:p>
        </p:txBody>
      </p:sp>
    </p:spTree>
    <p:extLst>
      <p:ext uri="{BB962C8B-B14F-4D97-AF65-F5344CB8AC3E}">
        <p14:creationId xmlns:p14="http://schemas.microsoft.com/office/powerpoint/2010/main" val="11652082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382C9BCB-65BE-8F43-B363-929FB7E0E4CF}"/>
              </a:ext>
            </a:extLst>
          </p:cNvPr>
          <p:cNvSpPr>
            <a:spLocks noGrp="1"/>
          </p:cNvSpPr>
          <p:nvPr>
            <p:ph type="dt" sz="half" idx="10"/>
          </p:nvPr>
        </p:nvSpPr>
        <p:spPr/>
        <p:txBody>
          <a:bodyPr/>
          <a:lstStyle>
            <a:lvl1pPr>
              <a:defRPr/>
            </a:lvl1pPr>
          </a:lstStyle>
          <a:p>
            <a:pPr>
              <a:defRPr/>
            </a:pPr>
            <a:fld id="{354FB1E7-038E-4D4E-87A7-45597A08C7C2}" type="datetimeFigureOut">
              <a:rPr lang="it-IT"/>
              <a:pPr>
                <a:defRPr/>
              </a:pPr>
              <a:t>26/05/19</a:t>
            </a:fld>
            <a:endParaRPr lang="it-IT"/>
          </a:p>
        </p:txBody>
      </p:sp>
      <p:sp>
        <p:nvSpPr>
          <p:cNvPr id="3" name="Segnaposto piè di pagina 4">
            <a:extLst>
              <a:ext uri="{FF2B5EF4-FFF2-40B4-BE49-F238E27FC236}">
                <a16:creationId xmlns:a16="http://schemas.microsoft.com/office/drawing/2014/main" id="{85EBB10C-D487-AB49-924C-D1CCF1D06560}"/>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71D66A30-93ED-AD4F-B757-AEFCC11EDAC0}"/>
              </a:ext>
            </a:extLst>
          </p:cNvPr>
          <p:cNvSpPr>
            <a:spLocks noGrp="1"/>
          </p:cNvSpPr>
          <p:nvPr>
            <p:ph type="sldNum" sz="quarter" idx="12"/>
          </p:nvPr>
        </p:nvSpPr>
        <p:spPr/>
        <p:txBody>
          <a:bodyPr/>
          <a:lstStyle>
            <a:lvl1pPr>
              <a:defRPr/>
            </a:lvl1pPr>
          </a:lstStyle>
          <a:p>
            <a:pPr>
              <a:defRPr/>
            </a:pPr>
            <a:fld id="{68978633-9FB4-DD4A-8077-D0257286FBF7}" type="slidenum">
              <a:rPr lang="it-IT"/>
              <a:pPr>
                <a:defRPr/>
              </a:pPr>
              <a:t>‹N›</a:t>
            </a:fld>
            <a:endParaRPr lang="it-IT"/>
          </a:p>
        </p:txBody>
      </p:sp>
    </p:spTree>
    <p:extLst>
      <p:ext uri="{BB962C8B-B14F-4D97-AF65-F5344CB8AC3E}">
        <p14:creationId xmlns:p14="http://schemas.microsoft.com/office/powerpoint/2010/main" val="17799035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422C4567-9884-7648-B0F3-29C67B80015C}"/>
              </a:ext>
            </a:extLst>
          </p:cNvPr>
          <p:cNvSpPr>
            <a:spLocks noGrp="1"/>
          </p:cNvSpPr>
          <p:nvPr>
            <p:ph type="dt" sz="half" idx="10"/>
          </p:nvPr>
        </p:nvSpPr>
        <p:spPr/>
        <p:txBody>
          <a:bodyPr/>
          <a:lstStyle>
            <a:lvl1pPr>
              <a:defRPr/>
            </a:lvl1pPr>
          </a:lstStyle>
          <a:p>
            <a:pPr>
              <a:defRPr/>
            </a:pPr>
            <a:fld id="{A4FC1D72-78B5-D242-A987-37ED56E12553}" type="datetimeFigureOut">
              <a:rPr lang="it-IT"/>
              <a:pPr>
                <a:defRPr/>
              </a:pPr>
              <a:t>26/05/19</a:t>
            </a:fld>
            <a:endParaRPr lang="it-IT"/>
          </a:p>
        </p:txBody>
      </p:sp>
      <p:sp>
        <p:nvSpPr>
          <p:cNvPr id="6" name="Segnaposto piè di pagina 4">
            <a:extLst>
              <a:ext uri="{FF2B5EF4-FFF2-40B4-BE49-F238E27FC236}">
                <a16:creationId xmlns:a16="http://schemas.microsoft.com/office/drawing/2014/main" id="{7C351B10-56FB-3D4B-A897-C738A84F3516}"/>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423A51E9-5971-9A45-ACF1-586B9F6A6CBF}"/>
              </a:ext>
            </a:extLst>
          </p:cNvPr>
          <p:cNvSpPr>
            <a:spLocks noGrp="1"/>
          </p:cNvSpPr>
          <p:nvPr>
            <p:ph type="sldNum" sz="quarter" idx="12"/>
          </p:nvPr>
        </p:nvSpPr>
        <p:spPr/>
        <p:txBody>
          <a:bodyPr/>
          <a:lstStyle>
            <a:lvl1pPr>
              <a:defRPr/>
            </a:lvl1pPr>
          </a:lstStyle>
          <a:p>
            <a:pPr>
              <a:defRPr/>
            </a:pPr>
            <a:fld id="{100061C6-49AF-2D40-8FF9-0E5255005039}" type="slidenum">
              <a:rPr lang="it-IT"/>
              <a:pPr>
                <a:defRPr/>
              </a:pPr>
              <a:t>‹N›</a:t>
            </a:fld>
            <a:endParaRPr lang="it-IT"/>
          </a:p>
        </p:txBody>
      </p:sp>
    </p:spTree>
    <p:extLst>
      <p:ext uri="{BB962C8B-B14F-4D97-AF65-F5344CB8AC3E}">
        <p14:creationId xmlns:p14="http://schemas.microsoft.com/office/powerpoint/2010/main" val="12405655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3A550BB1-E90F-EE41-84BC-352F10C18F0E}"/>
              </a:ext>
            </a:extLst>
          </p:cNvPr>
          <p:cNvSpPr>
            <a:spLocks noGrp="1"/>
          </p:cNvSpPr>
          <p:nvPr>
            <p:ph type="dt" sz="half" idx="10"/>
          </p:nvPr>
        </p:nvSpPr>
        <p:spPr/>
        <p:txBody>
          <a:bodyPr/>
          <a:lstStyle>
            <a:lvl1pPr>
              <a:defRPr/>
            </a:lvl1pPr>
          </a:lstStyle>
          <a:p>
            <a:pPr>
              <a:defRPr/>
            </a:pPr>
            <a:fld id="{A4889490-61B0-9841-9B0D-F9D49E3696E0}" type="datetimeFigureOut">
              <a:rPr lang="it-IT"/>
              <a:pPr>
                <a:defRPr/>
              </a:pPr>
              <a:t>26/05/19</a:t>
            </a:fld>
            <a:endParaRPr lang="it-IT"/>
          </a:p>
        </p:txBody>
      </p:sp>
      <p:sp>
        <p:nvSpPr>
          <p:cNvPr id="6" name="Segnaposto piè di pagina 4">
            <a:extLst>
              <a:ext uri="{FF2B5EF4-FFF2-40B4-BE49-F238E27FC236}">
                <a16:creationId xmlns:a16="http://schemas.microsoft.com/office/drawing/2014/main" id="{2B463CAA-8569-654E-BD58-B061B1175F41}"/>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CF5D024D-AAAF-2442-B5F7-C4C131C7AB21}"/>
              </a:ext>
            </a:extLst>
          </p:cNvPr>
          <p:cNvSpPr>
            <a:spLocks noGrp="1"/>
          </p:cNvSpPr>
          <p:nvPr>
            <p:ph type="sldNum" sz="quarter" idx="12"/>
          </p:nvPr>
        </p:nvSpPr>
        <p:spPr/>
        <p:txBody>
          <a:bodyPr/>
          <a:lstStyle>
            <a:lvl1pPr>
              <a:defRPr/>
            </a:lvl1pPr>
          </a:lstStyle>
          <a:p>
            <a:pPr>
              <a:defRPr/>
            </a:pPr>
            <a:fld id="{DE01B8BD-1DDC-2F45-9BF5-767034995BBC}" type="slidenum">
              <a:rPr lang="it-IT"/>
              <a:pPr>
                <a:defRPr/>
              </a:pPr>
              <a:t>‹N›</a:t>
            </a:fld>
            <a:endParaRPr lang="it-IT"/>
          </a:p>
        </p:txBody>
      </p:sp>
    </p:spTree>
    <p:extLst>
      <p:ext uri="{BB962C8B-B14F-4D97-AF65-F5344CB8AC3E}">
        <p14:creationId xmlns:p14="http://schemas.microsoft.com/office/powerpoint/2010/main" val="24654449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5D50A39-DE4E-5C48-AEBF-5D46AFC576D7}"/>
              </a:ext>
            </a:extLst>
          </p:cNvPr>
          <p:cNvSpPr>
            <a:spLocks noGrp="1"/>
          </p:cNvSpPr>
          <p:nvPr>
            <p:ph type="dt" sz="half" idx="10"/>
          </p:nvPr>
        </p:nvSpPr>
        <p:spPr/>
        <p:txBody>
          <a:bodyPr/>
          <a:lstStyle>
            <a:lvl1pPr>
              <a:defRPr/>
            </a:lvl1pPr>
          </a:lstStyle>
          <a:p>
            <a:pPr>
              <a:defRPr/>
            </a:pPr>
            <a:fld id="{A667BB35-4F8A-214C-B003-5455B6384533}"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6E134377-0ABE-2A48-AC1A-B825F9E95982}"/>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3F7E1BE9-BD7B-5147-8B88-8BB8AE2F9E57}"/>
              </a:ext>
            </a:extLst>
          </p:cNvPr>
          <p:cNvSpPr>
            <a:spLocks noGrp="1"/>
          </p:cNvSpPr>
          <p:nvPr>
            <p:ph type="sldNum" sz="quarter" idx="12"/>
          </p:nvPr>
        </p:nvSpPr>
        <p:spPr/>
        <p:txBody>
          <a:bodyPr/>
          <a:lstStyle>
            <a:lvl1pPr>
              <a:defRPr/>
            </a:lvl1pPr>
          </a:lstStyle>
          <a:p>
            <a:pPr>
              <a:defRPr/>
            </a:pPr>
            <a:fld id="{22295026-AF3F-D540-A84C-2E7DEBFADAE5}" type="slidenum">
              <a:rPr lang="it-IT"/>
              <a:pPr>
                <a:defRPr/>
              </a:pPr>
              <a:t>‹N›</a:t>
            </a:fld>
            <a:endParaRPr lang="it-IT"/>
          </a:p>
        </p:txBody>
      </p:sp>
    </p:spTree>
    <p:extLst>
      <p:ext uri="{BB962C8B-B14F-4D97-AF65-F5344CB8AC3E}">
        <p14:creationId xmlns:p14="http://schemas.microsoft.com/office/powerpoint/2010/main" val="2047597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4CD7177-ED65-4B40-9C5C-267793155E6C}" type="datetimeFigureOut">
              <a:rPr lang="it-IT" smtClean="0"/>
              <a:pPr/>
              <a:t>26/05/19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4AA3D05-9EE0-4E57-86A4-1414ECF79C26}" type="slidenum">
              <a:rPr lang="it-IT" smtClean="0"/>
              <a:pPr/>
              <a:t>‹N›</a:t>
            </a:fld>
            <a:endParaRPr lang="it-IT"/>
          </a:p>
        </p:txBody>
      </p:sp>
    </p:spTree>
    <p:extLst>
      <p:ext uri="{BB962C8B-B14F-4D97-AF65-F5344CB8AC3E}">
        <p14:creationId xmlns:p14="http://schemas.microsoft.com/office/powerpoint/2010/main" val="367964672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BF5FD36-7DE5-1340-AAC2-4B09BE2FA372}"/>
              </a:ext>
            </a:extLst>
          </p:cNvPr>
          <p:cNvSpPr>
            <a:spLocks noGrp="1"/>
          </p:cNvSpPr>
          <p:nvPr>
            <p:ph type="dt" sz="half" idx="10"/>
          </p:nvPr>
        </p:nvSpPr>
        <p:spPr/>
        <p:txBody>
          <a:bodyPr/>
          <a:lstStyle>
            <a:lvl1pPr>
              <a:defRPr/>
            </a:lvl1pPr>
          </a:lstStyle>
          <a:p>
            <a:pPr>
              <a:defRPr/>
            </a:pPr>
            <a:fld id="{9499A5DA-F939-2B4D-A8D6-B48D5151A5E8}"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0E0D7548-F228-9140-880A-18834DD5F37D}"/>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9B9A8A32-F4B9-3744-A722-1F4AC858A14F}"/>
              </a:ext>
            </a:extLst>
          </p:cNvPr>
          <p:cNvSpPr>
            <a:spLocks noGrp="1"/>
          </p:cNvSpPr>
          <p:nvPr>
            <p:ph type="sldNum" sz="quarter" idx="12"/>
          </p:nvPr>
        </p:nvSpPr>
        <p:spPr/>
        <p:txBody>
          <a:bodyPr/>
          <a:lstStyle>
            <a:lvl1pPr>
              <a:defRPr/>
            </a:lvl1pPr>
          </a:lstStyle>
          <a:p>
            <a:pPr>
              <a:defRPr/>
            </a:pPr>
            <a:fld id="{40ED7472-7B70-8D46-A7AE-C2B4E88FAB44}" type="slidenum">
              <a:rPr lang="it-IT"/>
              <a:pPr>
                <a:defRPr/>
              </a:pPr>
              <a:t>‹N›</a:t>
            </a:fld>
            <a:endParaRPr lang="it-IT"/>
          </a:p>
        </p:txBody>
      </p:sp>
    </p:spTree>
    <p:extLst>
      <p:ext uri="{BB962C8B-B14F-4D97-AF65-F5344CB8AC3E}">
        <p14:creationId xmlns:p14="http://schemas.microsoft.com/office/powerpoint/2010/main" val="172102508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8405278B-69F6-4241-80CC-5E484BF6CB1E}"/>
              </a:ext>
            </a:extLst>
          </p:cNvPr>
          <p:cNvSpPr>
            <a:spLocks noGrp="1"/>
          </p:cNvSpPr>
          <p:nvPr>
            <p:ph type="dt" sz="half" idx="10"/>
          </p:nvPr>
        </p:nvSpPr>
        <p:spPr/>
        <p:txBody>
          <a:bodyPr/>
          <a:lstStyle>
            <a:lvl1pPr>
              <a:defRPr/>
            </a:lvl1pPr>
          </a:lstStyle>
          <a:p>
            <a:pPr>
              <a:defRPr/>
            </a:pPr>
            <a:fld id="{B5C18548-2FBD-2043-9812-70A649FA05A8}"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95FC3DE3-6E2F-6142-BCC2-6C3E023BAB8D}"/>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1992810F-6171-1440-ACEE-74E66F2290C8}"/>
              </a:ext>
            </a:extLst>
          </p:cNvPr>
          <p:cNvSpPr>
            <a:spLocks noGrp="1"/>
          </p:cNvSpPr>
          <p:nvPr>
            <p:ph type="sldNum" sz="quarter" idx="12"/>
          </p:nvPr>
        </p:nvSpPr>
        <p:spPr/>
        <p:txBody>
          <a:bodyPr/>
          <a:lstStyle>
            <a:lvl1pPr>
              <a:defRPr/>
            </a:lvl1pPr>
          </a:lstStyle>
          <a:p>
            <a:pPr>
              <a:defRPr/>
            </a:pPr>
            <a:fld id="{3EF30565-6604-9942-879F-3367BF7A067B}" type="slidenum">
              <a:rPr lang="it-IT" altLang="it-IT"/>
              <a:pPr>
                <a:defRPr/>
              </a:pPr>
              <a:t>‹N›</a:t>
            </a:fld>
            <a:endParaRPr lang="it-IT" altLang="it-IT"/>
          </a:p>
        </p:txBody>
      </p:sp>
    </p:spTree>
    <p:extLst>
      <p:ext uri="{BB962C8B-B14F-4D97-AF65-F5344CB8AC3E}">
        <p14:creationId xmlns:p14="http://schemas.microsoft.com/office/powerpoint/2010/main" val="42677945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1ED8B5E-3789-004E-9925-4E543248CAE8}"/>
              </a:ext>
            </a:extLst>
          </p:cNvPr>
          <p:cNvSpPr>
            <a:spLocks noGrp="1"/>
          </p:cNvSpPr>
          <p:nvPr>
            <p:ph type="dt" sz="half" idx="10"/>
          </p:nvPr>
        </p:nvSpPr>
        <p:spPr/>
        <p:txBody>
          <a:bodyPr/>
          <a:lstStyle>
            <a:lvl1pPr>
              <a:defRPr/>
            </a:lvl1pPr>
          </a:lstStyle>
          <a:p>
            <a:pPr>
              <a:defRPr/>
            </a:pPr>
            <a:fld id="{CE7D1423-DB0B-0041-87A1-082655921D81}"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4DB28270-E455-734C-A748-115C4805842D}"/>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D6E23FE2-10FB-3241-9362-9E61DE2B2859}"/>
              </a:ext>
            </a:extLst>
          </p:cNvPr>
          <p:cNvSpPr>
            <a:spLocks noGrp="1"/>
          </p:cNvSpPr>
          <p:nvPr>
            <p:ph type="sldNum" sz="quarter" idx="12"/>
          </p:nvPr>
        </p:nvSpPr>
        <p:spPr/>
        <p:txBody>
          <a:bodyPr/>
          <a:lstStyle>
            <a:lvl1pPr>
              <a:defRPr/>
            </a:lvl1pPr>
          </a:lstStyle>
          <a:p>
            <a:pPr>
              <a:defRPr/>
            </a:pPr>
            <a:fld id="{A4562222-1E23-A54F-84C7-232E1952755C}" type="slidenum">
              <a:rPr lang="it-IT" altLang="it-IT"/>
              <a:pPr>
                <a:defRPr/>
              </a:pPr>
              <a:t>‹N›</a:t>
            </a:fld>
            <a:endParaRPr lang="it-IT" altLang="it-IT"/>
          </a:p>
        </p:txBody>
      </p:sp>
    </p:spTree>
    <p:extLst>
      <p:ext uri="{BB962C8B-B14F-4D97-AF65-F5344CB8AC3E}">
        <p14:creationId xmlns:p14="http://schemas.microsoft.com/office/powerpoint/2010/main" val="36957584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6960D4EE-9D68-9D43-98A4-005C75BF9D8A}"/>
              </a:ext>
            </a:extLst>
          </p:cNvPr>
          <p:cNvSpPr>
            <a:spLocks noGrp="1"/>
          </p:cNvSpPr>
          <p:nvPr>
            <p:ph type="dt" sz="half" idx="10"/>
          </p:nvPr>
        </p:nvSpPr>
        <p:spPr/>
        <p:txBody>
          <a:bodyPr/>
          <a:lstStyle>
            <a:lvl1pPr>
              <a:defRPr/>
            </a:lvl1pPr>
          </a:lstStyle>
          <a:p>
            <a:pPr>
              <a:defRPr/>
            </a:pPr>
            <a:fld id="{0DF23669-DE46-8F47-9320-A5A40C53E9B7}"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4558E90B-2EEF-DB48-A354-6D230277B00D}"/>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250B862C-2619-114C-8DF2-76AA2441A83B}"/>
              </a:ext>
            </a:extLst>
          </p:cNvPr>
          <p:cNvSpPr>
            <a:spLocks noGrp="1"/>
          </p:cNvSpPr>
          <p:nvPr>
            <p:ph type="sldNum" sz="quarter" idx="12"/>
          </p:nvPr>
        </p:nvSpPr>
        <p:spPr/>
        <p:txBody>
          <a:bodyPr/>
          <a:lstStyle>
            <a:lvl1pPr>
              <a:defRPr/>
            </a:lvl1pPr>
          </a:lstStyle>
          <a:p>
            <a:pPr>
              <a:defRPr/>
            </a:pPr>
            <a:fld id="{F5847E4F-1E26-3845-A191-09A25D5F7662}" type="slidenum">
              <a:rPr lang="it-IT" altLang="it-IT"/>
              <a:pPr>
                <a:defRPr/>
              </a:pPr>
              <a:t>‹N›</a:t>
            </a:fld>
            <a:endParaRPr lang="it-IT" altLang="it-IT"/>
          </a:p>
        </p:txBody>
      </p:sp>
    </p:spTree>
    <p:extLst>
      <p:ext uri="{BB962C8B-B14F-4D97-AF65-F5344CB8AC3E}">
        <p14:creationId xmlns:p14="http://schemas.microsoft.com/office/powerpoint/2010/main" val="122660733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ADF820F0-32EF-144F-8807-474CFA102560}"/>
              </a:ext>
            </a:extLst>
          </p:cNvPr>
          <p:cNvSpPr>
            <a:spLocks noGrp="1"/>
          </p:cNvSpPr>
          <p:nvPr>
            <p:ph type="dt" sz="half" idx="10"/>
          </p:nvPr>
        </p:nvSpPr>
        <p:spPr/>
        <p:txBody>
          <a:bodyPr/>
          <a:lstStyle>
            <a:lvl1pPr>
              <a:defRPr/>
            </a:lvl1pPr>
          </a:lstStyle>
          <a:p>
            <a:pPr>
              <a:defRPr/>
            </a:pPr>
            <a:fld id="{68CCE5DE-F3CB-8A43-9F93-D335C6DAF812}" type="datetimeFigureOut">
              <a:rPr lang="it-IT"/>
              <a:pPr>
                <a:defRPr/>
              </a:pPr>
              <a:t>26/05/19</a:t>
            </a:fld>
            <a:endParaRPr lang="it-IT"/>
          </a:p>
        </p:txBody>
      </p:sp>
      <p:sp>
        <p:nvSpPr>
          <p:cNvPr id="6" name="Segnaposto piè di pagina 4">
            <a:extLst>
              <a:ext uri="{FF2B5EF4-FFF2-40B4-BE49-F238E27FC236}">
                <a16:creationId xmlns:a16="http://schemas.microsoft.com/office/drawing/2014/main" id="{7E59FE77-F2FE-614D-A40C-19DD44160D8A}"/>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E6D5AB44-75C3-6F48-AAA3-1D3EA82F55A1}"/>
              </a:ext>
            </a:extLst>
          </p:cNvPr>
          <p:cNvSpPr>
            <a:spLocks noGrp="1"/>
          </p:cNvSpPr>
          <p:nvPr>
            <p:ph type="sldNum" sz="quarter" idx="12"/>
          </p:nvPr>
        </p:nvSpPr>
        <p:spPr/>
        <p:txBody>
          <a:bodyPr/>
          <a:lstStyle>
            <a:lvl1pPr>
              <a:defRPr/>
            </a:lvl1pPr>
          </a:lstStyle>
          <a:p>
            <a:pPr>
              <a:defRPr/>
            </a:pPr>
            <a:fld id="{A9A07D94-4DD2-4F4A-BA50-FB408C8B78D6}" type="slidenum">
              <a:rPr lang="it-IT" altLang="it-IT"/>
              <a:pPr>
                <a:defRPr/>
              </a:pPr>
              <a:t>‹N›</a:t>
            </a:fld>
            <a:endParaRPr lang="it-IT" altLang="it-IT"/>
          </a:p>
        </p:txBody>
      </p:sp>
    </p:spTree>
    <p:extLst>
      <p:ext uri="{BB962C8B-B14F-4D97-AF65-F5344CB8AC3E}">
        <p14:creationId xmlns:p14="http://schemas.microsoft.com/office/powerpoint/2010/main" val="187279220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B406F4D8-4854-E243-A80C-7A22C3E8883F}"/>
              </a:ext>
            </a:extLst>
          </p:cNvPr>
          <p:cNvSpPr>
            <a:spLocks noGrp="1"/>
          </p:cNvSpPr>
          <p:nvPr>
            <p:ph type="dt" sz="half" idx="10"/>
          </p:nvPr>
        </p:nvSpPr>
        <p:spPr/>
        <p:txBody>
          <a:bodyPr/>
          <a:lstStyle>
            <a:lvl1pPr>
              <a:defRPr/>
            </a:lvl1pPr>
          </a:lstStyle>
          <a:p>
            <a:pPr>
              <a:defRPr/>
            </a:pPr>
            <a:fld id="{059397BC-F847-6F4A-828A-F24411FCBEAB}" type="datetimeFigureOut">
              <a:rPr lang="it-IT"/>
              <a:pPr>
                <a:defRPr/>
              </a:pPr>
              <a:t>26/05/19</a:t>
            </a:fld>
            <a:endParaRPr lang="it-IT"/>
          </a:p>
        </p:txBody>
      </p:sp>
      <p:sp>
        <p:nvSpPr>
          <p:cNvPr id="8" name="Segnaposto piè di pagina 4">
            <a:extLst>
              <a:ext uri="{FF2B5EF4-FFF2-40B4-BE49-F238E27FC236}">
                <a16:creationId xmlns:a16="http://schemas.microsoft.com/office/drawing/2014/main" id="{0AAD9216-8996-3B43-B386-70411D130771}"/>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52252A64-9989-D642-8315-EA47CEE4540D}"/>
              </a:ext>
            </a:extLst>
          </p:cNvPr>
          <p:cNvSpPr>
            <a:spLocks noGrp="1"/>
          </p:cNvSpPr>
          <p:nvPr>
            <p:ph type="sldNum" sz="quarter" idx="12"/>
          </p:nvPr>
        </p:nvSpPr>
        <p:spPr/>
        <p:txBody>
          <a:bodyPr/>
          <a:lstStyle>
            <a:lvl1pPr>
              <a:defRPr/>
            </a:lvl1pPr>
          </a:lstStyle>
          <a:p>
            <a:pPr>
              <a:defRPr/>
            </a:pPr>
            <a:fld id="{3555A0E3-D597-5146-9A41-864A017533F1}" type="slidenum">
              <a:rPr lang="it-IT" altLang="it-IT"/>
              <a:pPr>
                <a:defRPr/>
              </a:pPr>
              <a:t>‹N›</a:t>
            </a:fld>
            <a:endParaRPr lang="it-IT" altLang="it-IT"/>
          </a:p>
        </p:txBody>
      </p:sp>
    </p:spTree>
    <p:extLst>
      <p:ext uri="{BB962C8B-B14F-4D97-AF65-F5344CB8AC3E}">
        <p14:creationId xmlns:p14="http://schemas.microsoft.com/office/powerpoint/2010/main" val="24710723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a:extLst>
              <a:ext uri="{FF2B5EF4-FFF2-40B4-BE49-F238E27FC236}">
                <a16:creationId xmlns:a16="http://schemas.microsoft.com/office/drawing/2014/main" id="{62FB981F-D9C3-4D4B-BB90-7CEA44CF6172}"/>
              </a:ext>
            </a:extLst>
          </p:cNvPr>
          <p:cNvSpPr>
            <a:spLocks noGrp="1"/>
          </p:cNvSpPr>
          <p:nvPr>
            <p:ph type="dt" sz="half" idx="10"/>
          </p:nvPr>
        </p:nvSpPr>
        <p:spPr/>
        <p:txBody>
          <a:bodyPr/>
          <a:lstStyle>
            <a:lvl1pPr>
              <a:defRPr/>
            </a:lvl1pPr>
          </a:lstStyle>
          <a:p>
            <a:pPr>
              <a:defRPr/>
            </a:pPr>
            <a:fld id="{0D3A5737-29A5-8943-8EAC-675D595D9059}" type="datetimeFigureOut">
              <a:rPr lang="it-IT"/>
              <a:pPr>
                <a:defRPr/>
              </a:pPr>
              <a:t>26/05/19</a:t>
            </a:fld>
            <a:endParaRPr lang="it-IT"/>
          </a:p>
        </p:txBody>
      </p:sp>
      <p:sp>
        <p:nvSpPr>
          <p:cNvPr id="4" name="Segnaposto piè di pagina 4">
            <a:extLst>
              <a:ext uri="{FF2B5EF4-FFF2-40B4-BE49-F238E27FC236}">
                <a16:creationId xmlns:a16="http://schemas.microsoft.com/office/drawing/2014/main" id="{15DB7957-53DB-3C46-86BE-926F01E71394}"/>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636B1EE3-CE65-C249-A938-BDC4D5A4347F}"/>
              </a:ext>
            </a:extLst>
          </p:cNvPr>
          <p:cNvSpPr>
            <a:spLocks noGrp="1"/>
          </p:cNvSpPr>
          <p:nvPr>
            <p:ph type="sldNum" sz="quarter" idx="12"/>
          </p:nvPr>
        </p:nvSpPr>
        <p:spPr/>
        <p:txBody>
          <a:bodyPr/>
          <a:lstStyle>
            <a:lvl1pPr>
              <a:defRPr/>
            </a:lvl1pPr>
          </a:lstStyle>
          <a:p>
            <a:pPr>
              <a:defRPr/>
            </a:pPr>
            <a:fld id="{1E840814-785C-E744-AB09-7C6BFDB72EA2}" type="slidenum">
              <a:rPr lang="it-IT" altLang="it-IT"/>
              <a:pPr>
                <a:defRPr/>
              </a:pPr>
              <a:t>‹N›</a:t>
            </a:fld>
            <a:endParaRPr lang="it-IT" altLang="it-IT"/>
          </a:p>
        </p:txBody>
      </p:sp>
    </p:spTree>
    <p:extLst>
      <p:ext uri="{BB962C8B-B14F-4D97-AF65-F5344CB8AC3E}">
        <p14:creationId xmlns:p14="http://schemas.microsoft.com/office/powerpoint/2010/main" val="8647327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59BFB22F-C14B-E649-95D4-596994DFB618}"/>
              </a:ext>
            </a:extLst>
          </p:cNvPr>
          <p:cNvSpPr>
            <a:spLocks noGrp="1"/>
          </p:cNvSpPr>
          <p:nvPr>
            <p:ph type="dt" sz="half" idx="10"/>
          </p:nvPr>
        </p:nvSpPr>
        <p:spPr/>
        <p:txBody>
          <a:bodyPr/>
          <a:lstStyle>
            <a:lvl1pPr>
              <a:defRPr/>
            </a:lvl1pPr>
          </a:lstStyle>
          <a:p>
            <a:pPr>
              <a:defRPr/>
            </a:pPr>
            <a:fld id="{EE7A287F-42D1-A94A-8638-C1C0C499924C}" type="datetimeFigureOut">
              <a:rPr lang="it-IT"/>
              <a:pPr>
                <a:defRPr/>
              </a:pPr>
              <a:t>26/05/19</a:t>
            </a:fld>
            <a:endParaRPr lang="it-IT"/>
          </a:p>
        </p:txBody>
      </p:sp>
      <p:sp>
        <p:nvSpPr>
          <p:cNvPr id="3" name="Segnaposto piè di pagina 4">
            <a:extLst>
              <a:ext uri="{FF2B5EF4-FFF2-40B4-BE49-F238E27FC236}">
                <a16:creationId xmlns:a16="http://schemas.microsoft.com/office/drawing/2014/main" id="{7F7A0C8C-43E7-4C41-88B7-5440AB75D4CC}"/>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FF13CA84-B159-DC4E-A320-CB616B48E702}"/>
              </a:ext>
            </a:extLst>
          </p:cNvPr>
          <p:cNvSpPr>
            <a:spLocks noGrp="1"/>
          </p:cNvSpPr>
          <p:nvPr>
            <p:ph type="sldNum" sz="quarter" idx="12"/>
          </p:nvPr>
        </p:nvSpPr>
        <p:spPr/>
        <p:txBody>
          <a:bodyPr/>
          <a:lstStyle>
            <a:lvl1pPr>
              <a:defRPr/>
            </a:lvl1pPr>
          </a:lstStyle>
          <a:p>
            <a:pPr>
              <a:defRPr/>
            </a:pPr>
            <a:fld id="{13FF9942-18DB-314A-89DC-A5469840A2B3}" type="slidenum">
              <a:rPr lang="it-IT" altLang="it-IT"/>
              <a:pPr>
                <a:defRPr/>
              </a:pPr>
              <a:t>‹N›</a:t>
            </a:fld>
            <a:endParaRPr lang="it-IT" altLang="it-IT"/>
          </a:p>
        </p:txBody>
      </p:sp>
    </p:spTree>
    <p:extLst>
      <p:ext uri="{BB962C8B-B14F-4D97-AF65-F5344CB8AC3E}">
        <p14:creationId xmlns:p14="http://schemas.microsoft.com/office/powerpoint/2010/main" val="259771960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F3AA0F7B-9D83-A64A-9D2F-6A622A428E50}"/>
              </a:ext>
            </a:extLst>
          </p:cNvPr>
          <p:cNvSpPr>
            <a:spLocks noGrp="1"/>
          </p:cNvSpPr>
          <p:nvPr>
            <p:ph type="dt" sz="half" idx="10"/>
          </p:nvPr>
        </p:nvSpPr>
        <p:spPr/>
        <p:txBody>
          <a:bodyPr/>
          <a:lstStyle>
            <a:lvl1pPr>
              <a:defRPr/>
            </a:lvl1pPr>
          </a:lstStyle>
          <a:p>
            <a:pPr>
              <a:defRPr/>
            </a:pPr>
            <a:fld id="{F22426AC-81E2-4941-A8EE-C10291206E01}" type="datetimeFigureOut">
              <a:rPr lang="it-IT"/>
              <a:pPr>
                <a:defRPr/>
              </a:pPr>
              <a:t>26/05/19</a:t>
            </a:fld>
            <a:endParaRPr lang="it-IT"/>
          </a:p>
        </p:txBody>
      </p:sp>
      <p:sp>
        <p:nvSpPr>
          <p:cNvPr id="6" name="Segnaposto piè di pagina 4">
            <a:extLst>
              <a:ext uri="{FF2B5EF4-FFF2-40B4-BE49-F238E27FC236}">
                <a16:creationId xmlns:a16="http://schemas.microsoft.com/office/drawing/2014/main" id="{C785A85F-E95E-8946-86FF-9689AE917E50}"/>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2BD56DFB-9E8B-DC43-935E-51A6BBB6C881}"/>
              </a:ext>
            </a:extLst>
          </p:cNvPr>
          <p:cNvSpPr>
            <a:spLocks noGrp="1"/>
          </p:cNvSpPr>
          <p:nvPr>
            <p:ph type="sldNum" sz="quarter" idx="12"/>
          </p:nvPr>
        </p:nvSpPr>
        <p:spPr/>
        <p:txBody>
          <a:bodyPr/>
          <a:lstStyle>
            <a:lvl1pPr>
              <a:defRPr/>
            </a:lvl1pPr>
          </a:lstStyle>
          <a:p>
            <a:pPr>
              <a:defRPr/>
            </a:pPr>
            <a:fld id="{43DB02B8-2BFB-1040-8D95-5BB4431012B8}" type="slidenum">
              <a:rPr lang="it-IT" altLang="it-IT"/>
              <a:pPr>
                <a:defRPr/>
              </a:pPr>
              <a:t>‹N›</a:t>
            </a:fld>
            <a:endParaRPr lang="it-IT" altLang="it-IT"/>
          </a:p>
        </p:txBody>
      </p:sp>
    </p:spTree>
    <p:extLst>
      <p:ext uri="{BB962C8B-B14F-4D97-AF65-F5344CB8AC3E}">
        <p14:creationId xmlns:p14="http://schemas.microsoft.com/office/powerpoint/2010/main" val="19092695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EA129B88-B24A-964F-AA66-106C57C375D3}"/>
              </a:ext>
            </a:extLst>
          </p:cNvPr>
          <p:cNvSpPr>
            <a:spLocks noGrp="1"/>
          </p:cNvSpPr>
          <p:nvPr>
            <p:ph type="dt" sz="half" idx="10"/>
          </p:nvPr>
        </p:nvSpPr>
        <p:spPr/>
        <p:txBody>
          <a:bodyPr/>
          <a:lstStyle>
            <a:lvl1pPr>
              <a:defRPr/>
            </a:lvl1pPr>
          </a:lstStyle>
          <a:p>
            <a:pPr>
              <a:defRPr/>
            </a:pPr>
            <a:fld id="{290960DB-82F8-1E4C-949D-F398A2E5C82E}" type="datetimeFigureOut">
              <a:rPr lang="it-IT"/>
              <a:pPr>
                <a:defRPr/>
              </a:pPr>
              <a:t>26/05/19</a:t>
            </a:fld>
            <a:endParaRPr lang="it-IT"/>
          </a:p>
        </p:txBody>
      </p:sp>
      <p:sp>
        <p:nvSpPr>
          <p:cNvPr id="6" name="Segnaposto piè di pagina 4">
            <a:extLst>
              <a:ext uri="{FF2B5EF4-FFF2-40B4-BE49-F238E27FC236}">
                <a16:creationId xmlns:a16="http://schemas.microsoft.com/office/drawing/2014/main" id="{ACD0832B-F7FB-AE4D-A295-1C276009B6ED}"/>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DF28BBF5-76F0-5543-A059-26353DF77DE0}"/>
              </a:ext>
            </a:extLst>
          </p:cNvPr>
          <p:cNvSpPr>
            <a:spLocks noGrp="1"/>
          </p:cNvSpPr>
          <p:nvPr>
            <p:ph type="sldNum" sz="quarter" idx="12"/>
          </p:nvPr>
        </p:nvSpPr>
        <p:spPr/>
        <p:txBody>
          <a:bodyPr/>
          <a:lstStyle>
            <a:lvl1pPr>
              <a:defRPr/>
            </a:lvl1pPr>
          </a:lstStyle>
          <a:p>
            <a:pPr>
              <a:defRPr/>
            </a:pPr>
            <a:fld id="{A8EB9DEC-CDBA-EA4D-8DA8-4D2A57072362}" type="slidenum">
              <a:rPr lang="it-IT" altLang="it-IT"/>
              <a:pPr>
                <a:defRPr/>
              </a:pPr>
              <a:t>‹N›</a:t>
            </a:fld>
            <a:endParaRPr lang="it-IT" altLang="it-IT"/>
          </a:p>
        </p:txBody>
      </p:sp>
    </p:spTree>
    <p:extLst>
      <p:ext uri="{BB962C8B-B14F-4D97-AF65-F5344CB8AC3E}">
        <p14:creationId xmlns:p14="http://schemas.microsoft.com/office/powerpoint/2010/main" val="4169813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4610D436-C62C-45A2-9904-8AAD2FCC3979}"/>
              </a:ext>
            </a:extLst>
          </p:cNvPr>
          <p:cNvSpPr>
            <a:spLocks noGrp="1"/>
          </p:cNvSpPr>
          <p:nvPr>
            <p:ph type="dt" sz="half" idx="10"/>
          </p:nvPr>
        </p:nvSpPr>
        <p:spPr/>
        <p:txBody>
          <a:bodyPr/>
          <a:lstStyle>
            <a:lvl1pPr>
              <a:defRPr/>
            </a:lvl1pPr>
          </a:lstStyle>
          <a:p>
            <a:pPr>
              <a:defRPr/>
            </a:pPr>
            <a:fld id="{3B54344B-186D-46E1-808C-4A89AD40B4B8}"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3C7EEA3D-78C0-4431-AC07-18F1192D5244}"/>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DD53CC6F-6B69-453C-9CA0-2A345A0D2980}"/>
              </a:ext>
            </a:extLst>
          </p:cNvPr>
          <p:cNvSpPr>
            <a:spLocks noGrp="1"/>
          </p:cNvSpPr>
          <p:nvPr>
            <p:ph type="sldNum" sz="quarter" idx="12"/>
          </p:nvPr>
        </p:nvSpPr>
        <p:spPr/>
        <p:txBody>
          <a:bodyPr/>
          <a:lstStyle>
            <a:lvl1pPr>
              <a:defRPr/>
            </a:lvl1pPr>
          </a:lstStyle>
          <a:p>
            <a:fld id="{04B319D4-B319-47F8-B196-B86C3EF68228}" type="slidenum">
              <a:rPr lang="it-IT" altLang="it-IT"/>
              <a:pPr/>
              <a:t>‹N›</a:t>
            </a:fld>
            <a:endParaRPr lang="it-IT" altLang="it-IT"/>
          </a:p>
        </p:txBody>
      </p:sp>
    </p:spTree>
    <p:extLst>
      <p:ext uri="{BB962C8B-B14F-4D97-AF65-F5344CB8AC3E}">
        <p14:creationId xmlns:p14="http://schemas.microsoft.com/office/powerpoint/2010/main" val="55827132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5CF948C-965A-AA49-A527-4CE8319BBD49}"/>
              </a:ext>
            </a:extLst>
          </p:cNvPr>
          <p:cNvSpPr>
            <a:spLocks noGrp="1"/>
          </p:cNvSpPr>
          <p:nvPr>
            <p:ph type="dt" sz="half" idx="10"/>
          </p:nvPr>
        </p:nvSpPr>
        <p:spPr/>
        <p:txBody>
          <a:bodyPr/>
          <a:lstStyle>
            <a:lvl1pPr>
              <a:defRPr/>
            </a:lvl1pPr>
          </a:lstStyle>
          <a:p>
            <a:pPr>
              <a:defRPr/>
            </a:pPr>
            <a:fld id="{8AC63EA1-4BC0-2D4E-B7D3-B77F54EA83DD}"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B93E6433-CDA7-9A44-BEC5-B42B33B35B59}"/>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3A6DAC98-E8D2-2744-8872-0BEE201240C3}"/>
              </a:ext>
            </a:extLst>
          </p:cNvPr>
          <p:cNvSpPr>
            <a:spLocks noGrp="1"/>
          </p:cNvSpPr>
          <p:nvPr>
            <p:ph type="sldNum" sz="quarter" idx="12"/>
          </p:nvPr>
        </p:nvSpPr>
        <p:spPr/>
        <p:txBody>
          <a:bodyPr/>
          <a:lstStyle>
            <a:lvl1pPr>
              <a:defRPr/>
            </a:lvl1pPr>
          </a:lstStyle>
          <a:p>
            <a:pPr>
              <a:defRPr/>
            </a:pPr>
            <a:fld id="{D1E666CE-3FE6-744D-8014-4E9F9092EA06}" type="slidenum">
              <a:rPr lang="it-IT" altLang="it-IT"/>
              <a:pPr>
                <a:defRPr/>
              </a:pPr>
              <a:t>‹N›</a:t>
            </a:fld>
            <a:endParaRPr lang="it-IT" altLang="it-IT"/>
          </a:p>
        </p:txBody>
      </p:sp>
    </p:spTree>
    <p:extLst>
      <p:ext uri="{BB962C8B-B14F-4D97-AF65-F5344CB8AC3E}">
        <p14:creationId xmlns:p14="http://schemas.microsoft.com/office/powerpoint/2010/main" val="10436539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D76E6FD-1C98-D846-B366-B62AD09E4AEB}"/>
              </a:ext>
            </a:extLst>
          </p:cNvPr>
          <p:cNvSpPr>
            <a:spLocks noGrp="1"/>
          </p:cNvSpPr>
          <p:nvPr>
            <p:ph type="dt" sz="half" idx="10"/>
          </p:nvPr>
        </p:nvSpPr>
        <p:spPr/>
        <p:txBody>
          <a:bodyPr/>
          <a:lstStyle>
            <a:lvl1pPr>
              <a:defRPr/>
            </a:lvl1pPr>
          </a:lstStyle>
          <a:p>
            <a:pPr>
              <a:defRPr/>
            </a:pPr>
            <a:fld id="{F87B9B6B-DCBA-2E46-A4B3-DF54A5F61F23}"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840AF7AA-B03A-FF49-99EE-595064FBAFBF}"/>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1EFA88BC-7152-7243-AFC0-F62A657453F6}"/>
              </a:ext>
            </a:extLst>
          </p:cNvPr>
          <p:cNvSpPr>
            <a:spLocks noGrp="1"/>
          </p:cNvSpPr>
          <p:nvPr>
            <p:ph type="sldNum" sz="quarter" idx="12"/>
          </p:nvPr>
        </p:nvSpPr>
        <p:spPr/>
        <p:txBody>
          <a:bodyPr/>
          <a:lstStyle>
            <a:lvl1pPr>
              <a:defRPr/>
            </a:lvl1pPr>
          </a:lstStyle>
          <a:p>
            <a:pPr>
              <a:defRPr/>
            </a:pPr>
            <a:fld id="{B95778DE-4D8B-7642-95D8-FB4282B68AFA}" type="slidenum">
              <a:rPr lang="it-IT" altLang="it-IT"/>
              <a:pPr>
                <a:defRPr/>
              </a:pPr>
              <a:t>‹N›</a:t>
            </a:fld>
            <a:endParaRPr lang="it-IT" altLang="it-IT"/>
          </a:p>
        </p:txBody>
      </p:sp>
    </p:spTree>
    <p:extLst>
      <p:ext uri="{BB962C8B-B14F-4D97-AF65-F5344CB8AC3E}">
        <p14:creationId xmlns:p14="http://schemas.microsoft.com/office/powerpoint/2010/main" val="4204594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AABBF196-D4FD-F24C-A41A-80F756609158}"/>
              </a:ext>
            </a:extLst>
          </p:cNvPr>
          <p:cNvSpPr>
            <a:spLocks noGrp="1"/>
          </p:cNvSpPr>
          <p:nvPr>
            <p:ph type="dt" sz="half" idx="10"/>
          </p:nvPr>
        </p:nvSpPr>
        <p:spPr/>
        <p:txBody>
          <a:bodyPr/>
          <a:lstStyle>
            <a:lvl1pPr>
              <a:defRPr/>
            </a:lvl1pPr>
          </a:lstStyle>
          <a:p>
            <a:pPr>
              <a:defRPr/>
            </a:pPr>
            <a:fld id="{BDB4F7D4-D998-2949-88A0-1A52CFF584BF}"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21C4C0E4-626C-DF4E-9594-5F95BC3044E3}"/>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0D697642-ACBD-AC4A-B4AD-C0D961B6498E}"/>
              </a:ext>
            </a:extLst>
          </p:cNvPr>
          <p:cNvSpPr>
            <a:spLocks noGrp="1"/>
          </p:cNvSpPr>
          <p:nvPr>
            <p:ph type="sldNum" sz="quarter" idx="12"/>
          </p:nvPr>
        </p:nvSpPr>
        <p:spPr/>
        <p:txBody>
          <a:bodyPr/>
          <a:lstStyle>
            <a:lvl1pPr>
              <a:defRPr/>
            </a:lvl1pPr>
          </a:lstStyle>
          <a:p>
            <a:pPr>
              <a:defRPr/>
            </a:pPr>
            <a:fld id="{763DA395-CF52-934E-A324-6378CDE9CD59}" type="slidenum">
              <a:rPr lang="it-IT" altLang="it-IT"/>
              <a:pPr>
                <a:defRPr/>
              </a:pPr>
              <a:t>‹N›</a:t>
            </a:fld>
            <a:endParaRPr lang="it-IT" altLang="it-IT"/>
          </a:p>
        </p:txBody>
      </p:sp>
    </p:spTree>
    <p:extLst>
      <p:ext uri="{BB962C8B-B14F-4D97-AF65-F5344CB8AC3E}">
        <p14:creationId xmlns:p14="http://schemas.microsoft.com/office/powerpoint/2010/main" val="27076867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4CE7F14-CE2D-AA48-904B-B452FE3AC3F3}"/>
              </a:ext>
            </a:extLst>
          </p:cNvPr>
          <p:cNvSpPr>
            <a:spLocks noGrp="1"/>
          </p:cNvSpPr>
          <p:nvPr>
            <p:ph type="dt" sz="half" idx="10"/>
          </p:nvPr>
        </p:nvSpPr>
        <p:spPr/>
        <p:txBody>
          <a:bodyPr/>
          <a:lstStyle>
            <a:lvl1pPr>
              <a:defRPr/>
            </a:lvl1pPr>
          </a:lstStyle>
          <a:p>
            <a:pPr>
              <a:defRPr/>
            </a:pPr>
            <a:fld id="{22FA1A18-923A-2B42-B620-F9D7078842C9}"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5782ADBF-64E4-1B48-9116-C66D89AF6249}"/>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1454120D-2635-E044-BC35-EB02D9B420D8}"/>
              </a:ext>
            </a:extLst>
          </p:cNvPr>
          <p:cNvSpPr>
            <a:spLocks noGrp="1"/>
          </p:cNvSpPr>
          <p:nvPr>
            <p:ph type="sldNum" sz="quarter" idx="12"/>
          </p:nvPr>
        </p:nvSpPr>
        <p:spPr/>
        <p:txBody>
          <a:bodyPr/>
          <a:lstStyle>
            <a:lvl1pPr>
              <a:defRPr/>
            </a:lvl1pPr>
          </a:lstStyle>
          <a:p>
            <a:pPr>
              <a:defRPr/>
            </a:pPr>
            <a:fld id="{8030CA96-2967-0B4E-A6EF-132B7A091A83}" type="slidenum">
              <a:rPr lang="it-IT" altLang="it-IT"/>
              <a:pPr>
                <a:defRPr/>
              </a:pPr>
              <a:t>‹N›</a:t>
            </a:fld>
            <a:endParaRPr lang="it-IT" altLang="it-IT"/>
          </a:p>
        </p:txBody>
      </p:sp>
    </p:spTree>
    <p:extLst>
      <p:ext uri="{BB962C8B-B14F-4D97-AF65-F5344CB8AC3E}">
        <p14:creationId xmlns:p14="http://schemas.microsoft.com/office/powerpoint/2010/main" val="272176785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29CE1D93-D86D-F24E-A22D-3F3F3F6C4176}"/>
              </a:ext>
            </a:extLst>
          </p:cNvPr>
          <p:cNvSpPr>
            <a:spLocks noGrp="1"/>
          </p:cNvSpPr>
          <p:nvPr>
            <p:ph type="dt" sz="half" idx="10"/>
          </p:nvPr>
        </p:nvSpPr>
        <p:spPr/>
        <p:txBody>
          <a:bodyPr/>
          <a:lstStyle>
            <a:lvl1pPr>
              <a:defRPr/>
            </a:lvl1pPr>
          </a:lstStyle>
          <a:p>
            <a:pPr>
              <a:defRPr/>
            </a:pPr>
            <a:fld id="{FFEBF6BA-8F6B-1F45-B905-096A8992D6E5}"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F5F8A0F1-75F9-B044-98C1-1CC021C11185}"/>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89994150-F0F2-C747-BA82-1AC2F0B08B9F}"/>
              </a:ext>
            </a:extLst>
          </p:cNvPr>
          <p:cNvSpPr>
            <a:spLocks noGrp="1"/>
          </p:cNvSpPr>
          <p:nvPr>
            <p:ph type="sldNum" sz="quarter" idx="12"/>
          </p:nvPr>
        </p:nvSpPr>
        <p:spPr/>
        <p:txBody>
          <a:bodyPr/>
          <a:lstStyle>
            <a:lvl1pPr>
              <a:defRPr/>
            </a:lvl1pPr>
          </a:lstStyle>
          <a:p>
            <a:pPr>
              <a:defRPr/>
            </a:pPr>
            <a:fld id="{E23F2D8A-B8C6-874E-8AEF-7FB711F7F19B}" type="slidenum">
              <a:rPr lang="it-IT" altLang="it-IT"/>
              <a:pPr>
                <a:defRPr/>
              </a:pPr>
              <a:t>‹N›</a:t>
            </a:fld>
            <a:endParaRPr lang="it-IT" altLang="it-IT"/>
          </a:p>
        </p:txBody>
      </p:sp>
    </p:spTree>
    <p:extLst>
      <p:ext uri="{BB962C8B-B14F-4D97-AF65-F5344CB8AC3E}">
        <p14:creationId xmlns:p14="http://schemas.microsoft.com/office/powerpoint/2010/main" val="162509920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40AA9232-BE6F-8941-83E4-8CCFF2AAB8BC}"/>
              </a:ext>
            </a:extLst>
          </p:cNvPr>
          <p:cNvSpPr>
            <a:spLocks noGrp="1"/>
          </p:cNvSpPr>
          <p:nvPr>
            <p:ph type="dt" sz="half" idx="10"/>
          </p:nvPr>
        </p:nvSpPr>
        <p:spPr/>
        <p:txBody>
          <a:bodyPr/>
          <a:lstStyle>
            <a:lvl1pPr>
              <a:defRPr/>
            </a:lvl1pPr>
          </a:lstStyle>
          <a:p>
            <a:pPr>
              <a:defRPr/>
            </a:pPr>
            <a:fld id="{0149F103-AB4B-8443-BE2E-CC22BAE48767}" type="datetimeFigureOut">
              <a:rPr lang="it-IT"/>
              <a:pPr>
                <a:defRPr/>
              </a:pPr>
              <a:t>26/05/19</a:t>
            </a:fld>
            <a:endParaRPr lang="it-IT"/>
          </a:p>
        </p:txBody>
      </p:sp>
      <p:sp>
        <p:nvSpPr>
          <p:cNvPr id="6" name="Segnaposto piè di pagina 4">
            <a:extLst>
              <a:ext uri="{FF2B5EF4-FFF2-40B4-BE49-F238E27FC236}">
                <a16:creationId xmlns:a16="http://schemas.microsoft.com/office/drawing/2014/main" id="{FE5E20D7-4EB8-524D-BB68-0715CF71627A}"/>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A005521D-7615-514F-972D-34B4F14B8999}"/>
              </a:ext>
            </a:extLst>
          </p:cNvPr>
          <p:cNvSpPr>
            <a:spLocks noGrp="1"/>
          </p:cNvSpPr>
          <p:nvPr>
            <p:ph type="sldNum" sz="quarter" idx="12"/>
          </p:nvPr>
        </p:nvSpPr>
        <p:spPr/>
        <p:txBody>
          <a:bodyPr/>
          <a:lstStyle>
            <a:lvl1pPr>
              <a:defRPr/>
            </a:lvl1pPr>
          </a:lstStyle>
          <a:p>
            <a:pPr>
              <a:defRPr/>
            </a:pPr>
            <a:fld id="{521FB00F-88BE-7E4A-9FC9-3304A6F6CBA7}" type="slidenum">
              <a:rPr lang="it-IT" altLang="it-IT"/>
              <a:pPr>
                <a:defRPr/>
              </a:pPr>
              <a:t>‹N›</a:t>
            </a:fld>
            <a:endParaRPr lang="it-IT" altLang="it-IT"/>
          </a:p>
        </p:txBody>
      </p:sp>
    </p:spTree>
    <p:extLst>
      <p:ext uri="{BB962C8B-B14F-4D97-AF65-F5344CB8AC3E}">
        <p14:creationId xmlns:p14="http://schemas.microsoft.com/office/powerpoint/2010/main" val="400914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6B213DAB-3E0F-EB46-9199-2888EF158160}"/>
              </a:ext>
            </a:extLst>
          </p:cNvPr>
          <p:cNvSpPr>
            <a:spLocks noGrp="1"/>
          </p:cNvSpPr>
          <p:nvPr>
            <p:ph type="dt" sz="half" idx="10"/>
          </p:nvPr>
        </p:nvSpPr>
        <p:spPr/>
        <p:txBody>
          <a:bodyPr/>
          <a:lstStyle>
            <a:lvl1pPr>
              <a:defRPr/>
            </a:lvl1pPr>
          </a:lstStyle>
          <a:p>
            <a:pPr>
              <a:defRPr/>
            </a:pPr>
            <a:fld id="{7B25D93E-F4B9-F94B-8742-B9D9F21FC050}" type="datetimeFigureOut">
              <a:rPr lang="it-IT"/>
              <a:pPr>
                <a:defRPr/>
              </a:pPr>
              <a:t>26/05/19</a:t>
            </a:fld>
            <a:endParaRPr lang="it-IT"/>
          </a:p>
        </p:txBody>
      </p:sp>
      <p:sp>
        <p:nvSpPr>
          <p:cNvPr id="8" name="Segnaposto piè di pagina 4">
            <a:extLst>
              <a:ext uri="{FF2B5EF4-FFF2-40B4-BE49-F238E27FC236}">
                <a16:creationId xmlns:a16="http://schemas.microsoft.com/office/drawing/2014/main" id="{2C07F5CF-8B7D-1647-85B9-7F8F2E41F3E9}"/>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5B9BF3DA-322C-0C41-B0F7-87BC98104834}"/>
              </a:ext>
            </a:extLst>
          </p:cNvPr>
          <p:cNvSpPr>
            <a:spLocks noGrp="1"/>
          </p:cNvSpPr>
          <p:nvPr>
            <p:ph type="sldNum" sz="quarter" idx="12"/>
          </p:nvPr>
        </p:nvSpPr>
        <p:spPr/>
        <p:txBody>
          <a:bodyPr/>
          <a:lstStyle>
            <a:lvl1pPr>
              <a:defRPr/>
            </a:lvl1pPr>
          </a:lstStyle>
          <a:p>
            <a:pPr>
              <a:defRPr/>
            </a:pPr>
            <a:fld id="{A24B8656-A95A-8746-80E5-9EC29D75F081}" type="slidenum">
              <a:rPr lang="it-IT" altLang="it-IT"/>
              <a:pPr>
                <a:defRPr/>
              </a:pPr>
              <a:t>‹N›</a:t>
            </a:fld>
            <a:endParaRPr lang="it-IT" altLang="it-IT"/>
          </a:p>
        </p:txBody>
      </p:sp>
    </p:spTree>
    <p:extLst>
      <p:ext uri="{BB962C8B-B14F-4D97-AF65-F5344CB8AC3E}">
        <p14:creationId xmlns:p14="http://schemas.microsoft.com/office/powerpoint/2010/main" val="43035204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a:extLst>
              <a:ext uri="{FF2B5EF4-FFF2-40B4-BE49-F238E27FC236}">
                <a16:creationId xmlns:a16="http://schemas.microsoft.com/office/drawing/2014/main" id="{0DB78A7A-134B-7547-8166-CBADE4C3273F}"/>
              </a:ext>
            </a:extLst>
          </p:cNvPr>
          <p:cNvSpPr>
            <a:spLocks noGrp="1"/>
          </p:cNvSpPr>
          <p:nvPr>
            <p:ph type="dt" sz="half" idx="10"/>
          </p:nvPr>
        </p:nvSpPr>
        <p:spPr/>
        <p:txBody>
          <a:bodyPr/>
          <a:lstStyle>
            <a:lvl1pPr>
              <a:defRPr/>
            </a:lvl1pPr>
          </a:lstStyle>
          <a:p>
            <a:pPr>
              <a:defRPr/>
            </a:pPr>
            <a:fld id="{812FF4E8-8D6A-0348-85F1-72F9B2C94B7A}" type="datetimeFigureOut">
              <a:rPr lang="it-IT"/>
              <a:pPr>
                <a:defRPr/>
              </a:pPr>
              <a:t>26/05/19</a:t>
            </a:fld>
            <a:endParaRPr lang="it-IT"/>
          </a:p>
        </p:txBody>
      </p:sp>
      <p:sp>
        <p:nvSpPr>
          <p:cNvPr id="4" name="Segnaposto piè di pagina 4">
            <a:extLst>
              <a:ext uri="{FF2B5EF4-FFF2-40B4-BE49-F238E27FC236}">
                <a16:creationId xmlns:a16="http://schemas.microsoft.com/office/drawing/2014/main" id="{0E9C6D82-BD99-4045-B036-BA0D738107BD}"/>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7D76C94F-EE2A-F349-B396-F851F7E84562}"/>
              </a:ext>
            </a:extLst>
          </p:cNvPr>
          <p:cNvSpPr>
            <a:spLocks noGrp="1"/>
          </p:cNvSpPr>
          <p:nvPr>
            <p:ph type="sldNum" sz="quarter" idx="12"/>
          </p:nvPr>
        </p:nvSpPr>
        <p:spPr/>
        <p:txBody>
          <a:bodyPr/>
          <a:lstStyle>
            <a:lvl1pPr>
              <a:defRPr/>
            </a:lvl1pPr>
          </a:lstStyle>
          <a:p>
            <a:pPr>
              <a:defRPr/>
            </a:pPr>
            <a:fld id="{597CD28C-86A0-4441-835E-8EBFBFDAD598}" type="slidenum">
              <a:rPr lang="it-IT" altLang="it-IT"/>
              <a:pPr>
                <a:defRPr/>
              </a:pPr>
              <a:t>‹N›</a:t>
            </a:fld>
            <a:endParaRPr lang="it-IT" altLang="it-IT"/>
          </a:p>
        </p:txBody>
      </p:sp>
    </p:spTree>
    <p:extLst>
      <p:ext uri="{BB962C8B-B14F-4D97-AF65-F5344CB8AC3E}">
        <p14:creationId xmlns:p14="http://schemas.microsoft.com/office/powerpoint/2010/main" val="25162423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045445DC-A218-AD4C-9DD5-68E9E330688F}"/>
              </a:ext>
            </a:extLst>
          </p:cNvPr>
          <p:cNvSpPr>
            <a:spLocks noGrp="1"/>
          </p:cNvSpPr>
          <p:nvPr>
            <p:ph type="dt" sz="half" idx="10"/>
          </p:nvPr>
        </p:nvSpPr>
        <p:spPr/>
        <p:txBody>
          <a:bodyPr/>
          <a:lstStyle>
            <a:lvl1pPr>
              <a:defRPr/>
            </a:lvl1pPr>
          </a:lstStyle>
          <a:p>
            <a:pPr>
              <a:defRPr/>
            </a:pPr>
            <a:fld id="{31717CF6-80D4-6B49-8D30-941E86DFD92A}" type="datetimeFigureOut">
              <a:rPr lang="it-IT"/>
              <a:pPr>
                <a:defRPr/>
              </a:pPr>
              <a:t>26/05/19</a:t>
            </a:fld>
            <a:endParaRPr lang="it-IT"/>
          </a:p>
        </p:txBody>
      </p:sp>
      <p:sp>
        <p:nvSpPr>
          <p:cNvPr id="3" name="Segnaposto piè di pagina 4">
            <a:extLst>
              <a:ext uri="{FF2B5EF4-FFF2-40B4-BE49-F238E27FC236}">
                <a16:creationId xmlns:a16="http://schemas.microsoft.com/office/drawing/2014/main" id="{8102A2FF-A6A5-BD41-9AE4-B144702E31B8}"/>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68C0497D-7FBD-2649-8AC1-0090D8A17344}"/>
              </a:ext>
            </a:extLst>
          </p:cNvPr>
          <p:cNvSpPr>
            <a:spLocks noGrp="1"/>
          </p:cNvSpPr>
          <p:nvPr>
            <p:ph type="sldNum" sz="quarter" idx="12"/>
          </p:nvPr>
        </p:nvSpPr>
        <p:spPr/>
        <p:txBody>
          <a:bodyPr/>
          <a:lstStyle>
            <a:lvl1pPr>
              <a:defRPr/>
            </a:lvl1pPr>
          </a:lstStyle>
          <a:p>
            <a:pPr>
              <a:defRPr/>
            </a:pPr>
            <a:fld id="{0922B52C-7582-3042-A417-446DC66FF7E0}" type="slidenum">
              <a:rPr lang="it-IT" altLang="it-IT"/>
              <a:pPr>
                <a:defRPr/>
              </a:pPr>
              <a:t>‹N›</a:t>
            </a:fld>
            <a:endParaRPr lang="it-IT" altLang="it-IT"/>
          </a:p>
        </p:txBody>
      </p:sp>
    </p:spTree>
    <p:extLst>
      <p:ext uri="{BB962C8B-B14F-4D97-AF65-F5344CB8AC3E}">
        <p14:creationId xmlns:p14="http://schemas.microsoft.com/office/powerpoint/2010/main" val="389020524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A21D271C-7F10-B340-BB51-873D567F8071}"/>
              </a:ext>
            </a:extLst>
          </p:cNvPr>
          <p:cNvSpPr>
            <a:spLocks noGrp="1"/>
          </p:cNvSpPr>
          <p:nvPr>
            <p:ph type="dt" sz="half" idx="10"/>
          </p:nvPr>
        </p:nvSpPr>
        <p:spPr/>
        <p:txBody>
          <a:bodyPr/>
          <a:lstStyle>
            <a:lvl1pPr>
              <a:defRPr/>
            </a:lvl1pPr>
          </a:lstStyle>
          <a:p>
            <a:pPr>
              <a:defRPr/>
            </a:pPr>
            <a:fld id="{9690DC84-7C3A-4749-AABD-5A9E6AF8C39C}" type="datetimeFigureOut">
              <a:rPr lang="it-IT"/>
              <a:pPr>
                <a:defRPr/>
              </a:pPr>
              <a:t>26/05/19</a:t>
            </a:fld>
            <a:endParaRPr lang="it-IT"/>
          </a:p>
        </p:txBody>
      </p:sp>
      <p:sp>
        <p:nvSpPr>
          <p:cNvPr id="6" name="Segnaposto piè di pagina 4">
            <a:extLst>
              <a:ext uri="{FF2B5EF4-FFF2-40B4-BE49-F238E27FC236}">
                <a16:creationId xmlns:a16="http://schemas.microsoft.com/office/drawing/2014/main" id="{904ADF11-2976-744E-950E-F4BDE8B7496F}"/>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F3020CE1-45A3-C34C-A716-F4B4EB7E9578}"/>
              </a:ext>
            </a:extLst>
          </p:cNvPr>
          <p:cNvSpPr>
            <a:spLocks noGrp="1"/>
          </p:cNvSpPr>
          <p:nvPr>
            <p:ph type="sldNum" sz="quarter" idx="12"/>
          </p:nvPr>
        </p:nvSpPr>
        <p:spPr/>
        <p:txBody>
          <a:bodyPr/>
          <a:lstStyle>
            <a:lvl1pPr>
              <a:defRPr/>
            </a:lvl1pPr>
          </a:lstStyle>
          <a:p>
            <a:pPr>
              <a:defRPr/>
            </a:pPr>
            <a:fld id="{0C8EDB17-1DC3-F740-9AB7-31CF59E2C44C}" type="slidenum">
              <a:rPr lang="it-IT" altLang="it-IT"/>
              <a:pPr>
                <a:defRPr/>
              </a:pPr>
              <a:t>‹N›</a:t>
            </a:fld>
            <a:endParaRPr lang="it-IT" altLang="it-IT"/>
          </a:p>
        </p:txBody>
      </p:sp>
    </p:spTree>
    <p:extLst>
      <p:ext uri="{BB962C8B-B14F-4D97-AF65-F5344CB8AC3E}">
        <p14:creationId xmlns:p14="http://schemas.microsoft.com/office/powerpoint/2010/main" val="786043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70ACEEA-D166-4926-A0C1-CD735169B820}"/>
              </a:ext>
            </a:extLst>
          </p:cNvPr>
          <p:cNvSpPr>
            <a:spLocks noGrp="1"/>
          </p:cNvSpPr>
          <p:nvPr>
            <p:ph type="dt" sz="half" idx="10"/>
          </p:nvPr>
        </p:nvSpPr>
        <p:spPr/>
        <p:txBody>
          <a:bodyPr/>
          <a:lstStyle>
            <a:lvl1pPr>
              <a:defRPr/>
            </a:lvl1pPr>
          </a:lstStyle>
          <a:p>
            <a:pPr>
              <a:defRPr/>
            </a:pPr>
            <a:fld id="{BAB2AE81-9011-4D51-A58B-3A33A2A60449}"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273B8EEC-EAD1-4F44-87FC-424DFD01A7F3}"/>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F513A549-339A-4B97-A982-C319EA70EF92}"/>
              </a:ext>
            </a:extLst>
          </p:cNvPr>
          <p:cNvSpPr>
            <a:spLocks noGrp="1"/>
          </p:cNvSpPr>
          <p:nvPr>
            <p:ph type="sldNum" sz="quarter" idx="12"/>
          </p:nvPr>
        </p:nvSpPr>
        <p:spPr/>
        <p:txBody>
          <a:bodyPr/>
          <a:lstStyle>
            <a:lvl1pPr>
              <a:defRPr/>
            </a:lvl1pPr>
          </a:lstStyle>
          <a:p>
            <a:fld id="{F0CA895E-97C9-4DD6-BB3F-6099D6F1674C}" type="slidenum">
              <a:rPr lang="it-IT" altLang="it-IT"/>
              <a:pPr/>
              <a:t>‹N›</a:t>
            </a:fld>
            <a:endParaRPr lang="it-IT" altLang="it-IT"/>
          </a:p>
        </p:txBody>
      </p:sp>
    </p:spTree>
    <p:extLst>
      <p:ext uri="{BB962C8B-B14F-4D97-AF65-F5344CB8AC3E}">
        <p14:creationId xmlns:p14="http://schemas.microsoft.com/office/powerpoint/2010/main" val="80155716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F8B10DB9-8ACA-5648-B799-EFF8E437E65F}"/>
              </a:ext>
            </a:extLst>
          </p:cNvPr>
          <p:cNvSpPr>
            <a:spLocks noGrp="1"/>
          </p:cNvSpPr>
          <p:nvPr>
            <p:ph type="dt" sz="half" idx="10"/>
          </p:nvPr>
        </p:nvSpPr>
        <p:spPr/>
        <p:txBody>
          <a:bodyPr/>
          <a:lstStyle>
            <a:lvl1pPr>
              <a:defRPr/>
            </a:lvl1pPr>
          </a:lstStyle>
          <a:p>
            <a:pPr>
              <a:defRPr/>
            </a:pPr>
            <a:fld id="{C18DB496-5655-6F47-AF9E-731A263F8A47}" type="datetimeFigureOut">
              <a:rPr lang="it-IT"/>
              <a:pPr>
                <a:defRPr/>
              </a:pPr>
              <a:t>26/05/19</a:t>
            </a:fld>
            <a:endParaRPr lang="it-IT"/>
          </a:p>
        </p:txBody>
      </p:sp>
      <p:sp>
        <p:nvSpPr>
          <p:cNvPr id="6" name="Segnaposto piè di pagina 4">
            <a:extLst>
              <a:ext uri="{FF2B5EF4-FFF2-40B4-BE49-F238E27FC236}">
                <a16:creationId xmlns:a16="http://schemas.microsoft.com/office/drawing/2014/main" id="{7F3737A3-C519-8E46-8B67-EA83B4565D07}"/>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0E067472-C1F1-C748-B877-16963E954739}"/>
              </a:ext>
            </a:extLst>
          </p:cNvPr>
          <p:cNvSpPr>
            <a:spLocks noGrp="1"/>
          </p:cNvSpPr>
          <p:nvPr>
            <p:ph type="sldNum" sz="quarter" idx="12"/>
          </p:nvPr>
        </p:nvSpPr>
        <p:spPr/>
        <p:txBody>
          <a:bodyPr/>
          <a:lstStyle>
            <a:lvl1pPr>
              <a:defRPr/>
            </a:lvl1pPr>
          </a:lstStyle>
          <a:p>
            <a:pPr>
              <a:defRPr/>
            </a:pPr>
            <a:fld id="{2FCFCE02-6E22-B940-B58F-BCD32F4026FF}" type="slidenum">
              <a:rPr lang="it-IT" altLang="it-IT"/>
              <a:pPr>
                <a:defRPr/>
              </a:pPr>
              <a:t>‹N›</a:t>
            </a:fld>
            <a:endParaRPr lang="it-IT" altLang="it-IT"/>
          </a:p>
        </p:txBody>
      </p:sp>
    </p:spTree>
    <p:extLst>
      <p:ext uri="{BB962C8B-B14F-4D97-AF65-F5344CB8AC3E}">
        <p14:creationId xmlns:p14="http://schemas.microsoft.com/office/powerpoint/2010/main" val="104223557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A59D05D-EA9E-AA4E-86E9-FA3A8E44D723}"/>
              </a:ext>
            </a:extLst>
          </p:cNvPr>
          <p:cNvSpPr>
            <a:spLocks noGrp="1"/>
          </p:cNvSpPr>
          <p:nvPr>
            <p:ph type="dt" sz="half" idx="10"/>
          </p:nvPr>
        </p:nvSpPr>
        <p:spPr/>
        <p:txBody>
          <a:bodyPr/>
          <a:lstStyle>
            <a:lvl1pPr>
              <a:defRPr/>
            </a:lvl1pPr>
          </a:lstStyle>
          <a:p>
            <a:pPr>
              <a:defRPr/>
            </a:pPr>
            <a:fld id="{6229C01F-D072-9347-AEEA-3B8B4280227B}"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6AFE1FD0-76FE-4349-B632-1BE86D70FC84}"/>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6F4DFDD4-A5AF-CC43-9C64-C33B3896F94D}"/>
              </a:ext>
            </a:extLst>
          </p:cNvPr>
          <p:cNvSpPr>
            <a:spLocks noGrp="1"/>
          </p:cNvSpPr>
          <p:nvPr>
            <p:ph type="sldNum" sz="quarter" idx="12"/>
          </p:nvPr>
        </p:nvSpPr>
        <p:spPr/>
        <p:txBody>
          <a:bodyPr/>
          <a:lstStyle>
            <a:lvl1pPr>
              <a:defRPr/>
            </a:lvl1pPr>
          </a:lstStyle>
          <a:p>
            <a:pPr>
              <a:defRPr/>
            </a:pPr>
            <a:fld id="{907F8BA2-C0F0-7E47-9FB4-93AA6BD1F1EC}" type="slidenum">
              <a:rPr lang="it-IT" altLang="it-IT"/>
              <a:pPr>
                <a:defRPr/>
              </a:pPr>
              <a:t>‹N›</a:t>
            </a:fld>
            <a:endParaRPr lang="it-IT" altLang="it-IT"/>
          </a:p>
        </p:txBody>
      </p:sp>
    </p:spTree>
    <p:extLst>
      <p:ext uri="{BB962C8B-B14F-4D97-AF65-F5344CB8AC3E}">
        <p14:creationId xmlns:p14="http://schemas.microsoft.com/office/powerpoint/2010/main" val="256014385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B44C030-4378-0641-8371-1C9E71893B5B}"/>
              </a:ext>
            </a:extLst>
          </p:cNvPr>
          <p:cNvSpPr>
            <a:spLocks noGrp="1"/>
          </p:cNvSpPr>
          <p:nvPr>
            <p:ph type="dt" sz="half" idx="10"/>
          </p:nvPr>
        </p:nvSpPr>
        <p:spPr/>
        <p:txBody>
          <a:bodyPr/>
          <a:lstStyle>
            <a:lvl1pPr>
              <a:defRPr/>
            </a:lvl1pPr>
          </a:lstStyle>
          <a:p>
            <a:pPr>
              <a:defRPr/>
            </a:pPr>
            <a:fld id="{BB6C5E3A-89E5-BE41-AFB1-772A29D8D34F}"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3D9A0697-8D1F-114E-963E-EFE81B64C51D}"/>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CCCA4C57-D8C1-9444-9394-28804A21833A}"/>
              </a:ext>
            </a:extLst>
          </p:cNvPr>
          <p:cNvSpPr>
            <a:spLocks noGrp="1"/>
          </p:cNvSpPr>
          <p:nvPr>
            <p:ph type="sldNum" sz="quarter" idx="12"/>
          </p:nvPr>
        </p:nvSpPr>
        <p:spPr/>
        <p:txBody>
          <a:bodyPr/>
          <a:lstStyle>
            <a:lvl1pPr>
              <a:defRPr/>
            </a:lvl1pPr>
          </a:lstStyle>
          <a:p>
            <a:pPr>
              <a:defRPr/>
            </a:pPr>
            <a:fld id="{96A3AF8B-8C9C-BA41-8F1C-1BCDE142010F}" type="slidenum">
              <a:rPr lang="it-IT" altLang="it-IT"/>
              <a:pPr>
                <a:defRPr/>
              </a:pPr>
              <a:t>‹N›</a:t>
            </a:fld>
            <a:endParaRPr lang="it-IT" altLang="it-IT"/>
          </a:p>
        </p:txBody>
      </p:sp>
    </p:spTree>
    <p:extLst>
      <p:ext uri="{BB962C8B-B14F-4D97-AF65-F5344CB8AC3E}">
        <p14:creationId xmlns:p14="http://schemas.microsoft.com/office/powerpoint/2010/main" val="220176269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F8EEBD24-877C-B348-8122-A42C1D4AAACD}"/>
              </a:ext>
            </a:extLst>
          </p:cNvPr>
          <p:cNvSpPr>
            <a:spLocks noGrp="1"/>
          </p:cNvSpPr>
          <p:nvPr>
            <p:ph type="dt" sz="half" idx="10"/>
          </p:nvPr>
        </p:nvSpPr>
        <p:spPr/>
        <p:txBody>
          <a:bodyPr/>
          <a:lstStyle>
            <a:lvl1pPr>
              <a:defRPr/>
            </a:lvl1pPr>
          </a:lstStyle>
          <a:p>
            <a:pPr>
              <a:defRPr/>
            </a:pPr>
            <a:fld id="{27FA3ACC-29A2-3B46-B3A8-5C276D3CA636}"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9C27DA57-86C9-F843-B6F4-6A3DE079D819}"/>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DCA58392-6BEC-F341-A832-D2B774A945CC}"/>
              </a:ext>
            </a:extLst>
          </p:cNvPr>
          <p:cNvSpPr>
            <a:spLocks noGrp="1"/>
          </p:cNvSpPr>
          <p:nvPr>
            <p:ph type="sldNum" sz="quarter" idx="12"/>
          </p:nvPr>
        </p:nvSpPr>
        <p:spPr/>
        <p:txBody>
          <a:bodyPr/>
          <a:lstStyle>
            <a:lvl1pPr>
              <a:defRPr/>
            </a:lvl1pPr>
          </a:lstStyle>
          <a:p>
            <a:pPr>
              <a:defRPr/>
            </a:pPr>
            <a:fld id="{C1CDBD4A-F7AC-CA43-A67C-525A4943BD00}" type="slidenum">
              <a:rPr lang="it-IT"/>
              <a:pPr>
                <a:defRPr/>
              </a:pPr>
              <a:t>‹N›</a:t>
            </a:fld>
            <a:endParaRPr lang="it-IT"/>
          </a:p>
        </p:txBody>
      </p:sp>
    </p:spTree>
    <p:extLst>
      <p:ext uri="{BB962C8B-B14F-4D97-AF65-F5344CB8AC3E}">
        <p14:creationId xmlns:p14="http://schemas.microsoft.com/office/powerpoint/2010/main" val="132948719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C4475F8-EB88-AA47-A5B1-1F09E393D4C7}"/>
              </a:ext>
            </a:extLst>
          </p:cNvPr>
          <p:cNvSpPr>
            <a:spLocks noGrp="1"/>
          </p:cNvSpPr>
          <p:nvPr>
            <p:ph type="dt" sz="half" idx="10"/>
          </p:nvPr>
        </p:nvSpPr>
        <p:spPr/>
        <p:txBody>
          <a:bodyPr/>
          <a:lstStyle>
            <a:lvl1pPr>
              <a:defRPr/>
            </a:lvl1pPr>
          </a:lstStyle>
          <a:p>
            <a:pPr>
              <a:defRPr/>
            </a:pPr>
            <a:fld id="{3934F031-D434-D949-BD8C-170DDF339092}"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C2C4523B-A3C1-894C-9F2B-677FFE2B86DD}"/>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DBDD64CF-9073-AF44-8092-5E51BDA593EA}"/>
              </a:ext>
            </a:extLst>
          </p:cNvPr>
          <p:cNvSpPr>
            <a:spLocks noGrp="1"/>
          </p:cNvSpPr>
          <p:nvPr>
            <p:ph type="sldNum" sz="quarter" idx="12"/>
          </p:nvPr>
        </p:nvSpPr>
        <p:spPr/>
        <p:txBody>
          <a:bodyPr/>
          <a:lstStyle>
            <a:lvl1pPr>
              <a:defRPr/>
            </a:lvl1pPr>
          </a:lstStyle>
          <a:p>
            <a:pPr>
              <a:defRPr/>
            </a:pPr>
            <a:fld id="{6BD6F703-7725-514B-BE84-D357BCE8E15D}" type="slidenum">
              <a:rPr lang="it-IT"/>
              <a:pPr>
                <a:defRPr/>
              </a:pPr>
              <a:t>‹N›</a:t>
            </a:fld>
            <a:endParaRPr lang="it-IT"/>
          </a:p>
        </p:txBody>
      </p:sp>
    </p:spTree>
    <p:extLst>
      <p:ext uri="{BB962C8B-B14F-4D97-AF65-F5344CB8AC3E}">
        <p14:creationId xmlns:p14="http://schemas.microsoft.com/office/powerpoint/2010/main" val="330760240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46733C77-B920-D74F-8E25-8F2ED996F3D8}"/>
              </a:ext>
            </a:extLst>
          </p:cNvPr>
          <p:cNvSpPr>
            <a:spLocks noGrp="1"/>
          </p:cNvSpPr>
          <p:nvPr>
            <p:ph type="dt" sz="half" idx="10"/>
          </p:nvPr>
        </p:nvSpPr>
        <p:spPr/>
        <p:txBody>
          <a:bodyPr/>
          <a:lstStyle>
            <a:lvl1pPr>
              <a:defRPr/>
            </a:lvl1pPr>
          </a:lstStyle>
          <a:p>
            <a:pPr>
              <a:defRPr/>
            </a:pPr>
            <a:fld id="{F7059848-EBE1-6B46-84DC-BEC76FF9BE55}"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DBB90C83-1342-B04E-9727-6415317839DD}"/>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22F2C4B2-A1DE-B74C-969E-0044881AE1C7}"/>
              </a:ext>
            </a:extLst>
          </p:cNvPr>
          <p:cNvSpPr>
            <a:spLocks noGrp="1"/>
          </p:cNvSpPr>
          <p:nvPr>
            <p:ph type="sldNum" sz="quarter" idx="12"/>
          </p:nvPr>
        </p:nvSpPr>
        <p:spPr/>
        <p:txBody>
          <a:bodyPr/>
          <a:lstStyle>
            <a:lvl1pPr>
              <a:defRPr/>
            </a:lvl1pPr>
          </a:lstStyle>
          <a:p>
            <a:pPr>
              <a:defRPr/>
            </a:pPr>
            <a:fld id="{4D8B84A5-8E59-CA43-8216-CC32785D6FC9}" type="slidenum">
              <a:rPr lang="it-IT"/>
              <a:pPr>
                <a:defRPr/>
              </a:pPr>
              <a:t>‹N›</a:t>
            </a:fld>
            <a:endParaRPr lang="it-IT"/>
          </a:p>
        </p:txBody>
      </p:sp>
    </p:spTree>
    <p:extLst>
      <p:ext uri="{BB962C8B-B14F-4D97-AF65-F5344CB8AC3E}">
        <p14:creationId xmlns:p14="http://schemas.microsoft.com/office/powerpoint/2010/main" val="370102329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DCFAED4E-AA88-F843-A9E4-4BF95EF314BC}"/>
              </a:ext>
            </a:extLst>
          </p:cNvPr>
          <p:cNvSpPr>
            <a:spLocks noGrp="1"/>
          </p:cNvSpPr>
          <p:nvPr>
            <p:ph type="dt" sz="half" idx="10"/>
          </p:nvPr>
        </p:nvSpPr>
        <p:spPr/>
        <p:txBody>
          <a:bodyPr/>
          <a:lstStyle>
            <a:lvl1pPr>
              <a:defRPr/>
            </a:lvl1pPr>
          </a:lstStyle>
          <a:p>
            <a:pPr>
              <a:defRPr/>
            </a:pPr>
            <a:fld id="{A1DD6C9F-3125-B54D-A7DC-4B9E9F0FF8CE}" type="datetimeFigureOut">
              <a:rPr lang="it-IT"/>
              <a:pPr>
                <a:defRPr/>
              </a:pPr>
              <a:t>26/05/19</a:t>
            </a:fld>
            <a:endParaRPr lang="it-IT"/>
          </a:p>
        </p:txBody>
      </p:sp>
      <p:sp>
        <p:nvSpPr>
          <p:cNvPr id="6" name="Segnaposto piè di pagina 4">
            <a:extLst>
              <a:ext uri="{FF2B5EF4-FFF2-40B4-BE49-F238E27FC236}">
                <a16:creationId xmlns:a16="http://schemas.microsoft.com/office/drawing/2014/main" id="{90510D46-59E3-AC49-AE7F-639540034A04}"/>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49CA1134-1C29-384E-AFAF-1C9668F0B1B9}"/>
              </a:ext>
            </a:extLst>
          </p:cNvPr>
          <p:cNvSpPr>
            <a:spLocks noGrp="1"/>
          </p:cNvSpPr>
          <p:nvPr>
            <p:ph type="sldNum" sz="quarter" idx="12"/>
          </p:nvPr>
        </p:nvSpPr>
        <p:spPr/>
        <p:txBody>
          <a:bodyPr/>
          <a:lstStyle>
            <a:lvl1pPr>
              <a:defRPr/>
            </a:lvl1pPr>
          </a:lstStyle>
          <a:p>
            <a:pPr>
              <a:defRPr/>
            </a:pPr>
            <a:fld id="{E05EB4F3-F957-B146-9EF9-1EC61D821300}" type="slidenum">
              <a:rPr lang="it-IT"/>
              <a:pPr>
                <a:defRPr/>
              </a:pPr>
              <a:t>‹N›</a:t>
            </a:fld>
            <a:endParaRPr lang="it-IT"/>
          </a:p>
        </p:txBody>
      </p:sp>
    </p:spTree>
    <p:extLst>
      <p:ext uri="{BB962C8B-B14F-4D97-AF65-F5344CB8AC3E}">
        <p14:creationId xmlns:p14="http://schemas.microsoft.com/office/powerpoint/2010/main" val="245963208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715594E2-73F9-844A-914E-37D096FD4418}"/>
              </a:ext>
            </a:extLst>
          </p:cNvPr>
          <p:cNvSpPr>
            <a:spLocks noGrp="1"/>
          </p:cNvSpPr>
          <p:nvPr>
            <p:ph type="dt" sz="half" idx="10"/>
          </p:nvPr>
        </p:nvSpPr>
        <p:spPr/>
        <p:txBody>
          <a:bodyPr/>
          <a:lstStyle>
            <a:lvl1pPr>
              <a:defRPr/>
            </a:lvl1pPr>
          </a:lstStyle>
          <a:p>
            <a:pPr>
              <a:defRPr/>
            </a:pPr>
            <a:fld id="{739C066C-B82D-C541-B8F4-8ADA093C7B5C}" type="datetimeFigureOut">
              <a:rPr lang="it-IT"/>
              <a:pPr>
                <a:defRPr/>
              </a:pPr>
              <a:t>26/05/19</a:t>
            </a:fld>
            <a:endParaRPr lang="it-IT"/>
          </a:p>
        </p:txBody>
      </p:sp>
      <p:sp>
        <p:nvSpPr>
          <p:cNvPr id="8" name="Segnaposto piè di pagina 4">
            <a:extLst>
              <a:ext uri="{FF2B5EF4-FFF2-40B4-BE49-F238E27FC236}">
                <a16:creationId xmlns:a16="http://schemas.microsoft.com/office/drawing/2014/main" id="{4EF9AE4E-54B6-8E4B-B3B6-E1FD84E4015A}"/>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4B535C0A-41BF-3C40-8B73-EFE7516A5612}"/>
              </a:ext>
            </a:extLst>
          </p:cNvPr>
          <p:cNvSpPr>
            <a:spLocks noGrp="1"/>
          </p:cNvSpPr>
          <p:nvPr>
            <p:ph type="sldNum" sz="quarter" idx="12"/>
          </p:nvPr>
        </p:nvSpPr>
        <p:spPr/>
        <p:txBody>
          <a:bodyPr/>
          <a:lstStyle>
            <a:lvl1pPr>
              <a:defRPr/>
            </a:lvl1pPr>
          </a:lstStyle>
          <a:p>
            <a:pPr>
              <a:defRPr/>
            </a:pPr>
            <a:fld id="{620F7FC9-FA22-9345-93A8-5A3A9E2434CD}" type="slidenum">
              <a:rPr lang="it-IT"/>
              <a:pPr>
                <a:defRPr/>
              </a:pPr>
              <a:t>‹N›</a:t>
            </a:fld>
            <a:endParaRPr lang="it-IT"/>
          </a:p>
        </p:txBody>
      </p:sp>
    </p:spTree>
    <p:extLst>
      <p:ext uri="{BB962C8B-B14F-4D97-AF65-F5344CB8AC3E}">
        <p14:creationId xmlns:p14="http://schemas.microsoft.com/office/powerpoint/2010/main" val="260629649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a:extLst>
              <a:ext uri="{FF2B5EF4-FFF2-40B4-BE49-F238E27FC236}">
                <a16:creationId xmlns:a16="http://schemas.microsoft.com/office/drawing/2014/main" id="{E4EB55C1-E69C-804A-B809-5E900F6E26EA}"/>
              </a:ext>
            </a:extLst>
          </p:cNvPr>
          <p:cNvSpPr>
            <a:spLocks noGrp="1"/>
          </p:cNvSpPr>
          <p:nvPr>
            <p:ph type="dt" sz="half" idx="10"/>
          </p:nvPr>
        </p:nvSpPr>
        <p:spPr/>
        <p:txBody>
          <a:bodyPr/>
          <a:lstStyle>
            <a:lvl1pPr>
              <a:defRPr/>
            </a:lvl1pPr>
          </a:lstStyle>
          <a:p>
            <a:pPr>
              <a:defRPr/>
            </a:pPr>
            <a:fld id="{2DE3B6F5-DC43-FA49-8202-3A4F82A541AE}" type="datetimeFigureOut">
              <a:rPr lang="it-IT"/>
              <a:pPr>
                <a:defRPr/>
              </a:pPr>
              <a:t>26/05/19</a:t>
            </a:fld>
            <a:endParaRPr lang="it-IT"/>
          </a:p>
        </p:txBody>
      </p:sp>
      <p:sp>
        <p:nvSpPr>
          <p:cNvPr id="4" name="Segnaposto piè di pagina 4">
            <a:extLst>
              <a:ext uri="{FF2B5EF4-FFF2-40B4-BE49-F238E27FC236}">
                <a16:creationId xmlns:a16="http://schemas.microsoft.com/office/drawing/2014/main" id="{A9295352-29D3-9241-ABA3-D2A50B8B5955}"/>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29F6E8C2-C98D-B142-B1BD-9FCF9074FB8F}"/>
              </a:ext>
            </a:extLst>
          </p:cNvPr>
          <p:cNvSpPr>
            <a:spLocks noGrp="1"/>
          </p:cNvSpPr>
          <p:nvPr>
            <p:ph type="sldNum" sz="quarter" idx="12"/>
          </p:nvPr>
        </p:nvSpPr>
        <p:spPr/>
        <p:txBody>
          <a:bodyPr/>
          <a:lstStyle>
            <a:lvl1pPr>
              <a:defRPr/>
            </a:lvl1pPr>
          </a:lstStyle>
          <a:p>
            <a:pPr>
              <a:defRPr/>
            </a:pPr>
            <a:fld id="{E0F73BA8-5A18-4140-9DC3-71645604E607}" type="slidenum">
              <a:rPr lang="it-IT"/>
              <a:pPr>
                <a:defRPr/>
              </a:pPr>
              <a:t>‹N›</a:t>
            </a:fld>
            <a:endParaRPr lang="it-IT"/>
          </a:p>
        </p:txBody>
      </p:sp>
    </p:spTree>
    <p:extLst>
      <p:ext uri="{BB962C8B-B14F-4D97-AF65-F5344CB8AC3E}">
        <p14:creationId xmlns:p14="http://schemas.microsoft.com/office/powerpoint/2010/main" val="146231934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EFE7AF7C-60CE-2B4B-B681-401AC5222662}"/>
              </a:ext>
            </a:extLst>
          </p:cNvPr>
          <p:cNvSpPr>
            <a:spLocks noGrp="1"/>
          </p:cNvSpPr>
          <p:nvPr>
            <p:ph type="dt" sz="half" idx="10"/>
          </p:nvPr>
        </p:nvSpPr>
        <p:spPr/>
        <p:txBody>
          <a:bodyPr/>
          <a:lstStyle>
            <a:lvl1pPr>
              <a:defRPr/>
            </a:lvl1pPr>
          </a:lstStyle>
          <a:p>
            <a:pPr>
              <a:defRPr/>
            </a:pPr>
            <a:fld id="{53F82AD3-AF9F-EC49-9298-BC7A8EAEEC0D}" type="datetimeFigureOut">
              <a:rPr lang="it-IT"/>
              <a:pPr>
                <a:defRPr/>
              </a:pPr>
              <a:t>26/05/19</a:t>
            </a:fld>
            <a:endParaRPr lang="it-IT"/>
          </a:p>
        </p:txBody>
      </p:sp>
      <p:sp>
        <p:nvSpPr>
          <p:cNvPr id="3" name="Segnaposto piè di pagina 4">
            <a:extLst>
              <a:ext uri="{FF2B5EF4-FFF2-40B4-BE49-F238E27FC236}">
                <a16:creationId xmlns:a16="http://schemas.microsoft.com/office/drawing/2014/main" id="{B124CADB-1917-1F44-8C8E-FFE11DC83426}"/>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9B80A374-2BCB-2340-94FF-D70D9B76A9C7}"/>
              </a:ext>
            </a:extLst>
          </p:cNvPr>
          <p:cNvSpPr>
            <a:spLocks noGrp="1"/>
          </p:cNvSpPr>
          <p:nvPr>
            <p:ph type="sldNum" sz="quarter" idx="12"/>
          </p:nvPr>
        </p:nvSpPr>
        <p:spPr/>
        <p:txBody>
          <a:bodyPr/>
          <a:lstStyle>
            <a:lvl1pPr>
              <a:defRPr/>
            </a:lvl1pPr>
          </a:lstStyle>
          <a:p>
            <a:pPr>
              <a:defRPr/>
            </a:pPr>
            <a:fld id="{D227D380-CD69-CE46-B63B-0004F788A59B}" type="slidenum">
              <a:rPr lang="it-IT"/>
              <a:pPr>
                <a:defRPr/>
              </a:pPr>
              <a:t>‹N›</a:t>
            </a:fld>
            <a:endParaRPr lang="it-IT"/>
          </a:p>
        </p:txBody>
      </p:sp>
    </p:spTree>
    <p:extLst>
      <p:ext uri="{BB962C8B-B14F-4D97-AF65-F5344CB8AC3E}">
        <p14:creationId xmlns:p14="http://schemas.microsoft.com/office/powerpoint/2010/main" val="4030790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9B656782-6707-4996-BA0D-F14C83278502}"/>
              </a:ext>
            </a:extLst>
          </p:cNvPr>
          <p:cNvSpPr>
            <a:spLocks noGrp="1"/>
          </p:cNvSpPr>
          <p:nvPr>
            <p:ph type="dt" sz="half" idx="10"/>
          </p:nvPr>
        </p:nvSpPr>
        <p:spPr/>
        <p:txBody>
          <a:bodyPr/>
          <a:lstStyle>
            <a:lvl1pPr>
              <a:defRPr/>
            </a:lvl1pPr>
          </a:lstStyle>
          <a:p>
            <a:pPr>
              <a:defRPr/>
            </a:pPr>
            <a:fld id="{019E447D-2EFD-4575-8B0D-F7DA74E7C9CA}"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9CF242A3-91FA-4E0E-AD66-8240AFE8AD83}"/>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D8C9C9E0-B4B9-4D30-8300-FDFB5C0C98BD}"/>
              </a:ext>
            </a:extLst>
          </p:cNvPr>
          <p:cNvSpPr>
            <a:spLocks noGrp="1"/>
          </p:cNvSpPr>
          <p:nvPr>
            <p:ph type="sldNum" sz="quarter" idx="12"/>
          </p:nvPr>
        </p:nvSpPr>
        <p:spPr/>
        <p:txBody>
          <a:bodyPr/>
          <a:lstStyle>
            <a:lvl1pPr>
              <a:defRPr/>
            </a:lvl1pPr>
          </a:lstStyle>
          <a:p>
            <a:fld id="{3669316C-5A84-4161-8343-84FBAAFEE2C1}" type="slidenum">
              <a:rPr lang="it-IT" altLang="it-IT"/>
              <a:pPr/>
              <a:t>‹N›</a:t>
            </a:fld>
            <a:endParaRPr lang="it-IT" altLang="it-IT"/>
          </a:p>
        </p:txBody>
      </p:sp>
    </p:spTree>
    <p:extLst>
      <p:ext uri="{BB962C8B-B14F-4D97-AF65-F5344CB8AC3E}">
        <p14:creationId xmlns:p14="http://schemas.microsoft.com/office/powerpoint/2010/main" val="357355253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F0002F85-E219-824D-9CFC-002858C0374D}"/>
              </a:ext>
            </a:extLst>
          </p:cNvPr>
          <p:cNvSpPr>
            <a:spLocks noGrp="1"/>
          </p:cNvSpPr>
          <p:nvPr>
            <p:ph type="dt" sz="half" idx="10"/>
          </p:nvPr>
        </p:nvSpPr>
        <p:spPr/>
        <p:txBody>
          <a:bodyPr/>
          <a:lstStyle>
            <a:lvl1pPr>
              <a:defRPr/>
            </a:lvl1pPr>
          </a:lstStyle>
          <a:p>
            <a:pPr>
              <a:defRPr/>
            </a:pPr>
            <a:fld id="{001563E8-00B1-134F-87C4-1C94727540D4}" type="datetimeFigureOut">
              <a:rPr lang="it-IT"/>
              <a:pPr>
                <a:defRPr/>
              </a:pPr>
              <a:t>26/05/19</a:t>
            </a:fld>
            <a:endParaRPr lang="it-IT"/>
          </a:p>
        </p:txBody>
      </p:sp>
      <p:sp>
        <p:nvSpPr>
          <p:cNvPr id="6" name="Segnaposto piè di pagina 4">
            <a:extLst>
              <a:ext uri="{FF2B5EF4-FFF2-40B4-BE49-F238E27FC236}">
                <a16:creationId xmlns:a16="http://schemas.microsoft.com/office/drawing/2014/main" id="{294618F2-27B4-B14E-971B-6AAC446534B6}"/>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FA9C5224-1544-2A46-80E0-2C4AF6278C16}"/>
              </a:ext>
            </a:extLst>
          </p:cNvPr>
          <p:cNvSpPr>
            <a:spLocks noGrp="1"/>
          </p:cNvSpPr>
          <p:nvPr>
            <p:ph type="sldNum" sz="quarter" idx="12"/>
          </p:nvPr>
        </p:nvSpPr>
        <p:spPr/>
        <p:txBody>
          <a:bodyPr/>
          <a:lstStyle>
            <a:lvl1pPr>
              <a:defRPr/>
            </a:lvl1pPr>
          </a:lstStyle>
          <a:p>
            <a:pPr>
              <a:defRPr/>
            </a:pPr>
            <a:fld id="{520C2FCC-F7C1-A946-A31B-DCFC54A07F6D}" type="slidenum">
              <a:rPr lang="it-IT"/>
              <a:pPr>
                <a:defRPr/>
              </a:pPr>
              <a:t>‹N›</a:t>
            </a:fld>
            <a:endParaRPr lang="it-IT"/>
          </a:p>
        </p:txBody>
      </p:sp>
    </p:spTree>
    <p:extLst>
      <p:ext uri="{BB962C8B-B14F-4D97-AF65-F5344CB8AC3E}">
        <p14:creationId xmlns:p14="http://schemas.microsoft.com/office/powerpoint/2010/main" val="160404670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344113F9-5DB3-0547-92FD-304EBE5EDCE1}"/>
              </a:ext>
            </a:extLst>
          </p:cNvPr>
          <p:cNvSpPr>
            <a:spLocks noGrp="1"/>
          </p:cNvSpPr>
          <p:nvPr>
            <p:ph type="dt" sz="half" idx="10"/>
          </p:nvPr>
        </p:nvSpPr>
        <p:spPr/>
        <p:txBody>
          <a:bodyPr/>
          <a:lstStyle>
            <a:lvl1pPr>
              <a:defRPr/>
            </a:lvl1pPr>
          </a:lstStyle>
          <a:p>
            <a:pPr>
              <a:defRPr/>
            </a:pPr>
            <a:fld id="{A639E377-1F9A-9948-BD41-1135F58645FC}" type="datetimeFigureOut">
              <a:rPr lang="it-IT"/>
              <a:pPr>
                <a:defRPr/>
              </a:pPr>
              <a:t>26/05/19</a:t>
            </a:fld>
            <a:endParaRPr lang="it-IT"/>
          </a:p>
        </p:txBody>
      </p:sp>
      <p:sp>
        <p:nvSpPr>
          <p:cNvPr id="6" name="Segnaposto piè di pagina 4">
            <a:extLst>
              <a:ext uri="{FF2B5EF4-FFF2-40B4-BE49-F238E27FC236}">
                <a16:creationId xmlns:a16="http://schemas.microsoft.com/office/drawing/2014/main" id="{F83B92E1-67AB-8E44-9E54-2C19309AE043}"/>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2F95E954-1B27-F342-BE0D-5019E27DD8E4}"/>
              </a:ext>
            </a:extLst>
          </p:cNvPr>
          <p:cNvSpPr>
            <a:spLocks noGrp="1"/>
          </p:cNvSpPr>
          <p:nvPr>
            <p:ph type="sldNum" sz="quarter" idx="12"/>
          </p:nvPr>
        </p:nvSpPr>
        <p:spPr/>
        <p:txBody>
          <a:bodyPr/>
          <a:lstStyle>
            <a:lvl1pPr>
              <a:defRPr/>
            </a:lvl1pPr>
          </a:lstStyle>
          <a:p>
            <a:pPr>
              <a:defRPr/>
            </a:pPr>
            <a:fld id="{C4B2DDBB-E8D4-F846-9CF4-DAEF41B18DFA}" type="slidenum">
              <a:rPr lang="it-IT"/>
              <a:pPr>
                <a:defRPr/>
              </a:pPr>
              <a:t>‹N›</a:t>
            </a:fld>
            <a:endParaRPr lang="it-IT"/>
          </a:p>
        </p:txBody>
      </p:sp>
    </p:spTree>
    <p:extLst>
      <p:ext uri="{BB962C8B-B14F-4D97-AF65-F5344CB8AC3E}">
        <p14:creationId xmlns:p14="http://schemas.microsoft.com/office/powerpoint/2010/main" val="101204040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1D8E6D4-5229-A047-BE0F-BC74896C17E7}"/>
              </a:ext>
            </a:extLst>
          </p:cNvPr>
          <p:cNvSpPr>
            <a:spLocks noGrp="1"/>
          </p:cNvSpPr>
          <p:nvPr>
            <p:ph type="dt" sz="half" idx="10"/>
          </p:nvPr>
        </p:nvSpPr>
        <p:spPr/>
        <p:txBody>
          <a:bodyPr/>
          <a:lstStyle>
            <a:lvl1pPr>
              <a:defRPr/>
            </a:lvl1pPr>
          </a:lstStyle>
          <a:p>
            <a:pPr>
              <a:defRPr/>
            </a:pPr>
            <a:fld id="{9E3ECB00-91DB-C847-8A7D-CBCD9306D017}"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86419E00-821F-C54B-BECF-BFEB4C3DCD5C}"/>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AC4A9EE6-E470-0541-8AB6-F0591303DE51}"/>
              </a:ext>
            </a:extLst>
          </p:cNvPr>
          <p:cNvSpPr>
            <a:spLocks noGrp="1"/>
          </p:cNvSpPr>
          <p:nvPr>
            <p:ph type="sldNum" sz="quarter" idx="12"/>
          </p:nvPr>
        </p:nvSpPr>
        <p:spPr/>
        <p:txBody>
          <a:bodyPr/>
          <a:lstStyle>
            <a:lvl1pPr>
              <a:defRPr/>
            </a:lvl1pPr>
          </a:lstStyle>
          <a:p>
            <a:pPr>
              <a:defRPr/>
            </a:pPr>
            <a:fld id="{7E9FF2E9-FAE9-9C48-A85B-D6F406D58CBB}" type="slidenum">
              <a:rPr lang="it-IT"/>
              <a:pPr>
                <a:defRPr/>
              </a:pPr>
              <a:t>‹N›</a:t>
            </a:fld>
            <a:endParaRPr lang="it-IT"/>
          </a:p>
        </p:txBody>
      </p:sp>
    </p:spTree>
    <p:extLst>
      <p:ext uri="{BB962C8B-B14F-4D97-AF65-F5344CB8AC3E}">
        <p14:creationId xmlns:p14="http://schemas.microsoft.com/office/powerpoint/2010/main" val="86892888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3ED762F-9E2F-5746-9090-8295E2CF02F3}"/>
              </a:ext>
            </a:extLst>
          </p:cNvPr>
          <p:cNvSpPr>
            <a:spLocks noGrp="1"/>
          </p:cNvSpPr>
          <p:nvPr>
            <p:ph type="dt" sz="half" idx="10"/>
          </p:nvPr>
        </p:nvSpPr>
        <p:spPr/>
        <p:txBody>
          <a:bodyPr/>
          <a:lstStyle>
            <a:lvl1pPr>
              <a:defRPr/>
            </a:lvl1pPr>
          </a:lstStyle>
          <a:p>
            <a:pPr>
              <a:defRPr/>
            </a:pPr>
            <a:fld id="{1649F095-B4DA-814B-BD99-3683D5D11CA3}"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CB1FCBCB-F2D3-C04F-931F-44C1C323F1F6}"/>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AEA30733-9582-4546-987E-0E9FA95FA503}"/>
              </a:ext>
            </a:extLst>
          </p:cNvPr>
          <p:cNvSpPr>
            <a:spLocks noGrp="1"/>
          </p:cNvSpPr>
          <p:nvPr>
            <p:ph type="sldNum" sz="quarter" idx="12"/>
          </p:nvPr>
        </p:nvSpPr>
        <p:spPr/>
        <p:txBody>
          <a:bodyPr/>
          <a:lstStyle>
            <a:lvl1pPr>
              <a:defRPr/>
            </a:lvl1pPr>
          </a:lstStyle>
          <a:p>
            <a:pPr>
              <a:defRPr/>
            </a:pPr>
            <a:fld id="{9BA99C70-0849-1244-B28C-A23CEF136694}" type="slidenum">
              <a:rPr lang="it-IT"/>
              <a:pPr>
                <a:defRPr/>
              </a:pPr>
              <a:t>‹N›</a:t>
            </a:fld>
            <a:endParaRPr lang="it-IT"/>
          </a:p>
        </p:txBody>
      </p:sp>
    </p:spTree>
    <p:extLst>
      <p:ext uri="{BB962C8B-B14F-4D97-AF65-F5344CB8AC3E}">
        <p14:creationId xmlns:p14="http://schemas.microsoft.com/office/powerpoint/2010/main" val="255927610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768B2566-C289-DA40-BEA0-4F8CA60D441E}"/>
              </a:ext>
            </a:extLst>
          </p:cNvPr>
          <p:cNvSpPr>
            <a:spLocks noGrp="1"/>
          </p:cNvSpPr>
          <p:nvPr>
            <p:ph type="dt" sz="half" idx="10"/>
          </p:nvPr>
        </p:nvSpPr>
        <p:spPr/>
        <p:txBody>
          <a:bodyPr/>
          <a:lstStyle>
            <a:lvl1pPr>
              <a:defRPr/>
            </a:lvl1pPr>
          </a:lstStyle>
          <a:p>
            <a:pPr>
              <a:defRPr/>
            </a:pPr>
            <a:fld id="{1E28A420-5B41-C141-B920-CF68AA30AD1D}"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ADE0F259-A272-4043-9DCA-67654F37BD4F}"/>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0616A6E0-14A8-B943-91D7-9E931DF44CF2}"/>
              </a:ext>
            </a:extLst>
          </p:cNvPr>
          <p:cNvSpPr>
            <a:spLocks noGrp="1"/>
          </p:cNvSpPr>
          <p:nvPr>
            <p:ph type="sldNum" sz="quarter" idx="12"/>
          </p:nvPr>
        </p:nvSpPr>
        <p:spPr/>
        <p:txBody>
          <a:bodyPr/>
          <a:lstStyle>
            <a:lvl1pPr>
              <a:defRPr/>
            </a:lvl1pPr>
          </a:lstStyle>
          <a:p>
            <a:pPr>
              <a:defRPr/>
            </a:pPr>
            <a:fld id="{8E2B8ABE-33C2-3645-8BA7-CDDC91DB3552}" type="slidenum">
              <a:rPr lang="it-IT" altLang="it-IT"/>
              <a:pPr>
                <a:defRPr/>
              </a:pPr>
              <a:t>‹N›</a:t>
            </a:fld>
            <a:endParaRPr lang="it-IT" altLang="it-IT"/>
          </a:p>
        </p:txBody>
      </p:sp>
    </p:spTree>
    <p:extLst>
      <p:ext uri="{BB962C8B-B14F-4D97-AF65-F5344CB8AC3E}">
        <p14:creationId xmlns:p14="http://schemas.microsoft.com/office/powerpoint/2010/main" val="253306637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6FA70A1-1C9A-2B44-9A3D-0C290BEA4EA6}"/>
              </a:ext>
            </a:extLst>
          </p:cNvPr>
          <p:cNvSpPr>
            <a:spLocks noGrp="1"/>
          </p:cNvSpPr>
          <p:nvPr>
            <p:ph type="dt" sz="half" idx="10"/>
          </p:nvPr>
        </p:nvSpPr>
        <p:spPr/>
        <p:txBody>
          <a:bodyPr/>
          <a:lstStyle>
            <a:lvl1pPr>
              <a:defRPr/>
            </a:lvl1pPr>
          </a:lstStyle>
          <a:p>
            <a:pPr>
              <a:defRPr/>
            </a:pPr>
            <a:fld id="{76766D61-F9AB-1240-BF85-332BD2EA145D}"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A662981D-00D8-0444-A9CF-C71EFADC68AE}"/>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5F5A6712-8844-584B-95A9-5B4A07282328}"/>
              </a:ext>
            </a:extLst>
          </p:cNvPr>
          <p:cNvSpPr>
            <a:spLocks noGrp="1"/>
          </p:cNvSpPr>
          <p:nvPr>
            <p:ph type="sldNum" sz="quarter" idx="12"/>
          </p:nvPr>
        </p:nvSpPr>
        <p:spPr/>
        <p:txBody>
          <a:bodyPr/>
          <a:lstStyle>
            <a:lvl1pPr>
              <a:defRPr/>
            </a:lvl1pPr>
          </a:lstStyle>
          <a:p>
            <a:pPr>
              <a:defRPr/>
            </a:pPr>
            <a:fld id="{965B9BEF-51D0-BB49-9EBA-51B960943F6D}" type="slidenum">
              <a:rPr lang="it-IT" altLang="it-IT"/>
              <a:pPr>
                <a:defRPr/>
              </a:pPr>
              <a:t>‹N›</a:t>
            </a:fld>
            <a:endParaRPr lang="it-IT" altLang="it-IT"/>
          </a:p>
        </p:txBody>
      </p:sp>
    </p:spTree>
    <p:extLst>
      <p:ext uri="{BB962C8B-B14F-4D97-AF65-F5344CB8AC3E}">
        <p14:creationId xmlns:p14="http://schemas.microsoft.com/office/powerpoint/2010/main" val="392048482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CA2FAF31-BF49-DF42-A4B3-F77E1AAB973B}"/>
              </a:ext>
            </a:extLst>
          </p:cNvPr>
          <p:cNvSpPr>
            <a:spLocks noGrp="1"/>
          </p:cNvSpPr>
          <p:nvPr>
            <p:ph type="dt" sz="half" idx="10"/>
          </p:nvPr>
        </p:nvSpPr>
        <p:spPr/>
        <p:txBody>
          <a:bodyPr/>
          <a:lstStyle>
            <a:lvl1pPr>
              <a:defRPr/>
            </a:lvl1pPr>
          </a:lstStyle>
          <a:p>
            <a:pPr>
              <a:defRPr/>
            </a:pPr>
            <a:fld id="{17E61075-BDAC-B94A-BBA7-5E90A6C93C81}"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25D8A7AE-4078-CF4E-BDC5-632A26F03E8F}"/>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CADCC70D-ED07-7247-A40E-9AD892F05301}"/>
              </a:ext>
            </a:extLst>
          </p:cNvPr>
          <p:cNvSpPr>
            <a:spLocks noGrp="1"/>
          </p:cNvSpPr>
          <p:nvPr>
            <p:ph type="sldNum" sz="quarter" idx="12"/>
          </p:nvPr>
        </p:nvSpPr>
        <p:spPr/>
        <p:txBody>
          <a:bodyPr/>
          <a:lstStyle>
            <a:lvl1pPr>
              <a:defRPr/>
            </a:lvl1pPr>
          </a:lstStyle>
          <a:p>
            <a:pPr>
              <a:defRPr/>
            </a:pPr>
            <a:fld id="{5386F576-1208-6A4E-86CD-CD36AA6D02A0}" type="slidenum">
              <a:rPr lang="it-IT" altLang="it-IT"/>
              <a:pPr>
                <a:defRPr/>
              </a:pPr>
              <a:t>‹N›</a:t>
            </a:fld>
            <a:endParaRPr lang="it-IT" altLang="it-IT"/>
          </a:p>
        </p:txBody>
      </p:sp>
    </p:spTree>
    <p:extLst>
      <p:ext uri="{BB962C8B-B14F-4D97-AF65-F5344CB8AC3E}">
        <p14:creationId xmlns:p14="http://schemas.microsoft.com/office/powerpoint/2010/main" val="84118709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75927C90-7C5C-F24B-A432-108BA5F56C3B}"/>
              </a:ext>
            </a:extLst>
          </p:cNvPr>
          <p:cNvSpPr>
            <a:spLocks noGrp="1"/>
          </p:cNvSpPr>
          <p:nvPr>
            <p:ph type="dt" sz="half" idx="10"/>
          </p:nvPr>
        </p:nvSpPr>
        <p:spPr/>
        <p:txBody>
          <a:bodyPr/>
          <a:lstStyle>
            <a:lvl1pPr>
              <a:defRPr/>
            </a:lvl1pPr>
          </a:lstStyle>
          <a:p>
            <a:pPr>
              <a:defRPr/>
            </a:pPr>
            <a:fld id="{8DF6DF2C-8107-FC45-ACAD-889061EF33BE}" type="datetimeFigureOut">
              <a:rPr lang="it-IT"/>
              <a:pPr>
                <a:defRPr/>
              </a:pPr>
              <a:t>26/05/19</a:t>
            </a:fld>
            <a:endParaRPr lang="it-IT"/>
          </a:p>
        </p:txBody>
      </p:sp>
      <p:sp>
        <p:nvSpPr>
          <p:cNvPr id="6" name="Segnaposto piè di pagina 4">
            <a:extLst>
              <a:ext uri="{FF2B5EF4-FFF2-40B4-BE49-F238E27FC236}">
                <a16:creationId xmlns:a16="http://schemas.microsoft.com/office/drawing/2014/main" id="{A5AE6DA3-80EE-C24D-A3C9-A5A9D36C6A68}"/>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5BD57E98-A584-D84A-849E-491FD8AA7DA9}"/>
              </a:ext>
            </a:extLst>
          </p:cNvPr>
          <p:cNvSpPr>
            <a:spLocks noGrp="1"/>
          </p:cNvSpPr>
          <p:nvPr>
            <p:ph type="sldNum" sz="quarter" idx="12"/>
          </p:nvPr>
        </p:nvSpPr>
        <p:spPr/>
        <p:txBody>
          <a:bodyPr/>
          <a:lstStyle>
            <a:lvl1pPr>
              <a:defRPr/>
            </a:lvl1pPr>
          </a:lstStyle>
          <a:p>
            <a:pPr>
              <a:defRPr/>
            </a:pPr>
            <a:fld id="{3E52494D-A1BE-0341-B1BC-5DBD7AA125BC}" type="slidenum">
              <a:rPr lang="it-IT" altLang="it-IT"/>
              <a:pPr>
                <a:defRPr/>
              </a:pPr>
              <a:t>‹N›</a:t>
            </a:fld>
            <a:endParaRPr lang="it-IT" altLang="it-IT"/>
          </a:p>
        </p:txBody>
      </p:sp>
    </p:spTree>
    <p:extLst>
      <p:ext uri="{BB962C8B-B14F-4D97-AF65-F5344CB8AC3E}">
        <p14:creationId xmlns:p14="http://schemas.microsoft.com/office/powerpoint/2010/main" val="69109670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7117F3FE-61F3-FC4C-A5C6-126483FBA891}"/>
              </a:ext>
            </a:extLst>
          </p:cNvPr>
          <p:cNvSpPr>
            <a:spLocks noGrp="1"/>
          </p:cNvSpPr>
          <p:nvPr>
            <p:ph type="dt" sz="half" idx="10"/>
          </p:nvPr>
        </p:nvSpPr>
        <p:spPr/>
        <p:txBody>
          <a:bodyPr/>
          <a:lstStyle>
            <a:lvl1pPr>
              <a:defRPr/>
            </a:lvl1pPr>
          </a:lstStyle>
          <a:p>
            <a:pPr>
              <a:defRPr/>
            </a:pPr>
            <a:fld id="{044053EC-DA7D-5E4A-935B-5C49EF5A6CDA}" type="datetimeFigureOut">
              <a:rPr lang="it-IT"/>
              <a:pPr>
                <a:defRPr/>
              </a:pPr>
              <a:t>26/05/19</a:t>
            </a:fld>
            <a:endParaRPr lang="it-IT"/>
          </a:p>
        </p:txBody>
      </p:sp>
      <p:sp>
        <p:nvSpPr>
          <p:cNvPr id="8" name="Segnaposto piè di pagina 4">
            <a:extLst>
              <a:ext uri="{FF2B5EF4-FFF2-40B4-BE49-F238E27FC236}">
                <a16:creationId xmlns:a16="http://schemas.microsoft.com/office/drawing/2014/main" id="{6A250A5A-4C70-C744-B1D6-1382EF7A209F}"/>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AB7FCDCC-4B1E-AB4B-A3AA-3C435D91458F}"/>
              </a:ext>
            </a:extLst>
          </p:cNvPr>
          <p:cNvSpPr>
            <a:spLocks noGrp="1"/>
          </p:cNvSpPr>
          <p:nvPr>
            <p:ph type="sldNum" sz="quarter" idx="12"/>
          </p:nvPr>
        </p:nvSpPr>
        <p:spPr/>
        <p:txBody>
          <a:bodyPr/>
          <a:lstStyle>
            <a:lvl1pPr>
              <a:defRPr/>
            </a:lvl1pPr>
          </a:lstStyle>
          <a:p>
            <a:pPr>
              <a:defRPr/>
            </a:pPr>
            <a:fld id="{E4BA9108-31BA-6045-98BA-EEC1D945793F}" type="slidenum">
              <a:rPr lang="it-IT" altLang="it-IT"/>
              <a:pPr>
                <a:defRPr/>
              </a:pPr>
              <a:t>‹N›</a:t>
            </a:fld>
            <a:endParaRPr lang="it-IT" altLang="it-IT"/>
          </a:p>
        </p:txBody>
      </p:sp>
    </p:spTree>
    <p:extLst>
      <p:ext uri="{BB962C8B-B14F-4D97-AF65-F5344CB8AC3E}">
        <p14:creationId xmlns:p14="http://schemas.microsoft.com/office/powerpoint/2010/main" val="117432418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a:extLst>
              <a:ext uri="{FF2B5EF4-FFF2-40B4-BE49-F238E27FC236}">
                <a16:creationId xmlns:a16="http://schemas.microsoft.com/office/drawing/2014/main" id="{0815B4B1-9EC2-104D-ABE5-DCE3F0D9DD35}"/>
              </a:ext>
            </a:extLst>
          </p:cNvPr>
          <p:cNvSpPr>
            <a:spLocks noGrp="1"/>
          </p:cNvSpPr>
          <p:nvPr>
            <p:ph type="dt" sz="half" idx="10"/>
          </p:nvPr>
        </p:nvSpPr>
        <p:spPr/>
        <p:txBody>
          <a:bodyPr/>
          <a:lstStyle>
            <a:lvl1pPr>
              <a:defRPr/>
            </a:lvl1pPr>
          </a:lstStyle>
          <a:p>
            <a:pPr>
              <a:defRPr/>
            </a:pPr>
            <a:fld id="{F0EBF12B-81C9-2F4F-8110-2C08CC6EC03D}" type="datetimeFigureOut">
              <a:rPr lang="it-IT"/>
              <a:pPr>
                <a:defRPr/>
              </a:pPr>
              <a:t>26/05/19</a:t>
            </a:fld>
            <a:endParaRPr lang="it-IT"/>
          </a:p>
        </p:txBody>
      </p:sp>
      <p:sp>
        <p:nvSpPr>
          <p:cNvPr id="4" name="Segnaposto piè di pagina 4">
            <a:extLst>
              <a:ext uri="{FF2B5EF4-FFF2-40B4-BE49-F238E27FC236}">
                <a16:creationId xmlns:a16="http://schemas.microsoft.com/office/drawing/2014/main" id="{720168E1-756D-804E-AABC-C91DF3E462D6}"/>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D895F3F4-F0D1-0E4F-BCF6-90C789F8ABFB}"/>
              </a:ext>
            </a:extLst>
          </p:cNvPr>
          <p:cNvSpPr>
            <a:spLocks noGrp="1"/>
          </p:cNvSpPr>
          <p:nvPr>
            <p:ph type="sldNum" sz="quarter" idx="12"/>
          </p:nvPr>
        </p:nvSpPr>
        <p:spPr/>
        <p:txBody>
          <a:bodyPr/>
          <a:lstStyle>
            <a:lvl1pPr>
              <a:defRPr/>
            </a:lvl1pPr>
          </a:lstStyle>
          <a:p>
            <a:pPr>
              <a:defRPr/>
            </a:pPr>
            <a:fld id="{4456DB7D-D733-9C48-AF88-9C0A945F49FA}" type="slidenum">
              <a:rPr lang="it-IT" altLang="it-IT"/>
              <a:pPr>
                <a:defRPr/>
              </a:pPr>
              <a:t>‹N›</a:t>
            </a:fld>
            <a:endParaRPr lang="it-IT" altLang="it-IT"/>
          </a:p>
        </p:txBody>
      </p:sp>
    </p:spTree>
    <p:extLst>
      <p:ext uri="{BB962C8B-B14F-4D97-AF65-F5344CB8AC3E}">
        <p14:creationId xmlns:p14="http://schemas.microsoft.com/office/powerpoint/2010/main" val="2070547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BE5ECCFE-E555-46F1-AC15-E0E6706A80D1}"/>
              </a:ext>
            </a:extLst>
          </p:cNvPr>
          <p:cNvSpPr>
            <a:spLocks noGrp="1"/>
          </p:cNvSpPr>
          <p:nvPr>
            <p:ph type="dt" sz="half" idx="10"/>
          </p:nvPr>
        </p:nvSpPr>
        <p:spPr/>
        <p:txBody>
          <a:bodyPr/>
          <a:lstStyle>
            <a:lvl1pPr>
              <a:defRPr/>
            </a:lvl1pPr>
          </a:lstStyle>
          <a:p>
            <a:pPr>
              <a:defRPr/>
            </a:pPr>
            <a:fld id="{F595D2E3-ABA7-4EA2-BDDC-CA6CE626A030}" type="datetimeFigureOut">
              <a:rPr lang="it-IT"/>
              <a:pPr>
                <a:defRPr/>
              </a:pPr>
              <a:t>26/05/19</a:t>
            </a:fld>
            <a:endParaRPr lang="it-IT"/>
          </a:p>
        </p:txBody>
      </p:sp>
      <p:sp>
        <p:nvSpPr>
          <p:cNvPr id="6" name="Segnaposto piè di pagina 4">
            <a:extLst>
              <a:ext uri="{FF2B5EF4-FFF2-40B4-BE49-F238E27FC236}">
                <a16:creationId xmlns:a16="http://schemas.microsoft.com/office/drawing/2014/main" id="{BD46C8B8-7240-48EA-A726-41CCF3AAA23C}"/>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9C8E8053-9F24-4F02-B630-66DE4234E61A}"/>
              </a:ext>
            </a:extLst>
          </p:cNvPr>
          <p:cNvSpPr>
            <a:spLocks noGrp="1"/>
          </p:cNvSpPr>
          <p:nvPr>
            <p:ph type="sldNum" sz="quarter" idx="12"/>
          </p:nvPr>
        </p:nvSpPr>
        <p:spPr/>
        <p:txBody>
          <a:bodyPr/>
          <a:lstStyle>
            <a:lvl1pPr>
              <a:defRPr/>
            </a:lvl1pPr>
          </a:lstStyle>
          <a:p>
            <a:fld id="{56095FFC-6669-45D6-80DE-5354491A9808}" type="slidenum">
              <a:rPr lang="it-IT" altLang="it-IT"/>
              <a:pPr/>
              <a:t>‹N›</a:t>
            </a:fld>
            <a:endParaRPr lang="it-IT" altLang="it-IT"/>
          </a:p>
        </p:txBody>
      </p:sp>
    </p:spTree>
    <p:extLst>
      <p:ext uri="{BB962C8B-B14F-4D97-AF65-F5344CB8AC3E}">
        <p14:creationId xmlns:p14="http://schemas.microsoft.com/office/powerpoint/2010/main" val="417343020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B1BAFD67-5C9A-254E-ADA4-3B908113F774}"/>
              </a:ext>
            </a:extLst>
          </p:cNvPr>
          <p:cNvSpPr>
            <a:spLocks noGrp="1"/>
          </p:cNvSpPr>
          <p:nvPr>
            <p:ph type="dt" sz="half" idx="10"/>
          </p:nvPr>
        </p:nvSpPr>
        <p:spPr/>
        <p:txBody>
          <a:bodyPr/>
          <a:lstStyle>
            <a:lvl1pPr>
              <a:defRPr/>
            </a:lvl1pPr>
          </a:lstStyle>
          <a:p>
            <a:pPr>
              <a:defRPr/>
            </a:pPr>
            <a:fld id="{2A6A5E51-7A73-AD4D-8145-8D917C2F6FAA}" type="datetimeFigureOut">
              <a:rPr lang="it-IT"/>
              <a:pPr>
                <a:defRPr/>
              </a:pPr>
              <a:t>26/05/19</a:t>
            </a:fld>
            <a:endParaRPr lang="it-IT"/>
          </a:p>
        </p:txBody>
      </p:sp>
      <p:sp>
        <p:nvSpPr>
          <p:cNvPr id="3" name="Segnaposto piè di pagina 4">
            <a:extLst>
              <a:ext uri="{FF2B5EF4-FFF2-40B4-BE49-F238E27FC236}">
                <a16:creationId xmlns:a16="http://schemas.microsoft.com/office/drawing/2014/main" id="{C498CA3D-84AD-CA42-9F9B-E2604F74D988}"/>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27B503AB-333E-CC4D-B991-339EE6084762}"/>
              </a:ext>
            </a:extLst>
          </p:cNvPr>
          <p:cNvSpPr>
            <a:spLocks noGrp="1"/>
          </p:cNvSpPr>
          <p:nvPr>
            <p:ph type="sldNum" sz="quarter" idx="12"/>
          </p:nvPr>
        </p:nvSpPr>
        <p:spPr/>
        <p:txBody>
          <a:bodyPr/>
          <a:lstStyle>
            <a:lvl1pPr>
              <a:defRPr/>
            </a:lvl1pPr>
          </a:lstStyle>
          <a:p>
            <a:pPr>
              <a:defRPr/>
            </a:pPr>
            <a:fld id="{05CAF219-39CC-0A45-A195-DB1713F4F0B3}" type="slidenum">
              <a:rPr lang="it-IT" altLang="it-IT"/>
              <a:pPr>
                <a:defRPr/>
              </a:pPr>
              <a:t>‹N›</a:t>
            </a:fld>
            <a:endParaRPr lang="it-IT" altLang="it-IT"/>
          </a:p>
        </p:txBody>
      </p:sp>
    </p:spTree>
    <p:extLst>
      <p:ext uri="{BB962C8B-B14F-4D97-AF65-F5344CB8AC3E}">
        <p14:creationId xmlns:p14="http://schemas.microsoft.com/office/powerpoint/2010/main" val="287088470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751B0AF0-E353-7D4B-99F2-C39E86520733}"/>
              </a:ext>
            </a:extLst>
          </p:cNvPr>
          <p:cNvSpPr>
            <a:spLocks noGrp="1"/>
          </p:cNvSpPr>
          <p:nvPr>
            <p:ph type="dt" sz="half" idx="10"/>
          </p:nvPr>
        </p:nvSpPr>
        <p:spPr/>
        <p:txBody>
          <a:bodyPr/>
          <a:lstStyle>
            <a:lvl1pPr>
              <a:defRPr/>
            </a:lvl1pPr>
          </a:lstStyle>
          <a:p>
            <a:pPr>
              <a:defRPr/>
            </a:pPr>
            <a:fld id="{4597E68C-E96B-6348-81CF-1F770ACBF86A}" type="datetimeFigureOut">
              <a:rPr lang="it-IT"/>
              <a:pPr>
                <a:defRPr/>
              </a:pPr>
              <a:t>26/05/19</a:t>
            </a:fld>
            <a:endParaRPr lang="it-IT"/>
          </a:p>
        </p:txBody>
      </p:sp>
      <p:sp>
        <p:nvSpPr>
          <p:cNvPr id="6" name="Segnaposto piè di pagina 4">
            <a:extLst>
              <a:ext uri="{FF2B5EF4-FFF2-40B4-BE49-F238E27FC236}">
                <a16:creationId xmlns:a16="http://schemas.microsoft.com/office/drawing/2014/main" id="{E4F155CE-C7C7-1542-90D2-B3BD5FF4B227}"/>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32794CA5-7A98-D144-8D5F-6B2591C1918D}"/>
              </a:ext>
            </a:extLst>
          </p:cNvPr>
          <p:cNvSpPr>
            <a:spLocks noGrp="1"/>
          </p:cNvSpPr>
          <p:nvPr>
            <p:ph type="sldNum" sz="quarter" idx="12"/>
          </p:nvPr>
        </p:nvSpPr>
        <p:spPr/>
        <p:txBody>
          <a:bodyPr/>
          <a:lstStyle>
            <a:lvl1pPr>
              <a:defRPr/>
            </a:lvl1pPr>
          </a:lstStyle>
          <a:p>
            <a:pPr>
              <a:defRPr/>
            </a:pPr>
            <a:fld id="{02D734D1-0FAD-7E40-B8A4-CA1666D50CE7}" type="slidenum">
              <a:rPr lang="it-IT" altLang="it-IT"/>
              <a:pPr>
                <a:defRPr/>
              </a:pPr>
              <a:t>‹N›</a:t>
            </a:fld>
            <a:endParaRPr lang="it-IT" altLang="it-IT"/>
          </a:p>
        </p:txBody>
      </p:sp>
    </p:spTree>
    <p:extLst>
      <p:ext uri="{BB962C8B-B14F-4D97-AF65-F5344CB8AC3E}">
        <p14:creationId xmlns:p14="http://schemas.microsoft.com/office/powerpoint/2010/main" val="157114785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7C1FC939-C373-414F-8E23-B78002AAB5A8}"/>
              </a:ext>
            </a:extLst>
          </p:cNvPr>
          <p:cNvSpPr>
            <a:spLocks noGrp="1"/>
          </p:cNvSpPr>
          <p:nvPr>
            <p:ph type="dt" sz="half" idx="10"/>
          </p:nvPr>
        </p:nvSpPr>
        <p:spPr/>
        <p:txBody>
          <a:bodyPr/>
          <a:lstStyle>
            <a:lvl1pPr>
              <a:defRPr/>
            </a:lvl1pPr>
          </a:lstStyle>
          <a:p>
            <a:pPr>
              <a:defRPr/>
            </a:pPr>
            <a:fld id="{178F47E1-59D8-5C43-9DFF-4228CA411FED}" type="datetimeFigureOut">
              <a:rPr lang="it-IT"/>
              <a:pPr>
                <a:defRPr/>
              </a:pPr>
              <a:t>26/05/19</a:t>
            </a:fld>
            <a:endParaRPr lang="it-IT"/>
          </a:p>
        </p:txBody>
      </p:sp>
      <p:sp>
        <p:nvSpPr>
          <p:cNvPr id="6" name="Segnaposto piè di pagina 4">
            <a:extLst>
              <a:ext uri="{FF2B5EF4-FFF2-40B4-BE49-F238E27FC236}">
                <a16:creationId xmlns:a16="http://schemas.microsoft.com/office/drawing/2014/main" id="{949E36A5-B618-AD41-A555-EA09388C60A2}"/>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6CD20472-34F3-6344-BDF0-DCD48394E4E4}"/>
              </a:ext>
            </a:extLst>
          </p:cNvPr>
          <p:cNvSpPr>
            <a:spLocks noGrp="1"/>
          </p:cNvSpPr>
          <p:nvPr>
            <p:ph type="sldNum" sz="quarter" idx="12"/>
          </p:nvPr>
        </p:nvSpPr>
        <p:spPr/>
        <p:txBody>
          <a:bodyPr/>
          <a:lstStyle>
            <a:lvl1pPr>
              <a:defRPr/>
            </a:lvl1pPr>
          </a:lstStyle>
          <a:p>
            <a:pPr>
              <a:defRPr/>
            </a:pPr>
            <a:fld id="{A474B60C-85BE-5644-9DF5-8EEB759CDC18}" type="slidenum">
              <a:rPr lang="it-IT" altLang="it-IT"/>
              <a:pPr>
                <a:defRPr/>
              </a:pPr>
              <a:t>‹N›</a:t>
            </a:fld>
            <a:endParaRPr lang="it-IT" altLang="it-IT"/>
          </a:p>
        </p:txBody>
      </p:sp>
    </p:spTree>
    <p:extLst>
      <p:ext uri="{BB962C8B-B14F-4D97-AF65-F5344CB8AC3E}">
        <p14:creationId xmlns:p14="http://schemas.microsoft.com/office/powerpoint/2010/main" val="190840305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88A4926-8C6E-8247-9212-46F30BACF06F}"/>
              </a:ext>
            </a:extLst>
          </p:cNvPr>
          <p:cNvSpPr>
            <a:spLocks noGrp="1"/>
          </p:cNvSpPr>
          <p:nvPr>
            <p:ph type="dt" sz="half" idx="10"/>
          </p:nvPr>
        </p:nvSpPr>
        <p:spPr/>
        <p:txBody>
          <a:bodyPr/>
          <a:lstStyle>
            <a:lvl1pPr>
              <a:defRPr/>
            </a:lvl1pPr>
          </a:lstStyle>
          <a:p>
            <a:pPr>
              <a:defRPr/>
            </a:pPr>
            <a:fld id="{EF2FB99C-CC5D-2347-8895-395A22AB1E91}"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6173D292-A5FE-E34E-8434-86124DE8EDE0}"/>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7CD92659-2B83-9549-BCA2-C074510D3716}"/>
              </a:ext>
            </a:extLst>
          </p:cNvPr>
          <p:cNvSpPr>
            <a:spLocks noGrp="1"/>
          </p:cNvSpPr>
          <p:nvPr>
            <p:ph type="sldNum" sz="quarter" idx="12"/>
          </p:nvPr>
        </p:nvSpPr>
        <p:spPr/>
        <p:txBody>
          <a:bodyPr/>
          <a:lstStyle>
            <a:lvl1pPr>
              <a:defRPr/>
            </a:lvl1pPr>
          </a:lstStyle>
          <a:p>
            <a:pPr>
              <a:defRPr/>
            </a:pPr>
            <a:fld id="{4BF4D60C-6443-B848-AC85-33896B296C2F}" type="slidenum">
              <a:rPr lang="it-IT" altLang="it-IT"/>
              <a:pPr>
                <a:defRPr/>
              </a:pPr>
              <a:t>‹N›</a:t>
            </a:fld>
            <a:endParaRPr lang="it-IT" altLang="it-IT"/>
          </a:p>
        </p:txBody>
      </p:sp>
    </p:spTree>
    <p:extLst>
      <p:ext uri="{BB962C8B-B14F-4D97-AF65-F5344CB8AC3E}">
        <p14:creationId xmlns:p14="http://schemas.microsoft.com/office/powerpoint/2010/main" val="121723485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23F77BC-DC4E-D646-BD58-B6882CCCDB46}"/>
              </a:ext>
            </a:extLst>
          </p:cNvPr>
          <p:cNvSpPr>
            <a:spLocks noGrp="1"/>
          </p:cNvSpPr>
          <p:nvPr>
            <p:ph type="dt" sz="half" idx="10"/>
          </p:nvPr>
        </p:nvSpPr>
        <p:spPr/>
        <p:txBody>
          <a:bodyPr/>
          <a:lstStyle>
            <a:lvl1pPr>
              <a:defRPr/>
            </a:lvl1pPr>
          </a:lstStyle>
          <a:p>
            <a:pPr>
              <a:defRPr/>
            </a:pPr>
            <a:fld id="{3342FE1F-0512-AF40-818C-B0BCDEB3AB40}"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65331FD9-CBAA-9445-9310-151A6D747301}"/>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2929A85E-B372-5042-BE68-0B2EFF528666}"/>
              </a:ext>
            </a:extLst>
          </p:cNvPr>
          <p:cNvSpPr>
            <a:spLocks noGrp="1"/>
          </p:cNvSpPr>
          <p:nvPr>
            <p:ph type="sldNum" sz="quarter" idx="12"/>
          </p:nvPr>
        </p:nvSpPr>
        <p:spPr/>
        <p:txBody>
          <a:bodyPr/>
          <a:lstStyle>
            <a:lvl1pPr>
              <a:defRPr/>
            </a:lvl1pPr>
          </a:lstStyle>
          <a:p>
            <a:pPr>
              <a:defRPr/>
            </a:pPr>
            <a:fld id="{40FA9472-5CA2-A548-808C-6EB1E667CD47}" type="slidenum">
              <a:rPr lang="it-IT" altLang="it-IT"/>
              <a:pPr>
                <a:defRPr/>
              </a:pPr>
              <a:t>‹N›</a:t>
            </a:fld>
            <a:endParaRPr lang="it-IT" altLang="it-IT"/>
          </a:p>
        </p:txBody>
      </p:sp>
    </p:spTree>
    <p:extLst>
      <p:ext uri="{BB962C8B-B14F-4D97-AF65-F5344CB8AC3E}">
        <p14:creationId xmlns:p14="http://schemas.microsoft.com/office/powerpoint/2010/main" val="11572429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80AAE3D3-A479-4141-911C-4DE97768644C}"/>
              </a:ext>
            </a:extLst>
          </p:cNvPr>
          <p:cNvSpPr/>
          <p:nvPr userDrawn="1"/>
        </p:nvSpPr>
        <p:spPr>
          <a:xfrm>
            <a:off x="0" y="5948363"/>
            <a:ext cx="9144000" cy="909637"/>
          </a:xfrm>
          <a:prstGeom prst="rect">
            <a:avLst/>
          </a:prstGeom>
          <a:solidFill>
            <a:srgbClr val="F8D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solidFill>
                <a:prstClr val="white"/>
              </a:solidFill>
            </a:endParaRPr>
          </a:p>
        </p:txBody>
      </p:sp>
      <p:grpSp>
        <p:nvGrpSpPr>
          <p:cNvPr id="5" name="Gruppo 7">
            <a:extLst>
              <a:ext uri="{FF2B5EF4-FFF2-40B4-BE49-F238E27FC236}">
                <a16:creationId xmlns:a16="http://schemas.microsoft.com/office/drawing/2014/main" id="{52DF6253-100A-1D4F-A776-460A4EDF1B00}"/>
              </a:ext>
            </a:extLst>
          </p:cNvPr>
          <p:cNvGrpSpPr>
            <a:grpSpLocks/>
          </p:cNvGrpSpPr>
          <p:nvPr userDrawn="1"/>
        </p:nvGrpSpPr>
        <p:grpSpPr bwMode="auto">
          <a:xfrm>
            <a:off x="0" y="285750"/>
            <a:ext cx="2387600" cy="1428750"/>
            <a:chOff x="1" y="142852"/>
            <a:chExt cx="2388197" cy="1428760"/>
          </a:xfrm>
        </p:grpSpPr>
        <p:pic>
          <p:nvPicPr>
            <p:cNvPr id="6" name="Picture 2">
              <a:extLst>
                <a:ext uri="{FF2B5EF4-FFF2-40B4-BE49-F238E27FC236}">
                  <a16:creationId xmlns:a16="http://schemas.microsoft.com/office/drawing/2014/main" id="{391AA8FD-9D55-B645-BA13-22CBEE5F683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4983" y="142852"/>
              <a:ext cx="1285885" cy="935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a:extLst>
                <a:ext uri="{FF2B5EF4-FFF2-40B4-BE49-F238E27FC236}">
                  <a16:creationId xmlns:a16="http://schemas.microsoft.com/office/drawing/2014/main" id="{1935902C-768D-DC43-8859-069C020D758B}"/>
                </a:ext>
              </a:extLst>
            </p:cNvPr>
            <p:cNvSpPr txBox="1">
              <a:spLocks noChangeAspect="1" noChangeArrowheads="1" noChangeShapeType="1"/>
            </p:cNvSpPr>
            <p:nvPr userDrawn="1"/>
          </p:nvSpPr>
          <p:spPr bwMode="auto">
            <a:xfrm>
              <a:off x="1" y="1071547"/>
              <a:ext cx="2388197" cy="500065"/>
            </a:xfrm>
            <a:prstGeom prst="rect">
              <a:avLst/>
            </a:prstGeom>
            <a:noFill/>
            <a:ln>
              <a:noFill/>
            </a:ln>
            <a:effectLst/>
            <a:extLst/>
          </p:spPr>
          <p:txBody>
            <a:bodyPr lIns="36195" tIns="36195" rIns="36195" bIns="36195"/>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algn="ctr" eaLnBrk="1" hangingPunct="1">
                <a:defRPr/>
              </a:pPr>
              <a:r>
                <a:rPr lang="it-IT" sz="1200" b="1" dirty="0">
                  <a:solidFill>
                    <a:srgbClr val="000066"/>
                  </a:solidFill>
                  <a:latin typeface="Bookman Old Style" charset="0"/>
                  <a:ea typeface="ÇlÇr ñæí©" charset="0"/>
                </a:rPr>
                <a:t>Ordine dei Geologi </a:t>
              </a:r>
            </a:p>
            <a:p>
              <a:pPr algn="ctr" eaLnBrk="1" hangingPunct="1">
                <a:defRPr/>
              </a:pPr>
              <a:r>
                <a:rPr lang="it-IT" sz="1200" b="1" dirty="0">
                  <a:solidFill>
                    <a:srgbClr val="000066"/>
                  </a:solidFill>
                  <a:latin typeface="Bookman Old Style" charset="0"/>
                  <a:ea typeface="ÇlÇr ñæí©" charset="0"/>
                </a:rPr>
                <a:t>Regione Abruzzo </a:t>
              </a:r>
              <a:endParaRPr lang="it-IT" sz="1200" dirty="0">
                <a:solidFill>
                  <a:prstClr val="black"/>
                </a:solidFill>
              </a:endParaRPr>
            </a:p>
          </p:txBody>
        </p:sp>
      </p:grpSp>
      <p:pic>
        <p:nvPicPr>
          <p:cNvPr id="8" name="Immagine 10" descr="logo su.jpg">
            <a:extLst>
              <a:ext uri="{FF2B5EF4-FFF2-40B4-BE49-F238E27FC236}">
                <a16:creationId xmlns:a16="http://schemas.microsoft.com/office/drawing/2014/main" id="{1F7A3A1E-DA13-D24F-ABC7-13E61EE24F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86125" y="428625"/>
            <a:ext cx="2365375"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Graziano\Dropbox\2018\Attività\Fiera Abitare oggi\T-c57e97b6d1ae6bfe117839c142d9b370-219x74.png">
            <a:extLst>
              <a:ext uri="{FF2B5EF4-FFF2-40B4-BE49-F238E27FC236}">
                <a16:creationId xmlns:a16="http://schemas.microsoft.com/office/drawing/2014/main" id="{81008A0D-EE6E-6E4B-AE91-CDA9EFE519C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15125" y="571500"/>
            <a:ext cx="208597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10" name="Segnaposto data 3">
            <a:extLst>
              <a:ext uri="{FF2B5EF4-FFF2-40B4-BE49-F238E27FC236}">
                <a16:creationId xmlns:a16="http://schemas.microsoft.com/office/drawing/2014/main" id="{4EB0C4FE-F1A4-FE4C-B244-7A520B054281}"/>
              </a:ext>
            </a:extLst>
          </p:cNvPr>
          <p:cNvSpPr>
            <a:spLocks noGrp="1"/>
          </p:cNvSpPr>
          <p:nvPr>
            <p:ph type="dt" sz="half" idx="10"/>
          </p:nvPr>
        </p:nvSpPr>
        <p:spPr/>
        <p:txBody>
          <a:bodyPr/>
          <a:lstStyle>
            <a:lvl1pPr fontAlgn="auto">
              <a:spcBef>
                <a:spcPts val="0"/>
              </a:spcBef>
              <a:spcAft>
                <a:spcPts val="0"/>
              </a:spcAft>
              <a:defRPr>
                <a:latin typeface="Calibri" pitchFamily="34" charset="0"/>
                <a:cs typeface="Arial" pitchFamily="34" charset="0"/>
              </a:defRPr>
            </a:lvl1pPr>
          </a:lstStyle>
          <a:p>
            <a:pPr>
              <a:defRPr/>
            </a:pPr>
            <a:endParaRPr lang="it-IT"/>
          </a:p>
        </p:txBody>
      </p:sp>
      <p:sp>
        <p:nvSpPr>
          <p:cNvPr id="11" name="Segnaposto piè di pagina 4">
            <a:extLst>
              <a:ext uri="{FF2B5EF4-FFF2-40B4-BE49-F238E27FC236}">
                <a16:creationId xmlns:a16="http://schemas.microsoft.com/office/drawing/2014/main" id="{A515D78C-E92D-4642-95AC-B7BC231C7F38}"/>
              </a:ext>
            </a:extLst>
          </p:cNvPr>
          <p:cNvSpPr>
            <a:spLocks noGrp="1"/>
          </p:cNvSpPr>
          <p:nvPr>
            <p:ph type="ftr" sz="quarter" idx="11"/>
          </p:nvPr>
        </p:nvSpPr>
        <p:spPr/>
        <p:txBody>
          <a:bodyPr/>
          <a:lstStyle>
            <a:lvl1pPr fontAlgn="auto">
              <a:spcBef>
                <a:spcPts val="0"/>
              </a:spcBef>
              <a:spcAft>
                <a:spcPts val="0"/>
              </a:spcAft>
              <a:defRPr>
                <a:latin typeface="Calibri" pitchFamily="34" charset="0"/>
                <a:cs typeface="Arial" pitchFamily="34" charset="0"/>
              </a:defRPr>
            </a:lvl1pPr>
          </a:lstStyle>
          <a:p>
            <a:pPr>
              <a:defRPr/>
            </a:pPr>
            <a:endParaRPr lang="it-IT"/>
          </a:p>
        </p:txBody>
      </p:sp>
      <p:sp>
        <p:nvSpPr>
          <p:cNvPr id="12" name="Segnaposto numero diapositiva 5">
            <a:extLst>
              <a:ext uri="{FF2B5EF4-FFF2-40B4-BE49-F238E27FC236}">
                <a16:creationId xmlns:a16="http://schemas.microsoft.com/office/drawing/2014/main" id="{D73DA932-0894-B944-A6BF-F9755C3179F9}"/>
              </a:ext>
            </a:extLst>
          </p:cNvPr>
          <p:cNvSpPr>
            <a:spLocks noGrp="1"/>
          </p:cNvSpPr>
          <p:nvPr>
            <p:ph type="sldNum" sz="quarter" idx="12"/>
          </p:nvPr>
        </p:nvSpPr>
        <p:spPr/>
        <p:txBody>
          <a:bodyPr/>
          <a:lstStyle>
            <a:lvl1pPr>
              <a:defRPr>
                <a:latin typeface="Calibri" panose="020F0502020204030204" pitchFamily="34" charset="0"/>
              </a:defRPr>
            </a:lvl1pPr>
          </a:lstStyle>
          <a:p>
            <a:pPr>
              <a:defRPr/>
            </a:pPr>
            <a:fld id="{84902B30-ECDF-CA40-827D-44C5335F3DB0}" type="slidenum">
              <a:rPr lang="it-IT" altLang="it-IT"/>
              <a:pPr>
                <a:defRPr/>
              </a:pPr>
              <a:t>‹N›</a:t>
            </a:fld>
            <a:endParaRPr lang="it-IT" altLang="it-IT"/>
          </a:p>
        </p:txBody>
      </p:sp>
    </p:spTree>
    <p:extLst>
      <p:ext uri="{BB962C8B-B14F-4D97-AF65-F5344CB8AC3E}">
        <p14:creationId xmlns:p14="http://schemas.microsoft.com/office/powerpoint/2010/main" val="779142685"/>
      </p:ext>
    </p:extLst>
  </p:cSld>
  <p:clrMapOvr>
    <a:masterClrMapping/>
  </p:clrMapOvr>
  <p:transition>
    <p:comb/>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1D82602-C069-0643-9ED6-654A9B580466}"/>
              </a:ext>
            </a:extLst>
          </p:cNvPr>
          <p:cNvSpPr>
            <a:spLocks noGrp="1"/>
          </p:cNvSpPr>
          <p:nvPr>
            <p:ph type="dt" sz="half" idx="10"/>
          </p:nvPr>
        </p:nvSpPr>
        <p:spPr/>
        <p:txBody>
          <a:bodyPr/>
          <a:lstStyle>
            <a:lvl1pPr fontAlgn="auto">
              <a:spcBef>
                <a:spcPts val="0"/>
              </a:spcBef>
              <a:spcAft>
                <a:spcPts val="0"/>
              </a:spcAft>
              <a:defRPr>
                <a:latin typeface="Calibri" pitchFamily="34" charset="0"/>
                <a:cs typeface="Arial" pitchFamily="34" charset="0"/>
              </a:defRPr>
            </a:lvl1pPr>
          </a:lstStyle>
          <a:p>
            <a:pPr>
              <a:defRPr/>
            </a:pPr>
            <a:endParaRPr lang="it-IT"/>
          </a:p>
        </p:txBody>
      </p:sp>
      <p:sp>
        <p:nvSpPr>
          <p:cNvPr id="5" name="Segnaposto piè di pagina 4">
            <a:extLst>
              <a:ext uri="{FF2B5EF4-FFF2-40B4-BE49-F238E27FC236}">
                <a16:creationId xmlns:a16="http://schemas.microsoft.com/office/drawing/2014/main" id="{CF272BAB-C0A2-EE46-9994-5D6111B786F0}"/>
              </a:ext>
            </a:extLst>
          </p:cNvPr>
          <p:cNvSpPr>
            <a:spLocks noGrp="1"/>
          </p:cNvSpPr>
          <p:nvPr>
            <p:ph type="ftr" sz="quarter" idx="11"/>
          </p:nvPr>
        </p:nvSpPr>
        <p:spPr/>
        <p:txBody>
          <a:bodyPr/>
          <a:lstStyle>
            <a:lvl1pPr fontAlgn="auto">
              <a:spcBef>
                <a:spcPts val="0"/>
              </a:spcBef>
              <a:spcAft>
                <a:spcPts val="0"/>
              </a:spcAft>
              <a:defRPr>
                <a:latin typeface="Calibri" pitchFamily="34" charset="0"/>
                <a:cs typeface="Arial" pitchFamily="34" charset="0"/>
              </a:defRPr>
            </a:lvl1pPr>
          </a:lstStyle>
          <a:p>
            <a:pPr>
              <a:defRPr/>
            </a:pPr>
            <a:endParaRPr lang="it-IT"/>
          </a:p>
        </p:txBody>
      </p:sp>
      <p:sp>
        <p:nvSpPr>
          <p:cNvPr id="6" name="Segnaposto numero diapositiva 5">
            <a:extLst>
              <a:ext uri="{FF2B5EF4-FFF2-40B4-BE49-F238E27FC236}">
                <a16:creationId xmlns:a16="http://schemas.microsoft.com/office/drawing/2014/main" id="{E488A7C1-1642-B240-9689-22422B53037A}"/>
              </a:ext>
            </a:extLst>
          </p:cNvPr>
          <p:cNvSpPr>
            <a:spLocks noGrp="1"/>
          </p:cNvSpPr>
          <p:nvPr>
            <p:ph type="sldNum" sz="quarter" idx="12"/>
          </p:nvPr>
        </p:nvSpPr>
        <p:spPr/>
        <p:txBody>
          <a:bodyPr/>
          <a:lstStyle>
            <a:lvl1pPr>
              <a:defRPr>
                <a:latin typeface="Calibri" panose="020F0502020204030204" pitchFamily="34" charset="0"/>
              </a:defRPr>
            </a:lvl1pPr>
          </a:lstStyle>
          <a:p>
            <a:pPr>
              <a:defRPr/>
            </a:pPr>
            <a:fld id="{09BA4741-6B08-3E46-B072-0403FEC5731F}" type="slidenum">
              <a:rPr lang="it-IT" altLang="it-IT"/>
              <a:pPr>
                <a:defRPr/>
              </a:pPr>
              <a:t>‹N›</a:t>
            </a:fld>
            <a:endParaRPr lang="it-IT" altLang="it-IT"/>
          </a:p>
        </p:txBody>
      </p:sp>
    </p:spTree>
    <p:extLst>
      <p:ext uri="{BB962C8B-B14F-4D97-AF65-F5344CB8AC3E}">
        <p14:creationId xmlns:p14="http://schemas.microsoft.com/office/powerpoint/2010/main" val="4046009651"/>
      </p:ext>
    </p:extLst>
  </p:cSld>
  <p:clrMapOvr>
    <a:masterClrMapping/>
  </p:clrMapOvr>
  <p:transition>
    <p:comb/>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D2C2CA5E-3A0B-7B41-8EA8-13CE82BE58DF}"/>
              </a:ext>
            </a:extLst>
          </p:cNvPr>
          <p:cNvSpPr>
            <a:spLocks noGrp="1"/>
          </p:cNvSpPr>
          <p:nvPr>
            <p:ph type="dt" sz="half" idx="10"/>
          </p:nvPr>
        </p:nvSpPr>
        <p:spPr/>
        <p:txBody>
          <a:bodyPr/>
          <a:lstStyle>
            <a:lvl1pPr fontAlgn="auto">
              <a:spcBef>
                <a:spcPts val="0"/>
              </a:spcBef>
              <a:spcAft>
                <a:spcPts val="0"/>
              </a:spcAft>
              <a:defRPr>
                <a:latin typeface="Calibri" pitchFamily="34" charset="0"/>
                <a:cs typeface="Arial" pitchFamily="34" charset="0"/>
              </a:defRPr>
            </a:lvl1pPr>
          </a:lstStyle>
          <a:p>
            <a:pPr>
              <a:defRPr/>
            </a:pPr>
            <a:fld id="{A4510CFC-7881-7D4A-BD1D-72744BB0C0CB}" type="datetimeFigureOut">
              <a:rPr lang="it-IT"/>
              <a:pPr>
                <a:defRPr/>
              </a:pPr>
              <a:t>26/05/19</a:t>
            </a:fld>
            <a:endParaRPr lang="it-IT"/>
          </a:p>
        </p:txBody>
      </p:sp>
      <p:sp>
        <p:nvSpPr>
          <p:cNvPr id="3" name="Segnaposto piè di pagina 4">
            <a:extLst>
              <a:ext uri="{FF2B5EF4-FFF2-40B4-BE49-F238E27FC236}">
                <a16:creationId xmlns:a16="http://schemas.microsoft.com/office/drawing/2014/main" id="{9F34DFFF-7D07-0D4D-893A-C77D12F44848}"/>
              </a:ext>
            </a:extLst>
          </p:cNvPr>
          <p:cNvSpPr>
            <a:spLocks noGrp="1"/>
          </p:cNvSpPr>
          <p:nvPr>
            <p:ph type="ftr" sz="quarter" idx="11"/>
          </p:nvPr>
        </p:nvSpPr>
        <p:spPr/>
        <p:txBody>
          <a:bodyPr/>
          <a:lstStyle>
            <a:lvl1pPr fontAlgn="auto">
              <a:spcBef>
                <a:spcPts val="0"/>
              </a:spcBef>
              <a:spcAft>
                <a:spcPts val="0"/>
              </a:spcAft>
              <a:defRPr>
                <a:latin typeface="Calibri" pitchFamily="34" charset="0"/>
                <a:cs typeface="Arial" pitchFamily="34" charset="0"/>
              </a:defRPr>
            </a:lvl1pPr>
          </a:lstStyle>
          <a:p>
            <a:pPr>
              <a:defRPr/>
            </a:pPr>
            <a:endParaRPr lang="it-IT"/>
          </a:p>
        </p:txBody>
      </p:sp>
      <p:sp>
        <p:nvSpPr>
          <p:cNvPr id="4" name="Segnaposto numero diapositiva 5">
            <a:extLst>
              <a:ext uri="{FF2B5EF4-FFF2-40B4-BE49-F238E27FC236}">
                <a16:creationId xmlns:a16="http://schemas.microsoft.com/office/drawing/2014/main" id="{3F667A84-BD46-7A4A-803E-CE384874684D}"/>
              </a:ext>
            </a:extLst>
          </p:cNvPr>
          <p:cNvSpPr>
            <a:spLocks noGrp="1"/>
          </p:cNvSpPr>
          <p:nvPr>
            <p:ph type="sldNum" sz="quarter" idx="12"/>
          </p:nvPr>
        </p:nvSpPr>
        <p:spPr/>
        <p:txBody>
          <a:bodyPr/>
          <a:lstStyle>
            <a:lvl1pPr>
              <a:defRPr>
                <a:latin typeface="Calibri" panose="020F0502020204030204" pitchFamily="34" charset="0"/>
              </a:defRPr>
            </a:lvl1pPr>
          </a:lstStyle>
          <a:p>
            <a:pPr>
              <a:defRPr/>
            </a:pPr>
            <a:fld id="{8DACD03B-2BBF-5442-A698-5924F7618788}" type="slidenum">
              <a:rPr lang="it-IT" altLang="it-IT"/>
              <a:pPr>
                <a:defRPr/>
              </a:pPr>
              <a:t>‹N›</a:t>
            </a:fld>
            <a:endParaRPr lang="it-IT" altLang="it-IT"/>
          </a:p>
        </p:txBody>
      </p:sp>
    </p:spTree>
    <p:extLst>
      <p:ext uri="{BB962C8B-B14F-4D97-AF65-F5344CB8AC3E}">
        <p14:creationId xmlns:p14="http://schemas.microsoft.com/office/powerpoint/2010/main" val="643438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3613788F-1553-4AA7-B07D-8180B4D625FB}"/>
              </a:ext>
            </a:extLst>
          </p:cNvPr>
          <p:cNvSpPr>
            <a:spLocks noGrp="1"/>
          </p:cNvSpPr>
          <p:nvPr>
            <p:ph type="dt" sz="half" idx="10"/>
          </p:nvPr>
        </p:nvSpPr>
        <p:spPr/>
        <p:txBody>
          <a:bodyPr/>
          <a:lstStyle>
            <a:lvl1pPr>
              <a:defRPr/>
            </a:lvl1pPr>
          </a:lstStyle>
          <a:p>
            <a:pPr>
              <a:defRPr/>
            </a:pPr>
            <a:fld id="{6BBA7F3A-AE74-41BB-B7EE-4438315442FD}" type="datetimeFigureOut">
              <a:rPr lang="it-IT"/>
              <a:pPr>
                <a:defRPr/>
              </a:pPr>
              <a:t>26/05/19</a:t>
            </a:fld>
            <a:endParaRPr lang="it-IT"/>
          </a:p>
        </p:txBody>
      </p:sp>
      <p:sp>
        <p:nvSpPr>
          <p:cNvPr id="8" name="Segnaposto piè di pagina 4">
            <a:extLst>
              <a:ext uri="{FF2B5EF4-FFF2-40B4-BE49-F238E27FC236}">
                <a16:creationId xmlns:a16="http://schemas.microsoft.com/office/drawing/2014/main" id="{86A32E58-79B3-45D1-BD51-1EA698652567}"/>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514783FC-FF4C-4E2A-B6FF-990A84BEE911}"/>
              </a:ext>
            </a:extLst>
          </p:cNvPr>
          <p:cNvSpPr>
            <a:spLocks noGrp="1"/>
          </p:cNvSpPr>
          <p:nvPr>
            <p:ph type="sldNum" sz="quarter" idx="12"/>
          </p:nvPr>
        </p:nvSpPr>
        <p:spPr/>
        <p:txBody>
          <a:bodyPr/>
          <a:lstStyle>
            <a:lvl1pPr>
              <a:defRPr/>
            </a:lvl1pPr>
          </a:lstStyle>
          <a:p>
            <a:fld id="{E268D394-1D55-4786-9572-D7E17FC28ED9}" type="slidenum">
              <a:rPr lang="it-IT" altLang="it-IT"/>
              <a:pPr/>
              <a:t>‹N›</a:t>
            </a:fld>
            <a:endParaRPr lang="it-IT" altLang="it-IT"/>
          </a:p>
        </p:txBody>
      </p:sp>
    </p:spTree>
    <p:extLst>
      <p:ext uri="{BB962C8B-B14F-4D97-AF65-F5344CB8AC3E}">
        <p14:creationId xmlns:p14="http://schemas.microsoft.com/office/powerpoint/2010/main" val="30857346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a:extLst>
              <a:ext uri="{FF2B5EF4-FFF2-40B4-BE49-F238E27FC236}">
                <a16:creationId xmlns:a16="http://schemas.microsoft.com/office/drawing/2014/main" id="{CC278D86-BA75-4F34-B113-669BFFA2509F}"/>
              </a:ext>
            </a:extLst>
          </p:cNvPr>
          <p:cNvSpPr>
            <a:spLocks noGrp="1"/>
          </p:cNvSpPr>
          <p:nvPr>
            <p:ph type="dt" sz="half" idx="10"/>
          </p:nvPr>
        </p:nvSpPr>
        <p:spPr/>
        <p:txBody>
          <a:bodyPr/>
          <a:lstStyle>
            <a:lvl1pPr>
              <a:defRPr/>
            </a:lvl1pPr>
          </a:lstStyle>
          <a:p>
            <a:pPr>
              <a:defRPr/>
            </a:pPr>
            <a:fld id="{940C0D09-32FB-49EF-9B24-9B23010D20A9}" type="datetimeFigureOut">
              <a:rPr lang="it-IT"/>
              <a:pPr>
                <a:defRPr/>
              </a:pPr>
              <a:t>26/05/19</a:t>
            </a:fld>
            <a:endParaRPr lang="it-IT"/>
          </a:p>
        </p:txBody>
      </p:sp>
      <p:sp>
        <p:nvSpPr>
          <p:cNvPr id="4" name="Segnaposto piè di pagina 4">
            <a:extLst>
              <a:ext uri="{FF2B5EF4-FFF2-40B4-BE49-F238E27FC236}">
                <a16:creationId xmlns:a16="http://schemas.microsoft.com/office/drawing/2014/main" id="{261A3843-203C-487B-9F4A-6F82852C53E3}"/>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A95A0897-728D-4665-9C5D-9387A9EE2AD9}"/>
              </a:ext>
            </a:extLst>
          </p:cNvPr>
          <p:cNvSpPr>
            <a:spLocks noGrp="1"/>
          </p:cNvSpPr>
          <p:nvPr>
            <p:ph type="sldNum" sz="quarter" idx="12"/>
          </p:nvPr>
        </p:nvSpPr>
        <p:spPr/>
        <p:txBody>
          <a:bodyPr/>
          <a:lstStyle>
            <a:lvl1pPr>
              <a:defRPr/>
            </a:lvl1pPr>
          </a:lstStyle>
          <a:p>
            <a:fld id="{BEE20B8F-4AA7-4B51-AD00-030040FBCDB1}" type="slidenum">
              <a:rPr lang="it-IT" altLang="it-IT"/>
              <a:pPr/>
              <a:t>‹N›</a:t>
            </a:fld>
            <a:endParaRPr lang="it-IT" altLang="it-IT"/>
          </a:p>
        </p:txBody>
      </p:sp>
    </p:spTree>
    <p:extLst>
      <p:ext uri="{BB962C8B-B14F-4D97-AF65-F5344CB8AC3E}">
        <p14:creationId xmlns:p14="http://schemas.microsoft.com/office/powerpoint/2010/main" val="15801794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EFE637DA-1A9E-4CEB-AB7E-0BFEE97128C2}"/>
              </a:ext>
            </a:extLst>
          </p:cNvPr>
          <p:cNvSpPr>
            <a:spLocks noGrp="1"/>
          </p:cNvSpPr>
          <p:nvPr>
            <p:ph type="dt" sz="half" idx="10"/>
          </p:nvPr>
        </p:nvSpPr>
        <p:spPr/>
        <p:txBody>
          <a:bodyPr/>
          <a:lstStyle>
            <a:lvl1pPr>
              <a:defRPr/>
            </a:lvl1pPr>
          </a:lstStyle>
          <a:p>
            <a:pPr>
              <a:defRPr/>
            </a:pPr>
            <a:fld id="{6333EBE7-2301-4D00-99D1-5EE790458D8B}" type="datetimeFigureOut">
              <a:rPr lang="it-IT"/>
              <a:pPr>
                <a:defRPr/>
              </a:pPr>
              <a:t>26/05/19</a:t>
            </a:fld>
            <a:endParaRPr lang="it-IT"/>
          </a:p>
        </p:txBody>
      </p:sp>
      <p:sp>
        <p:nvSpPr>
          <p:cNvPr id="3" name="Segnaposto piè di pagina 4">
            <a:extLst>
              <a:ext uri="{FF2B5EF4-FFF2-40B4-BE49-F238E27FC236}">
                <a16:creationId xmlns:a16="http://schemas.microsoft.com/office/drawing/2014/main" id="{ED634ABB-B334-4921-9EC2-B6D6A3655B6B}"/>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BE276219-B88F-4D98-A4C8-6854F3C8FAF9}"/>
              </a:ext>
            </a:extLst>
          </p:cNvPr>
          <p:cNvSpPr>
            <a:spLocks noGrp="1"/>
          </p:cNvSpPr>
          <p:nvPr>
            <p:ph type="sldNum" sz="quarter" idx="12"/>
          </p:nvPr>
        </p:nvSpPr>
        <p:spPr/>
        <p:txBody>
          <a:bodyPr/>
          <a:lstStyle>
            <a:lvl1pPr>
              <a:defRPr/>
            </a:lvl1pPr>
          </a:lstStyle>
          <a:p>
            <a:fld id="{4AC0D799-00A4-4FFF-8A47-3E750662B130}" type="slidenum">
              <a:rPr lang="it-IT" altLang="it-IT"/>
              <a:pPr/>
              <a:t>‹N›</a:t>
            </a:fld>
            <a:endParaRPr lang="it-IT" altLang="it-IT"/>
          </a:p>
        </p:txBody>
      </p:sp>
    </p:spTree>
    <p:extLst>
      <p:ext uri="{BB962C8B-B14F-4D97-AF65-F5344CB8AC3E}">
        <p14:creationId xmlns:p14="http://schemas.microsoft.com/office/powerpoint/2010/main" val="3480168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8CE94E20-247B-4CB7-9DAF-25E057C16A0B}"/>
              </a:ext>
            </a:extLst>
          </p:cNvPr>
          <p:cNvSpPr>
            <a:spLocks noGrp="1"/>
          </p:cNvSpPr>
          <p:nvPr>
            <p:ph type="dt" sz="half" idx="10"/>
          </p:nvPr>
        </p:nvSpPr>
        <p:spPr/>
        <p:txBody>
          <a:bodyPr/>
          <a:lstStyle>
            <a:lvl1pPr>
              <a:defRPr/>
            </a:lvl1pPr>
          </a:lstStyle>
          <a:p>
            <a:pPr>
              <a:defRPr/>
            </a:pPr>
            <a:fld id="{F03E0D1B-91C1-4142-B7F1-8B6620695C07}" type="datetimeFigureOut">
              <a:rPr lang="it-IT"/>
              <a:pPr>
                <a:defRPr/>
              </a:pPr>
              <a:t>26/05/19</a:t>
            </a:fld>
            <a:endParaRPr lang="it-IT"/>
          </a:p>
        </p:txBody>
      </p:sp>
      <p:sp>
        <p:nvSpPr>
          <p:cNvPr id="6" name="Segnaposto piè di pagina 4">
            <a:extLst>
              <a:ext uri="{FF2B5EF4-FFF2-40B4-BE49-F238E27FC236}">
                <a16:creationId xmlns:a16="http://schemas.microsoft.com/office/drawing/2014/main" id="{F58F7601-104C-46D8-9393-99DD42D81E12}"/>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68C1F95C-B001-4F37-AB95-838EDE6F029C}"/>
              </a:ext>
            </a:extLst>
          </p:cNvPr>
          <p:cNvSpPr>
            <a:spLocks noGrp="1"/>
          </p:cNvSpPr>
          <p:nvPr>
            <p:ph type="sldNum" sz="quarter" idx="12"/>
          </p:nvPr>
        </p:nvSpPr>
        <p:spPr/>
        <p:txBody>
          <a:bodyPr/>
          <a:lstStyle>
            <a:lvl1pPr>
              <a:defRPr/>
            </a:lvl1pPr>
          </a:lstStyle>
          <a:p>
            <a:fld id="{69C25D04-FC8D-4428-B83C-568E3814514B}" type="slidenum">
              <a:rPr lang="it-IT" altLang="it-IT"/>
              <a:pPr/>
              <a:t>‹N›</a:t>
            </a:fld>
            <a:endParaRPr lang="it-IT" altLang="it-IT"/>
          </a:p>
        </p:txBody>
      </p:sp>
    </p:spTree>
    <p:extLst>
      <p:ext uri="{BB962C8B-B14F-4D97-AF65-F5344CB8AC3E}">
        <p14:creationId xmlns:p14="http://schemas.microsoft.com/office/powerpoint/2010/main" val="1539842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4CD7177-ED65-4B40-9C5C-267793155E6C}" type="datetimeFigureOut">
              <a:rPr lang="it-IT" smtClean="0"/>
              <a:pPr/>
              <a:t>26/05/19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4AA3D05-9EE0-4E57-86A4-1414ECF79C26}" type="slidenum">
              <a:rPr lang="it-IT" smtClean="0"/>
              <a:pPr/>
              <a:t>‹N›</a:t>
            </a:fld>
            <a:endParaRPr lang="it-IT"/>
          </a:p>
        </p:txBody>
      </p:sp>
    </p:spTree>
    <p:extLst>
      <p:ext uri="{BB962C8B-B14F-4D97-AF65-F5344CB8AC3E}">
        <p14:creationId xmlns:p14="http://schemas.microsoft.com/office/powerpoint/2010/main" val="1186066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D893C450-8C34-492B-B4F6-D8FD853664F9}"/>
              </a:ext>
            </a:extLst>
          </p:cNvPr>
          <p:cNvSpPr>
            <a:spLocks noGrp="1"/>
          </p:cNvSpPr>
          <p:nvPr>
            <p:ph type="dt" sz="half" idx="10"/>
          </p:nvPr>
        </p:nvSpPr>
        <p:spPr/>
        <p:txBody>
          <a:bodyPr/>
          <a:lstStyle>
            <a:lvl1pPr>
              <a:defRPr/>
            </a:lvl1pPr>
          </a:lstStyle>
          <a:p>
            <a:pPr>
              <a:defRPr/>
            </a:pPr>
            <a:fld id="{64B5CD8D-34C5-4D04-846F-1B2A20E64C26}" type="datetimeFigureOut">
              <a:rPr lang="it-IT"/>
              <a:pPr>
                <a:defRPr/>
              </a:pPr>
              <a:t>26/05/19</a:t>
            </a:fld>
            <a:endParaRPr lang="it-IT"/>
          </a:p>
        </p:txBody>
      </p:sp>
      <p:sp>
        <p:nvSpPr>
          <p:cNvPr id="6" name="Segnaposto piè di pagina 4">
            <a:extLst>
              <a:ext uri="{FF2B5EF4-FFF2-40B4-BE49-F238E27FC236}">
                <a16:creationId xmlns:a16="http://schemas.microsoft.com/office/drawing/2014/main" id="{F3066876-DAD9-4635-828D-2E655E4866E2}"/>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CB677D74-B18E-409B-8905-BDE5F5AEC202}"/>
              </a:ext>
            </a:extLst>
          </p:cNvPr>
          <p:cNvSpPr>
            <a:spLocks noGrp="1"/>
          </p:cNvSpPr>
          <p:nvPr>
            <p:ph type="sldNum" sz="quarter" idx="12"/>
          </p:nvPr>
        </p:nvSpPr>
        <p:spPr/>
        <p:txBody>
          <a:bodyPr/>
          <a:lstStyle>
            <a:lvl1pPr>
              <a:defRPr/>
            </a:lvl1pPr>
          </a:lstStyle>
          <a:p>
            <a:fld id="{BF195766-5432-4BF2-83A2-01F254A1894A}" type="slidenum">
              <a:rPr lang="it-IT" altLang="it-IT"/>
              <a:pPr/>
              <a:t>‹N›</a:t>
            </a:fld>
            <a:endParaRPr lang="it-IT" altLang="it-IT"/>
          </a:p>
        </p:txBody>
      </p:sp>
    </p:spTree>
    <p:extLst>
      <p:ext uri="{BB962C8B-B14F-4D97-AF65-F5344CB8AC3E}">
        <p14:creationId xmlns:p14="http://schemas.microsoft.com/office/powerpoint/2010/main" val="24690651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F942577-1F75-4C5F-A950-0458966480B7}"/>
              </a:ext>
            </a:extLst>
          </p:cNvPr>
          <p:cNvSpPr>
            <a:spLocks noGrp="1"/>
          </p:cNvSpPr>
          <p:nvPr>
            <p:ph type="dt" sz="half" idx="10"/>
          </p:nvPr>
        </p:nvSpPr>
        <p:spPr/>
        <p:txBody>
          <a:bodyPr/>
          <a:lstStyle>
            <a:lvl1pPr>
              <a:defRPr/>
            </a:lvl1pPr>
          </a:lstStyle>
          <a:p>
            <a:pPr>
              <a:defRPr/>
            </a:pPr>
            <a:fld id="{7C40CDBD-2CD6-4D3F-87A9-5EE56B15B155}"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FEFB11BB-328E-4A23-A76E-F7321511B3ED}"/>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506C0188-EA21-4AD6-AE22-A564B5081718}"/>
              </a:ext>
            </a:extLst>
          </p:cNvPr>
          <p:cNvSpPr>
            <a:spLocks noGrp="1"/>
          </p:cNvSpPr>
          <p:nvPr>
            <p:ph type="sldNum" sz="quarter" idx="12"/>
          </p:nvPr>
        </p:nvSpPr>
        <p:spPr/>
        <p:txBody>
          <a:bodyPr/>
          <a:lstStyle>
            <a:lvl1pPr>
              <a:defRPr/>
            </a:lvl1pPr>
          </a:lstStyle>
          <a:p>
            <a:fld id="{B0D48F41-4A2D-4ADD-9997-C758C372CB5F}" type="slidenum">
              <a:rPr lang="it-IT" altLang="it-IT"/>
              <a:pPr/>
              <a:t>‹N›</a:t>
            </a:fld>
            <a:endParaRPr lang="it-IT" altLang="it-IT"/>
          </a:p>
        </p:txBody>
      </p:sp>
    </p:spTree>
    <p:extLst>
      <p:ext uri="{BB962C8B-B14F-4D97-AF65-F5344CB8AC3E}">
        <p14:creationId xmlns:p14="http://schemas.microsoft.com/office/powerpoint/2010/main" val="400878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27F4E52-0CE7-4D44-8290-426E660660CD}"/>
              </a:ext>
            </a:extLst>
          </p:cNvPr>
          <p:cNvSpPr>
            <a:spLocks noGrp="1"/>
          </p:cNvSpPr>
          <p:nvPr>
            <p:ph type="dt" sz="half" idx="10"/>
          </p:nvPr>
        </p:nvSpPr>
        <p:spPr/>
        <p:txBody>
          <a:bodyPr/>
          <a:lstStyle>
            <a:lvl1pPr>
              <a:defRPr/>
            </a:lvl1pPr>
          </a:lstStyle>
          <a:p>
            <a:pPr>
              <a:defRPr/>
            </a:pPr>
            <a:fld id="{D4F9B9CA-88FD-49AB-AC7E-949309C279C9}"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F517EBD0-43B9-4E73-AAEF-1039EAD57308}"/>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A0E61164-0CF5-4A65-8C68-1D74525686C2}"/>
              </a:ext>
            </a:extLst>
          </p:cNvPr>
          <p:cNvSpPr>
            <a:spLocks noGrp="1"/>
          </p:cNvSpPr>
          <p:nvPr>
            <p:ph type="sldNum" sz="quarter" idx="12"/>
          </p:nvPr>
        </p:nvSpPr>
        <p:spPr/>
        <p:txBody>
          <a:bodyPr/>
          <a:lstStyle>
            <a:lvl1pPr>
              <a:defRPr/>
            </a:lvl1pPr>
          </a:lstStyle>
          <a:p>
            <a:fld id="{04455BB6-2A2A-4259-AC26-C44716743A8B}" type="slidenum">
              <a:rPr lang="it-IT" altLang="it-IT"/>
              <a:pPr/>
              <a:t>‹N›</a:t>
            </a:fld>
            <a:endParaRPr lang="it-IT" altLang="it-IT"/>
          </a:p>
        </p:txBody>
      </p:sp>
    </p:spTree>
    <p:extLst>
      <p:ext uri="{BB962C8B-B14F-4D97-AF65-F5344CB8AC3E}">
        <p14:creationId xmlns:p14="http://schemas.microsoft.com/office/powerpoint/2010/main" val="31517299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E339A740-00C5-46B0-8EED-C3199F920E89}"/>
              </a:ext>
            </a:extLst>
          </p:cNvPr>
          <p:cNvSpPr/>
          <p:nvPr userDrawn="1"/>
        </p:nvSpPr>
        <p:spPr>
          <a:xfrm>
            <a:off x="0" y="5948363"/>
            <a:ext cx="9144000" cy="909637"/>
          </a:xfrm>
          <a:prstGeom prst="rect">
            <a:avLst/>
          </a:prstGeom>
          <a:solidFill>
            <a:srgbClr val="F8D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grpSp>
        <p:nvGrpSpPr>
          <p:cNvPr id="5" name="Gruppo 7">
            <a:extLst>
              <a:ext uri="{FF2B5EF4-FFF2-40B4-BE49-F238E27FC236}">
                <a16:creationId xmlns:a16="http://schemas.microsoft.com/office/drawing/2014/main" id="{7E0E9842-D7B6-4027-A4E3-9F7DE17AD69E}"/>
              </a:ext>
            </a:extLst>
          </p:cNvPr>
          <p:cNvGrpSpPr>
            <a:grpSpLocks/>
          </p:cNvGrpSpPr>
          <p:nvPr userDrawn="1"/>
        </p:nvGrpSpPr>
        <p:grpSpPr bwMode="auto">
          <a:xfrm>
            <a:off x="0" y="285750"/>
            <a:ext cx="2387600" cy="1428750"/>
            <a:chOff x="1" y="142852"/>
            <a:chExt cx="2388197" cy="1428760"/>
          </a:xfrm>
        </p:grpSpPr>
        <p:pic>
          <p:nvPicPr>
            <p:cNvPr id="6" name="Picture 2">
              <a:extLst>
                <a:ext uri="{FF2B5EF4-FFF2-40B4-BE49-F238E27FC236}">
                  <a16:creationId xmlns:a16="http://schemas.microsoft.com/office/drawing/2014/main" id="{D788EA99-1538-46CC-B05B-1390979FCFC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4983" y="142852"/>
              <a:ext cx="1285885" cy="935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a:extLst>
                <a:ext uri="{FF2B5EF4-FFF2-40B4-BE49-F238E27FC236}">
                  <a16:creationId xmlns:a16="http://schemas.microsoft.com/office/drawing/2014/main" id="{6A575A4F-D171-4454-9B9B-4B0C12489AFE}"/>
                </a:ext>
              </a:extLst>
            </p:cNvPr>
            <p:cNvSpPr txBox="1">
              <a:spLocks noChangeAspect="1" noChangeArrowheads="1" noChangeShapeType="1"/>
            </p:cNvSpPr>
            <p:nvPr userDrawn="1"/>
          </p:nvSpPr>
          <p:spPr bwMode="auto">
            <a:xfrm>
              <a:off x="1" y="1071547"/>
              <a:ext cx="2388197" cy="500065"/>
            </a:xfrm>
            <a:prstGeom prst="rect">
              <a:avLst/>
            </a:prstGeom>
            <a:noFill/>
            <a:ln>
              <a:noFill/>
            </a:ln>
            <a:effectLst/>
            <a:extLst/>
          </p:spPr>
          <p:txBody>
            <a:bodyPr lIns="36195" tIns="36195" rIns="36195" bIns="36195"/>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algn="ctr">
                <a:defRPr/>
              </a:pPr>
              <a:r>
                <a:rPr lang="it-IT" sz="1200" b="1" dirty="0">
                  <a:solidFill>
                    <a:srgbClr val="000066"/>
                  </a:solidFill>
                  <a:latin typeface="Bookman Old Style" charset="0"/>
                  <a:ea typeface="ÇlÇr ñæí©" charset="0"/>
                </a:rPr>
                <a:t>Ordine dei Geologi </a:t>
              </a:r>
            </a:p>
            <a:p>
              <a:pPr algn="ctr">
                <a:defRPr/>
              </a:pPr>
              <a:r>
                <a:rPr lang="it-IT" sz="1200" b="1" dirty="0">
                  <a:solidFill>
                    <a:srgbClr val="000066"/>
                  </a:solidFill>
                  <a:latin typeface="Bookman Old Style" charset="0"/>
                  <a:ea typeface="ÇlÇr ñæí©" charset="0"/>
                </a:rPr>
                <a:t>Regione Abruzzo </a:t>
              </a:r>
              <a:endParaRPr lang="it-IT" sz="1200" dirty="0">
                <a:solidFill>
                  <a:prstClr val="black"/>
                </a:solidFill>
              </a:endParaRPr>
            </a:p>
          </p:txBody>
        </p:sp>
      </p:grpSp>
      <p:pic>
        <p:nvPicPr>
          <p:cNvPr id="8" name="Immagine 10" descr="logo su.jpg">
            <a:extLst>
              <a:ext uri="{FF2B5EF4-FFF2-40B4-BE49-F238E27FC236}">
                <a16:creationId xmlns:a16="http://schemas.microsoft.com/office/drawing/2014/main" id="{5F5513ED-CAC2-40F9-AE81-658D7AFB74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86125" y="428625"/>
            <a:ext cx="2365375"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Graziano\Dropbox\2018\Attività\Fiera Abitare oggi\T-c57e97b6d1ae6bfe117839c142d9b370-219x74.png">
            <a:extLst>
              <a:ext uri="{FF2B5EF4-FFF2-40B4-BE49-F238E27FC236}">
                <a16:creationId xmlns:a16="http://schemas.microsoft.com/office/drawing/2014/main" id="{86DFE038-ED1D-4B85-AAF0-32E9BF282D8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15125" y="571500"/>
            <a:ext cx="208597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10" name="Segnaposto data 3">
            <a:extLst>
              <a:ext uri="{FF2B5EF4-FFF2-40B4-BE49-F238E27FC236}">
                <a16:creationId xmlns:a16="http://schemas.microsoft.com/office/drawing/2014/main" id="{606D4F5F-DC31-426A-90D2-8099B5A25029}"/>
              </a:ext>
            </a:extLst>
          </p:cNvPr>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it-IT"/>
          </a:p>
        </p:txBody>
      </p:sp>
      <p:sp>
        <p:nvSpPr>
          <p:cNvPr id="11" name="Segnaposto piè di pagina 4">
            <a:extLst>
              <a:ext uri="{FF2B5EF4-FFF2-40B4-BE49-F238E27FC236}">
                <a16:creationId xmlns:a16="http://schemas.microsoft.com/office/drawing/2014/main" id="{67EB1346-34B0-421B-B60B-C7F53ACD0A36}"/>
              </a:ext>
            </a:extLst>
          </p:cNvPr>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it-IT"/>
          </a:p>
        </p:txBody>
      </p:sp>
      <p:sp>
        <p:nvSpPr>
          <p:cNvPr id="12" name="Segnaposto numero diapositiva 5">
            <a:extLst>
              <a:ext uri="{FF2B5EF4-FFF2-40B4-BE49-F238E27FC236}">
                <a16:creationId xmlns:a16="http://schemas.microsoft.com/office/drawing/2014/main" id="{A4CF9F05-C6B8-414C-A6CA-EE111C15E511}"/>
              </a:ext>
            </a:extLst>
          </p:cNvPr>
          <p:cNvSpPr>
            <a:spLocks noGrp="1"/>
          </p:cNvSpPr>
          <p:nvPr>
            <p:ph type="sldNum" sz="quarter" idx="12"/>
          </p:nvPr>
        </p:nvSpPr>
        <p:spPr/>
        <p:txBody>
          <a:bodyPr/>
          <a:lstStyle>
            <a:lvl1pPr>
              <a:defRPr>
                <a:latin typeface="Calibri" panose="020F0502020204030204" pitchFamily="34" charset="0"/>
              </a:defRPr>
            </a:lvl1pPr>
          </a:lstStyle>
          <a:p>
            <a:fld id="{528CF221-B1BD-4A15-8B65-A56EED65A6C9}" type="slidenum">
              <a:rPr lang="it-IT" altLang="it-IT"/>
              <a:pPr/>
              <a:t>‹N›</a:t>
            </a:fld>
            <a:endParaRPr lang="it-IT" altLang="it-IT"/>
          </a:p>
        </p:txBody>
      </p:sp>
    </p:spTree>
    <p:extLst>
      <p:ext uri="{BB962C8B-B14F-4D97-AF65-F5344CB8AC3E}">
        <p14:creationId xmlns:p14="http://schemas.microsoft.com/office/powerpoint/2010/main" val="3221862911"/>
      </p:ext>
    </p:extLst>
  </p:cSld>
  <p:clrMapOvr>
    <a:masterClrMapping/>
  </p:clrMapOvr>
  <p:transition>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8C493D3-005A-428D-B4A3-E5F50362B56F}"/>
              </a:ext>
            </a:extLst>
          </p:cNvPr>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it-IT"/>
          </a:p>
        </p:txBody>
      </p:sp>
      <p:sp>
        <p:nvSpPr>
          <p:cNvPr id="5" name="Segnaposto piè di pagina 4">
            <a:extLst>
              <a:ext uri="{FF2B5EF4-FFF2-40B4-BE49-F238E27FC236}">
                <a16:creationId xmlns:a16="http://schemas.microsoft.com/office/drawing/2014/main" id="{734E192E-232E-4400-8FB1-C836C7CDCA87}"/>
              </a:ext>
            </a:extLst>
          </p:cNvPr>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it-IT"/>
          </a:p>
        </p:txBody>
      </p:sp>
      <p:sp>
        <p:nvSpPr>
          <p:cNvPr id="6" name="Segnaposto numero diapositiva 5">
            <a:extLst>
              <a:ext uri="{FF2B5EF4-FFF2-40B4-BE49-F238E27FC236}">
                <a16:creationId xmlns:a16="http://schemas.microsoft.com/office/drawing/2014/main" id="{32FAD86C-6E14-4352-9B2A-D9ABCFB74EBE}"/>
              </a:ext>
            </a:extLst>
          </p:cNvPr>
          <p:cNvSpPr>
            <a:spLocks noGrp="1"/>
          </p:cNvSpPr>
          <p:nvPr>
            <p:ph type="sldNum" sz="quarter" idx="12"/>
          </p:nvPr>
        </p:nvSpPr>
        <p:spPr/>
        <p:txBody>
          <a:bodyPr/>
          <a:lstStyle>
            <a:lvl1pPr>
              <a:defRPr>
                <a:latin typeface="Calibri" panose="020F0502020204030204" pitchFamily="34" charset="0"/>
              </a:defRPr>
            </a:lvl1pPr>
          </a:lstStyle>
          <a:p>
            <a:fld id="{9F22E8FB-3305-48CD-8BEF-F4953255CD8E}" type="slidenum">
              <a:rPr lang="it-IT" altLang="it-IT"/>
              <a:pPr/>
              <a:t>‹N›</a:t>
            </a:fld>
            <a:endParaRPr lang="it-IT" altLang="it-IT"/>
          </a:p>
        </p:txBody>
      </p:sp>
    </p:spTree>
    <p:extLst>
      <p:ext uri="{BB962C8B-B14F-4D97-AF65-F5344CB8AC3E}">
        <p14:creationId xmlns:p14="http://schemas.microsoft.com/office/powerpoint/2010/main" val="4271595097"/>
      </p:ext>
    </p:extLst>
  </p:cSld>
  <p:clrMapOvr>
    <a:masterClrMapping/>
  </p:clrMapOvr>
  <p:transition>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F0F9157F-E3E6-4A1A-9006-AFD127B2F364}"/>
              </a:ext>
            </a:extLst>
          </p:cNvPr>
          <p:cNvSpPr>
            <a:spLocks noGrp="1"/>
          </p:cNvSpPr>
          <p:nvPr>
            <p:ph type="dt" sz="half" idx="10"/>
          </p:nvPr>
        </p:nvSpPr>
        <p:spPr/>
        <p:txBody>
          <a:bodyPr/>
          <a:lstStyle>
            <a:lvl1pPr fontAlgn="auto">
              <a:spcBef>
                <a:spcPts val="0"/>
              </a:spcBef>
              <a:spcAft>
                <a:spcPts val="0"/>
              </a:spcAft>
              <a:defRPr>
                <a:latin typeface="+mn-lt"/>
              </a:defRPr>
            </a:lvl1pPr>
          </a:lstStyle>
          <a:p>
            <a:pPr>
              <a:defRPr/>
            </a:pPr>
            <a:fld id="{6424CA27-5E51-4616-886C-E5AC055098E7}" type="datetimeFigureOut">
              <a:rPr lang="it-IT"/>
              <a:pPr>
                <a:defRPr/>
              </a:pPr>
              <a:t>26/05/19</a:t>
            </a:fld>
            <a:endParaRPr lang="it-IT"/>
          </a:p>
        </p:txBody>
      </p:sp>
      <p:sp>
        <p:nvSpPr>
          <p:cNvPr id="3" name="Segnaposto piè di pagina 4">
            <a:extLst>
              <a:ext uri="{FF2B5EF4-FFF2-40B4-BE49-F238E27FC236}">
                <a16:creationId xmlns:a16="http://schemas.microsoft.com/office/drawing/2014/main" id="{332FBC29-AED4-465B-A1DF-BC9F4719264C}"/>
              </a:ext>
            </a:extLst>
          </p:cNvPr>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it-IT"/>
          </a:p>
        </p:txBody>
      </p:sp>
      <p:sp>
        <p:nvSpPr>
          <p:cNvPr id="4" name="Segnaposto numero diapositiva 5">
            <a:extLst>
              <a:ext uri="{FF2B5EF4-FFF2-40B4-BE49-F238E27FC236}">
                <a16:creationId xmlns:a16="http://schemas.microsoft.com/office/drawing/2014/main" id="{678A5F06-260B-4174-AA37-E6C07495CEB2}"/>
              </a:ext>
            </a:extLst>
          </p:cNvPr>
          <p:cNvSpPr>
            <a:spLocks noGrp="1"/>
          </p:cNvSpPr>
          <p:nvPr>
            <p:ph type="sldNum" sz="quarter" idx="12"/>
          </p:nvPr>
        </p:nvSpPr>
        <p:spPr/>
        <p:txBody>
          <a:bodyPr/>
          <a:lstStyle>
            <a:lvl1pPr>
              <a:defRPr>
                <a:latin typeface="Calibri" panose="020F0502020204030204" pitchFamily="34" charset="0"/>
              </a:defRPr>
            </a:lvl1pPr>
          </a:lstStyle>
          <a:p>
            <a:fld id="{E2B116B6-0E9C-4775-8D00-6C7EC876444E}" type="slidenum">
              <a:rPr lang="it-IT" altLang="it-IT"/>
              <a:pPr/>
              <a:t>‹N›</a:t>
            </a:fld>
            <a:endParaRPr lang="it-IT" altLang="it-IT"/>
          </a:p>
        </p:txBody>
      </p:sp>
    </p:spTree>
    <p:extLst>
      <p:ext uri="{BB962C8B-B14F-4D97-AF65-F5344CB8AC3E}">
        <p14:creationId xmlns:p14="http://schemas.microsoft.com/office/powerpoint/2010/main" val="20995447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7F55AD70-F562-4E2E-A8B5-0F5E4814841C}"/>
              </a:ext>
            </a:extLst>
          </p:cNvPr>
          <p:cNvSpPr/>
          <p:nvPr userDrawn="1"/>
        </p:nvSpPr>
        <p:spPr>
          <a:xfrm>
            <a:off x="0" y="5948363"/>
            <a:ext cx="9144000" cy="909637"/>
          </a:xfrm>
          <a:prstGeom prst="rect">
            <a:avLst/>
          </a:prstGeom>
          <a:solidFill>
            <a:srgbClr val="F8D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grpSp>
        <p:nvGrpSpPr>
          <p:cNvPr id="5" name="Gruppo 7">
            <a:extLst>
              <a:ext uri="{FF2B5EF4-FFF2-40B4-BE49-F238E27FC236}">
                <a16:creationId xmlns:a16="http://schemas.microsoft.com/office/drawing/2014/main" id="{21AFC2DA-D616-4F43-9F4E-F4CBE0F3C058}"/>
              </a:ext>
            </a:extLst>
          </p:cNvPr>
          <p:cNvGrpSpPr>
            <a:grpSpLocks/>
          </p:cNvGrpSpPr>
          <p:nvPr userDrawn="1"/>
        </p:nvGrpSpPr>
        <p:grpSpPr bwMode="auto">
          <a:xfrm>
            <a:off x="0" y="285750"/>
            <a:ext cx="2387600" cy="1428750"/>
            <a:chOff x="1" y="142852"/>
            <a:chExt cx="2388197" cy="1428760"/>
          </a:xfrm>
        </p:grpSpPr>
        <p:pic>
          <p:nvPicPr>
            <p:cNvPr id="6" name="Picture 2">
              <a:extLst>
                <a:ext uri="{FF2B5EF4-FFF2-40B4-BE49-F238E27FC236}">
                  <a16:creationId xmlns:a16="http://schemas.microsoft.com/office/drawing/2014/main" id="{1E1798E2-6FC7-423B-B2A8-D23CC590BBA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4983" y="142852"/>
              <a:ext cx="1285885" cy="935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a:extLst>
                <a:ext uri="{FF2B5EF4-FFF2-40B4-BE49-F238E27FC236}">
                  <a16:creationId xmlns:a16="http://schemas.microsoft.com/office/drawing/2014/main" id="{71ECAC41-9A44-482B-A329-BF9F41527DAE}"/>
                </a:ext>
              </a:extLst>
            </p:cNvPr>
            <p:cNvSpPr txBox="1">
              <a:spLocks noChangeAspect="1" noChangeArrowheads="1" noChangeShapeType="1"/>
            </p:cNvSpPr>
            <p:nvPr userDrawn="1"/>
          </p:nvSpPr>
          <p:spPr bwMode="auto">
            <a:xfrm>
              <a:off x="1" y="1071547"/>
              <a:ext cx="2388197" cy="500065"/>
            </a:xfrm>
            <a:prstGeom prst="rect">
              <a:avLst/>
            </a:prstGeom>
            <a:noFill/>
            <a:ln>
              <a:noFill/>
            </a:ln>
            <a:effectLst/>
            <a:extLst/>
          </p:spPr>
          <p:txBody>
            <a:bodyPr lIns="36195" tIns="36195" rIns="36195" bIns="36195"/>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algn="ctr">
                <a:defRPr/>
              </a:pPr>
              <a:r>
                <a:rPr lang="it-IT" sz="1200" b="1" dirty="0">
                  <a:solidFill>
                    <a:srgbClr val="000066"/>
                  </a:solidFill>
                  <a:latin typeface="Bookman Old Style" charset="0"/>
                  <a:ea typeface="ÇlÇr ñæí©" charset="0"/>
                </a:rPr>
                <a:t>Ordine dei Geologi </a:t>
              </a:r>
            </a:p>
            <a:p>
              <a:pPr algn="ctr">
                <a:defRPr/>
              </a:pPr>
              <a:r>
                <a:rPr lang="it-IT" sz="1200" b="1" dirty="0">
                  <a:solidFill>
                    <a:srgbClr val="000066"/>
                  </a:solidFill>
                  <a:latin typeface="Bookman Old Style" charset="0"/>
                  <a:ea typeface="ÇlÇr ñæí©" charset="0"/>
                </a:rPr>
                <a:t>Regione Abruzzo </a:t>
              </a:r>
              <a:endParaRPr lang="it-IT" sz="1200" dirty="0">
                <a:solidFill>
                  <a:prstClr val="black"/>
                </a:solidFill>
              </a:endParaRPr>
            </a:p>
          </p:txBody>
        </p:sp>
      </p:grpSp>
      <p:pic>
        <p:nvPicPr>
          <p:cNvPr id="8" name="Immagine 10" descr="logo su.jpg">
            <a:extLst>
              <a:ext uri="{FF2B5EF4-FFF2-40B4-BE49-F238E27FC236}">
                <a16:creationId xmlns:a16="http://schemas.microsoft.com/office/drawing/2014/main" id="{EB4FA06B-ED60-4385-8D43-0EF1AC59406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86125" y="428625"/>
            <a:ext cx="2365375"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Graziano\Dropbox\2018\Attività\Fiera Abitare oggi\T-c57e97b6d1ae6bfe117839c142d9b370-219x74.png">
            <a:extLst>
              <a:ext uri="{FF2B5EF4-FFF2-40B4-BE49-F238E27FC236}">
                <a16:creationId xmlns:a16="http://schemas.microsoft.com/office/drawing/2014/main" id="{E01D7C5C-F47E-4267-96C0-28E22506640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15125" y="571500"/>
            <a:ext cx="208597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10" name="Segnaposto data 3">
            <a:extLst>
              <a:ext uri="{FF2B5EF4-FFF2-40B4-BE49-F238E27FC236}">
                <a16:creationId xmlns:a16="http://schemas.microsoft.com/office/drawing/2014/main" id="{BEC46980-384D-4A4C-AE2B-A9C524E1CC89}"/>
              </a:ext>
            </a:extLst>
          </p:cNvPr>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it-IT"/>
          </a:p>
        </p:txBody>
      </p:sp>
      <p:sp>
        <p:nvSpPr>
          <p:cNvPr id="11" name="Segnaposto piè di pagina 4">
            <a:extLst>
              <a:ext uri="{FF2B5EF4-FFF2-40B4-BE49-F238E27FC236}">
                <a16:creationId xmlns:a16="http://schemas.microsoft.com/office/drawing/2014/main" id="{9D82E17B-582A-453D-9384-0BA4F515531E}"/>
              </a:ext>
            </a:extLst>
          </p:cNvPr>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it-IT"/>
          </a:p>
        </p:txBody>
      </p:sp>
      <p:sp>
        <p:nvSpPr>
          <p:cNvPr id="12" name="Segnaposto numero diapositiva 5">
            <a:extLst>
              <a:ext uri="{FF2B5EF4-FFF2-40B4-BE49-F238E27FC236}">
                <a16:creationId xmlns:a16="http://schemas.microsoft.com/office/drawing/2014/main" id="{EBC9CB29-74EA-484D-8BBA-27D77A1383DB}"/>
              </a:ext>
            </a:extLst>
          </p:cNvPr>
          <p:cNvSpPr>
            <a:spLocks noGrp="1"/>
          </p:cNvSpPr>
          <p:nvPr>
            <p:ph type="sldNum" sz="quarter" idx="12"/>
          </p:nvPr>
        </p:nvSpPr>
        <p:spPr/>
        <p:txBody>
          <a:bodyPr/>
          <a:lstStyle>
            <a:lvl1pPr>
              <a:defRPr>
                <a:latin typeface="Calibri" panose="020F0502020204030204" pitchFamily="34" charset="0"/>
              </a:defRPr>
            </a:lvl1pPr>
          </a:lstStyle>
          <a:p>
            <a:fld id="{B0A0F65E-A7C8-4E8B-A137-3AAB2238176E}" type="slidenum">
              <a:rPr lang="it-IT" altLang="it-IT"/>
              <a:pPr/>
              <a:t>‹N›</a:t>
            </a:fld>
            <a:endParaRPr lang="it-IT" altLang="it-IT"/>
          </a:p>
        </p:txBody>
      </p:sp>
    </p:spTree>
    <p:extLst>
      <p:ext uri="{BB962C8B-B14F-4D97-AF65-F5344CB8AC3E}">
        <p14:creationId xmlns:p14="http://schemas.microsoft.com/office/powerpoint/2010/main" val="3995950671"/>
      </p:ext>
    </p:extLst>
  </p:cSld>
  <p:clrMapOvr>
    <a:masterClrMapping/>
  </p:clrMapOvr>
  <p:transition>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F8854F4-7871-44A2-AA83-1D105893EAEF}"/>
              </a:ext>
            </a:extLst>
          </p:cNvPr>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it-IT"/>
          </a:p>
        </p:txBody>
      </p:sp>
      <p:sp>
        <p:nvSpPr>
          <p:cNvPr id="5" name="Segnaposto piè di pagina 4">
            <a:extLst>
              <a:ext uri="{FF2B5EF4-FFF2-40B4-BE49-F238E27FC236}">
                <a16:creationId xmlns:a16="http://schemas.microsoft.com/office/drawing/2014/main" id="{9C4C5D14-3326-416B-A233-63C8E9A41F1B}"/>
              </a:ext>
            </a:extLst>
          </p:cNvPr>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it-IT"/>
          </a:p>
        </p:txBody>
      </p:sp>
      <p:sp>
        <p:nvSpPr>
          <p:cNvPr id="6" name="Segnaposto numero diapositiva 5">
            <a:extLst>
              <a:ext uri="{FF2B5EF4-FFF2-40B4-BE49-F238E27FC236}">
                <a16:creationId xmlns:a16="http://schemas.microsoft.com/office/drawing/2014/main" id="{F9985CCC-00D3-490E-A34F-0534157F0042}"/>
              </a:ext>
            </a:extLst>
          </p:cNvPr>
          <p:cNvSpPr>
            <a:spLocks noGrp="1"/>
          </p:cNvSpPr>
          <p:nvPr>
            <p:ph type="sldNum" sz="quarter" idx="12"/>
          </p:nvPr>
        </p:nvSpPr>
        <p:spPr/>
        <p:txBody>
          <a:bodyPr/>
          <a:lstStyle>
            <a:lvl1pPr>
              <a:defRPr>
                <a:latin typeface="Calibri" panose="020F0502020204030204" pitchFamily="34" charset="0"/>
              </a:defRPr>
            </a:lvl1pPr>
          </a:lstStyle>
          <a:p>
            <a:fld id="{9E4458B3-B7E9-43B3-8BAA-7608DCC21B86}" type="slidenum">
              <a:rPr lang="it-IT" altLang="it-IT"/>
              <a:pPr/>
              <a:t>‹N›</a:t>
            </a:fld>
            <a:endParaRPr lang="it-IT" altLang="it-IT"/>
          </a:p>
        </p:txBody>
      </p:sp>
    </p:spTree>
    <p:extLst>
      <p:ext uri="{BB962C8B-B14F-4D97-AF65-F5344CB8AC3E}">
        <p14:creationId xmlns:p14="http://schemas.microsoft.com/office/powerpoint/2010/main" val="197533482"/>
      </p:ext>
    </p:extLst>
  </p:cSld>
  <p:clrMapOvr>
    <a:masterClrMapping/>
  </p:clrMapOvr>
  <p:transition>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40E40A1F-6588-49D5-95EB-99176D1CCBEC}"/>
              </a:ext>
            </a:extLst>
          </p:cNvPr>
          <p:cNvSpPr>
            <a:spLocks noGrp="1"/>
          </p:cNvSpPr>
          <p:nvPr>
            <p:ph type="dt" sz="half" idx="10"/>
          </p:nvPr>
        </p:nvSpPr>
        <p:spPr/>
        <p:txBody>
          <a:bodyPr/>
          <a:lstStyle>
            <a:lvl1pPr fontAlgn="auto">
              <a:spcBef>
                <a:spcPts val="0"/>
              </a:spcBef>
              <a:spcAft>
                <a:spcPts val="0"/>
              </a:spcAft>
              <a:defRPr>
                <a:latin typeface="+mn-lt"/>
              </a:defRPr>
            </a:lvl1pPr>
          </a:lstStyle>
          <a:p>
            <a:pPr>
              <a:defRPr/>
            </a:pPr>
            <a:fld id="{97599FA7-1CBA-4108-9C5E-EC3DAAE61F2E}" type="datetimeFigureOut">
              <a:rPr lang="it-IT"/>
              <a:pPr>
                <a:defRPr/>
              </a:pPr>
              <a:t>26/05/19</a:t>
            </a:fld>
            <a:endParaRPr lang="it-IT"/>
          </a:p>
        </p:txBody>
      </p:sp>
      <p:sp>
        <p:nvSpPr>
          <p:cNvPr id="3" name="Segnaposto piè di pagina 4">
            <a:extLst>
              <a:ext uri="{FF2B5EF4-FFF2-40B4-BE49-F238E27FC236}">
                <a16:creationId xmlns:a16="http://schemas.microsoft.com/office/drawing/2014/main" id="{6DF7F68E-5922-4CB8-8F8B-F0EF7C493D77}"/>
              </a:ext>
            </a:extLst>
          </p:cNvPr>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it-IT"/>
          </a:p>
        </p:txBody>
      </p:sp>
      <p:sp>
        <p:nvSpPr>
          <p:cNvPr id="4" name="Segnaposto numero diapositiva 5">
            <a:extLst>
              <a:ext uri="{FF2B5EF4-FFF2-40B4-BE49-F238E27FC236}">
                <a16:creationId xmlns:a16="http://schemas.microsoft.com/office/drawing/2014/main" id="{C301AFBA-196D-4361-A6B2-FD1EFBFFFAA0}"/>
              </a:ext>
            </a:extLst>
          </p:cNvPr>
          <p:cNvSpPr>
            <a:spLocks noGrp="1"/>
          </p:cNvSpPr>
          <p:nvPr>
            <p:ph type="sldNum" sz="quarter" idx="12"/>
          </p:nvPr>
        </p:nvSpPr>
        <p:spPr/>
        <p:txBody>
          <a:bodyPr/>
          <a:lstStyle>
            <a:lvl1pPr>
              <a:defRPr>
                <a:latin typeface="Calibri" panose="020F0502020204030204" pitchFamily="34" charset="0"/>
              </a:defRPr>
            </a:lvl1pPr>
          </a:lstStyle>
          <a:p>
            <a:fld id="{B28A38C0-88ED-400C-9D91-9567649C5109}" type="slidenum">
              <a:rPr lang="it-IT" altLang="it-IT"/>
              <a:pPr/>
              <a:t>‹N›</a:t>
            </a:fld>
            <a:endParaRPr lang="it-IT" altLang="it-IT"/>
          </a:p>
        </p:txBody>
      </p:sp>
    </p:spTree>
    <p:extLst>
      <p:ext uri="{BB962C8B-B14F-4D97-AF65-F5344CB8AC3E}">
        <p14:creationId xmlns:p14="http://schemas.microsoft.com/office/powerpoint/2010/main" val="26430849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5700F714-0005-7B49-9979-AF97E5456649}"/>
              </a:ext>
            </a:extLst>
          </p:cNvPr>
          <p:cNvSpPr/>
          <p:nvPr userDrawn="1"/>
        </p:nvSpPr>
        <p:spPr>
          <a:xfrm>
            <a:off x="0" y="5948363"/>
            <a:ext cx="9144000" cy="909637"/>
          </a:xfrm>
          <a:prstGeom prst="rect">
            <a:avLst/>
          </a:prstGeom>
          <a:solidFill>
            <a:srgbClr val="F8D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solidFill>
                <a:prstClr val="white"/>
              </a:solidFill>
            </a:endParaRPr>
          </a:p>
        </p:txBody>
      </p:sp>
      <p:grpSp>
        <p:nvGrpSpPr>
          <p:cNvPr id="5" name="Gruppo 7">
            <a:extLst>
              <a:ext uri="{FF2B5EF4-FFF2-40B4-BE49-F238E27FC236}">
                <a16:creationId xmlns:a16="http://schemas.microsoft.com/office/drawing/2014/main" id="{DD2C0684-A388-724D-9889-4C50A17CCBCE}"/>
              </a:ext>
            </a:extLst>
          </p:cNvPr>
          <p:cNvGrpSpPr>
            <a:grpSpLocks/>
          </p:cNvGrpSpPr>
          <p:nvPr userDrawn="1"/>
        </p:nvGrpSpPr>
        <p:grpSpPr bwMode="auto">
          <a:xfrm>
            <a:off x="0" y="285750"/>
            <a:ext cx="2387600" cy="1428750"/>
            <a:chOff x="1" y="142852"/>
            <a:chExt cx="2388197" cy="1428760"/>
          </a:xfrm>
        </p:grpSpPr>
        <p:pic>
          <p:nvPicPr>
            <p:cNvPr id="6" name="Picture 2">
              <a:extLst>
                <a:ext uri="{FF2B5EF4-FFF2-40B4-BE49-F238E27FC236}">
                  <a16:creationId xmlns:a16="http://schemas.microsoft.com/office/drawing/2014/main" id="{6FDB43AC-7739-0840-8406-3C323B0FCB7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4983" y="142852"/>
              <a:ext cx="1285885" cy="935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a:extLst>
                <a:ext uri="{FF2B5EF4-FFF2-40B4-BE49-F238E27FC236}">
                  <a16:creationId xmlns:a16="http://schemas.microsoft.com/office/drawing/2014/main" id="{BB23CD8D-7CEA-AA40-AF4E-ABDFF76536C2}"/>
                </a:ext>
              </a:extLst>
            </p:cNvPr>
            <p:cNvSpPr txBox="1">
              <a:spLocks noChangeAspect="1" noChangeArrowheads="1" noChangeShapeType="1"/>
            </p:cNvSpPr>
            <p:nvPr userDrawn="1"/>
          </p:nvSpPr>
          <p:spPr bwMode="auto">
            <a:xfrm>
              <a:off x="1" y="1071547"/>
              <a:ext cx="2388197" cy="500065"/>
            </a:xfrm>
            <a:prstGeom prst="rect">
              <a:avLst/>
            </a:prstGeom>
            <a:noFill/>
            <a:ln>
              <a:noFill/>
            </a:ln>
            <a:effectLst/>
            <a:extLst/>
          </p:spPr>
          <p:txBody>
            <a:bodyPr lIns="36195" tIns="36195" rIns="36195" bIns="36195"/>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algn="ctr" eaLnBrk="1" hangingPunct="1">
                <a:defRPr/>
              </a:pPr>
              <a:r>
                <a:rPr lang="it-IT" sz="1200" b="1" dirty="0">
                  <a:solidFill>
                    <a:srgbClr val="000066"/>
                  </a:solidFill>
                  <a:latin typeface="Bookman Old Style" charset="0"/>
                  <a:ea typeface="ÇlÇr ñæí©" charset="0"/>
                </a:rPr>
                <a:t>Ordine dei Geologi </a:t>
              </a:r>
            </a:p>
            <a:p>
              <a:pPr algn="ctr" eaLnBrk="1" hangingPunct="1">
                <a:defRPr/>
              </a:pPr>
              <a:r>
                <a:rPr lang="it-IT" sz="1200" b="1" dirty="0">
                  <a:solidFill>
                    <a:srgbClr val="000066"/>
                  </a:solidFill>
                  <a:latin typeface="Bookman Old Style" charset="0"/>
                  <a:ea typeface="ÇlÇr ñæí©" charset="0"/>
                </a:rPr>
                <a:t>Regione Abruzzo </a:t>
              </a:r>
              <a:endParaRPr lang="it-IT" sz="1200" dirty="0">
                <a:solidFill>
                  <a:prstClr val="black"/>
                </a:solidFill>
              </a:endParaRPr>
            </a:p>
          </p:txBody>
        </p:sp>
      </p:grpSp>
      <p:pic>
        <p:nvPicPr>
          <p:cNvPr id="8" name="Immagine 10" descr="logo su.jpg">
            <a:extLst>
              <a:ext uri="{FF2B5EF4-FFF2-40B4-BE49-F238E27FC236}">
                <a16:creationId xmlns:a16="http://schemas.microsoft.com/office/drawing/2014/main" id="{C614ECE4-CF58-AC4A-8E5E-C4D68B83939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86125" y="428625"/>
            <a:ext cx="2365375"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Graziano\Dropbox\2018\Attività\Fiera Abitare oggi\T-c57e97b6d1ae6bfe117839c142d9b370-219x74.png">
            <a:extLst>
              <a:ext uri="{FF2B5EF4-FFF2-40B4-BE49-F238E27FC236}">
                <a16:creationId xmlns:a16="http://schemas.microsoft.com/office/drawing/2014/main" id="{BC9AE557-0ED6-D74A-8DD0-162BF8914CB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15125" y="571500"/>
            <a:ext cx="208597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10" name="Segnaposto data 3">
            <a:extLst>
              <a:ext uri="{FF2B5EF4-FFF2-40B4-BE49-F238E27FC236}">
                <a16:creationId xmlns:a16="http://schemas.microsoft.com/office/drawing/2014/main" id="{12E04D01-268F-8741-A551-E91E0B001BD8}"/>
              </a:ext>
            </a:extLst>
          </p:cNvPr>
          <p:cNvSpPr>
            <a:spLocks noGrp="1"/>
          </p:cNvSpPr>
          <p:nvPr>
            <p:ph type="dt" sz="half" idx="10"/>
          </p:nvPr>
        </p:nvSpPr>
        <p:spPr/>
        <p:txBody>
          <a:bodyPr/>
          <a:lstStyle>
            <a:lvl1pPr fontAlgn="auto">
              <a:spcBef>
                <a:spcPts val="0"/>
              </a:spcBef>
              <a:spcAft>
                <a:spcPts val="0"/>
              </a:spcAft>
              <a:defRPr>
                <a:latin typeface="Calibri" pitchFamily="34" charset="0"/>
                <a:cs typeface="Arial" pitchFamily="34" charset="0"/>
              </a:defRPr>
            </a:lvl1pPr>
          </a:lstStyle>
          <a:p>
            <a:pPr>
              <a:defRPr/>
            </a:pPr>
            <a:endParaRPr lang="it-IT"/>
          </a:p>
        </p:txBody>
      </p:sp>
      <p:sp>
        <p:nvSpPr>
          <p:cNvPr id="11" name="Segnaposto piè di pagina 4">
            <a:extLst>
              <a:ext uri="{FF2B5EF4-FFF2-40B4-BE49-F238E27FC236}">
                <a16:creationId xmlns:a16="http://schemas.microsoft.com/office/drawing/2014/main" id="{9895E97B-61FB-3E48-A73D-CA5DBA1B0A30}"/>
              </a:ext>
            </a:extLst>
          </p:cNvPr>
          <p:cNvSpPr>
            <a:spLocks noGrp="1"/>
          </p:cNvSpPr>
          <p:nvPr>
            <p:ph type="ftr" sz="quarter" idx="11"/>
          </p:nvPr>
        </p:nvSpPr>
        <p:spPr/>
        <p:txBody>
          <a:bodyPr/>
          <a:lstStyle>
            <a:lvl1pPr fontAlgn="auto">
              <a:spcBef>
                <a:spcPts val="0"/>
              </a:spcBef>
              <a:spcAft>
                <a:spcPts val="0"/>
              </a:spcAft>
              <a:defRPr>
                <a:latin typeface="Calibri" pitchFamily="34" charset="0"/>
                <a:cs typeface="Arial" pitchFamily="34" charset="0"/>
              </a:defRPr>
            </a:lvl1pPr>
          </a:lstStyle>
          <a:p>
            <a:pPr>
              <a:defRPr/>
            </a:pPr>
            <a:endParaRPr lang="it-IT"/>
          </a:p>
        </p:txBody>
      </p:sp>
      <p:sp>
        <p:nvSpPr>
          <p:cNvPr id="12" name="Segnaposto numero diapositiva 5">
            <a:extLst>
              <a:ext uri="{FF2B5EF4-FFF2-40B4-BE49-F238E27FC236}">
                <a16:creationId xmlns:a16="http://schemas.microsoft.com/office/drawing/2014/main" id="{8FE6892A-B563-C443-9091-9F23B86E94CF}"/>
              </a:ext>
            </a:extLst>
          </p:cNvPr>
          <p:cNvSpPr>
            <a:spLocks noGrp="1"/>
          </p:cNvSpPr>
          <p:nvPr>
            <p:ph type="sldNum" sz="quarter" idx="12"/>
          </p:nvPr>
        </p:nvSpPr>
        <p:spPr/>
        <p:txBody>
          <a:bodyPr/>
          <a:lstStyle>
            <a:lvl1pPr>
              <a:defRPr>
                <a:latin typeface="Calibri" panose="020F0502020204030204" pitchFamily="34" charset="0"/>
              </a:defRPr>
            </a:lvl1pPr>
          </a:lstStyle>
          <a:p>
            <a:pPr>
              <a:defRPr/>
            </a:pPr>
            <a:fld id="{B0A8F9E4-A99F-1845-8B54-3C1AEC33C399}" type="slidenum">
              <a:rPr lang="it-IT" altLang="it-IT"/>
              <a:pPr>
                <a:defRPr/>
              </a:pPr>
              <a:t>‹N›</a:t>
            </a:fld>
            <a:endParaRPr lang="it-IT" altLang="it-IT"/>
          </a:p>
        </p:txBody>
      </p:sp>
    </p:spTree>
    <p:extLst>
      <p:ext uri="{BB962C8B-B14F-4D97-AF65-F5344CB8AC3E}">
        <p14:creationId xmlns:p14="http://schemas.microsoft.com/office/powerpoint/2010/main" val="197234496"/>
      </p:ext>
    </p:extLst>
  </p:cSld>
  <p:clrMapOvr>
    <a:masterClrMapping/>
  </p:clrMapOvr>
  <p:transition>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54CD7177-ED65-4B40-9C5C-267793155E6C}" type="datetimeFigureOut">
              <a:rPr lang="it-IT" smtClean="0"/>
              <a:pPr/>
              <a:t>26/05/19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4AA3D05-9EE0-4E57-86A4-1414ECF79C26}" type="slidenum">
              <a:rPr lang="it-IT" smtClean="0"/>
              <a:pPr/>
              <a:t>‹N›</a:t>
            </a:fld>
            <a:endParaRPr lang="it-IT"/>
          </a:p>
        </p:txBody>
      </p:sp>
    </p:spTree>
    <p:extLst>
      <p:ext uri="{BB962C8B-B14F-4D97-AF65-F5344CB8AC3E}">
        <p14:creationId xmlns:p14="http://schemas.microsoft.com/office/powerpoint/2010/main" val="20132517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6FA176E-EB9B-B448-A3D5-693765EB4D11}"/>
              </a:ext>
            </a:extLst>
          </p:cNvPr>
          <p:cNvSpPr>
            <a:spLocks noGrp="1"/>
          </p:cNvSpPr>
          <p:nvPr>
            <p:ph type="dt" sz="half" idx="10"/>
          </p:nvPr>
        </p:nvSpPr>
        <p:spPr/>
        <p:txBody>
          <a:bodyPr/>
          <a:lstStyle>
            <a:lvl1pPr fontAlgn="auto">
              <a:spcBef>
                <a:spcPts val="0"/>
              </a:spcBef>
              <a:spcAft>
                <a:spcPts val="0"/>
              </a:spcAft>
              <a:defRPr>
                <a:latin typeface="Calibri" pitchFamily="34" charset="0"/>
                <a:cs typeface="Arial" pitchFamily="34" charset="0"/>
              </a:defRPr>
            </a:lvl1pPr>
          </a:lstStyle>
          <a:p>
            <a:pPr>
              <a:defRPr/>
            </a:pPr>
            <a:endParaRPr lang="it-IT"/>
          </a:p>
        </p:txBody>
      </p:sp>
      <p:sp>
        <p:nvSpPr>
          <p:cNvPr id="5" name="Segnaposto piè di pagina 4">
            <a:extLst>
              <a:ext uri="{FF2B5EF4-FFF2-40B4-BE49-F238E27FC236}">
                <a16:creationId xmlns:a16="http://schemas.microsoft.com/office/drawing/2014/main" id="{A9E247E4-A008-664D-9364-C0E630B5EEF9}"/>
              </a:ext>
            </a:extLst>
          </p:cNvPr>
          <p:cNvSpPr>
            <a:spLocks noGrp="1"/>
          </p:cNvSpPr>
          <p:nvPr>
            <p:ph type="ftr" sz="quarter" idx="11"/>
          </p:nvPr>
        </p:nvSpPr>
        <p:spPr/>
        <p:txBody>
          <a:bodyPr/>
          <a:lstStyle>
            <a:lvl1pPr fontAlgn="auto">
              <a:spcBef>
                <a:spcPts val="0"/>
              </a:spcBef>
              <a:spcAft>
                <a:spcPts val="0"/>
              </a:spcAft>
              <a:defRPr>
                <a:latin typeface="Calibri" pitchFamily="34" charset="0"/>
                <a:cs typeface="Arial" pitchFamily="34" charset="0"/>
              </a:defRPr>
            </a:lvl1pPr>
          </a:lstStyle>
          <a:p>
            <a:pPr>
              <a:defRPr/>
            </a:pPr>
            <a:endParaRPr lang="it-IT"/>
          </a:p>
        </p:txBody>
      </p:sp>
      <p:sp>
        <p:nvSpPr>
          <p:cNvPr id="6" name="Segnaposto numero diapositiva 5">
            <a:extLst>
              <a:ext uri="{FF2B5EF4-FFF2-40B4-BE49-F238E27FC236}">
                <a16:creationId xmlns:a16="http://schemas.microsoft.com/office/drawing/2014/main" id="{718AAA73-2B54-5E4B-90C7-BDB11A2733AF}"/>
              </a:ext>
            </a:extLst>
          </p:cNvPr>
          <p:cNvSpPr>
            <a:spLocks noGrp="1"/>
          </p:cNvSpPr>
          <p:nvPr>
            <p:ph type="sldNum" sz="quarter" idx="12"/>
          </p:nvPr>
        </p:nvSpPr>
        <p:spPr/>
        <p:txBody>
          <a:bodyPr/>
          <a:lstStyle>
            <a:lvl1pPr>
              <a:defRPr>
                <a:latin typeface="Calibri" panose="020F0502020204030204" pitchFamily="34" charset="0"/>
              </a:defRPr>
            </a:lvl1pPr>
          </a:lstStyle>
          <a:p>
            <a:pPr>
              <a:defRPr/>
            </a:pPr>
            <a:fld id="{C7A34E52-9057-1246-BEC9-714CBAB32C6B}" type="slidenum">
              <a:rPr lang="it-IT" altLang="it-IT"/>
              <a:pPr>
                <a:defRPr/>
              </a:pPr>
              <a:t>‹N›</a:t>
            </a:fld>
            <a:endParaRPr lang="it-IT" altLang="it-IT"/>
          </a:p>
        </p:txBody>
      </p:sp>
    </p:spTree>
    <p:extLst>
      <p:ext uri="{BB962C8B-B14F-4D97-AF65-F5344CB8AC3E}">
        <p14:creationId xmlns:p14="http://schemas.microsoft.com/office/powerpoint/2010/main" val="4109540669"/>
      </p:ext>
    </p:extLst>
  </p:cSld>
  <p:clrMapOvr>
    <a:masterClrMapping/>
  </p:clrMapOvr>
  <p:transition>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104A6785-759E-9B4F-A11B-CA4046E91ABD}"/>
              </a:ext>
            </a:extLst>
          </p:cNvPr>
          <p:cNvSpPr>
            <a:spLocks noGrp="1"/>
          </p:cNvSpPr>
          <p:nvPr>
            <p:ph type="dt" sz="half" idx="10"/>
          </p:nvPr>
        </p:nvSpPr>
        <p:spPr/>
        <p:txBody>
          <a:bodyPr/>
          <a:lstStyle>
            <a:lvl1pPr fontAlgn="auto">
              <a:spcBef>
                <a:spcPts val="0"/>
              </a:spcBef>
              <a:spcAft>
                <a:spcPts val="0"/>
              </a:spcAft>
              <a:defRPr>
                <a:latin typeface="Calibri" pitchFamily="34" charset="0"/>
                <a:cs typeface="Arial" pitchFamily="34" charset="0"/>
              </a:defRPr>
            </a:lvl1pPr>
          </a:lstStyle>
          <a:p>
            <a:pPr>
              <a:defRPr/>
            </a:pPr>
            <a:fld id="{992919E8-A047-014F-82C1-52ED86678082}" type="datetimeFigureOut">
              <a:rPr lang="it-IT"/>
              <a:pPr>
                <a:defRPr/>
              </a:pPr>
              <a:t>26/05/19</a:t>
            </a:fld>
            <a:endParaRPr lang="it-IT"/>
          </a:p>
        </p:txBody>
      </p:sp>
      <p:sp>
        <p:nvSpPr>
          <p:cNvPr id="3" name="Segnaposto piè di pagina 4">
            <a:extLst>
              <a:ext uri="{FF2B5EF4-FFF2-40B4-BE49-F238E27FC236}">
                <a16:creationId xmlns:a16="http://schemas.microsoft.com/office/drawing/2014/main" id="{14A45C53-FDEA-484D-8527-7400B0072D43}"/>
              </a:ext>
            </a:extLst>
          </p:cNvPr>
          <p:cNvSpPr>
            <a:spLocks noGrp="1"/>
          </p:cNvSpPr>
          <p:nvPr>
            <p:ph type="ftr" sz="quarter" idx="11"/>
          </p:nvPr>
        </p:nvSpPr>
        <p:spPr/>
        <p:txBody>
          <a:bodyPr/>
          <a:lstStyle>
            <a:lvl1pPr fontAlgn="auto">
              <a:spcBef>
                <a:spcPts val="0"/>
              </a:spcBef>
              <a:spcAft>
                <a:spcPts val="0"/>
              </a:spcAft>
              <a:defRPr>
                <a:latin typeface="Calibri" pitchFamily="34" charset="0"/>
                <a:cs typeface="Arial" pitchFamily="34" charset="0"/>
              </a:defRPr>
            </a:lvl1pPr>
          </a:lstStyle>
          <a:p>
            <a:pPr>
              <a:defRPr/>
            </a:pPr>
            <a:endParaRPr lang="it-IT"/>
          </a:p>
        </p:txBody>
      </p:sp>
      <p:sp>
        <p:nvSpPr>
          <p:cNvPr id="4" name="Segnaposto numero diapositiva 5">
            <a:extLst>
              <a:ext uri="{FF2B5EF4-FFF2-40B4-BE49-F238E27FC236}">
                <a16:creationId xmlns:a16="http://schemas.microsoft.com/office/drawing/2014/main" id="{DDDF7AD1-7FBF-5746-9620-DDC0BE356E59}"/>
              </a:ext>
            </a:extLst>
          </p:cNvPr>
          <p:cNvSpPr>
            <a:spLocks noGrp="1"/>
          </p:cNvSpPr>
          <p:nvPr>
            <p:ph type="sldNum" sz="quarter" idx="12"/>
          </p:nvPr>
        </p:nvSpPr>
        <p:spPr/>
        <p:txBody>
          <a:bodyPr/>
          <a:lstStyle>
            <a:lvl1pPr>
              <a:defRPr>
                <a:latin typeface="Calibri" panose="020F0502020204030204" pitchFamily="34" charset="0"/>
              </a:defRPr>
            </a:lvl1pPr>
          </a:lstStyle>
          <a:p>
            <a:pPr>
              <a:defRPr/>
            </a:pPr>
            <a:fld id="{79A3885D-484E-D444-B256-07AF0FB303FB}" type="slidenum">
              <a:rPr lang="it-IT" altLang="it-IT"/>
              <a:pPr>
                <a:defRPr/>
              </a:pPr>
              <a:t>‹N›</a:t>
            </a:fld>
            <a:endParaRPr lang="it-IT" altLang="it-IT"/>
          </a:p>
        </p:txBody>
      </p:sp>
    </p:spTree>
    <p:extLst>
      <p:ext uri="{BB962C8B-B14F-4D97-AF65-F5344CB8AC3E}">
        <p14:creationId xmlns:p14="http://schemas.microsoft.com/office/powerpoint/2010/main" val="38216619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5C27FE4-A503-4CFD-B3F6-AC2E874BE533}" type="slidenum">
              <a:rPr lang="it-IT" smtClean="0"/>
              <a:pPr/>
              <a:t>‹N›</a:t>
            </a:fld>
            <a:endParaRPr lang="it-IT"/>
          </a:p>
        </p:txBody>
      </p:sp>
      <p:sp>
        <p:nvSpPr>
          <p:cNvPr id="12" name="Rettangolo 11">
            <a:extLst>
              <a:ext uri="{FF2B5EF4-FFF2-40B4-BE49-F238E27FC236}">
                <a16:creationId xmlns:a16="http://schemas.microsoft.com/office/drawing/2014/main" id="{84C5D4D4-B65C-4DDC-A063-23AEA3E90259}"/>
              </a:ext>
            </a:extLst>
          </p:cNvPr>
          <p:cNvSpPr/>
          <p:nvPr userDrawn="1"/>
        </p:nvSpPr>
        <p:spPr>
          <a:xfrm>
            <a:off x="0" y="5948814"/>
            <a:ext cx="9144000" cy="909186"/>
          </a:xfrm>
          <a:prstGeom prst="rect">
            <a:avLst/>
          </a:prstGeom>
          <a:solidFill>
            <a:srgbClr val="F8DE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7" name="Gruppo 16"/>
          <p:cNvGrpSpPr/>
          <p:nvPr userDrawn="1"/>
        </p:nvGrpSpPr>
        <p:grpSpPr>
          <a:xfrm>
            <a:off x="0" y="285728"/>
            <a:ext cx="2388197" cy="1428760"/>
            <a:chOff x="1" y="142852"/>
            <a:chExt cx="2388197" cy="1428760"/>
          </a:xfrm>
        </p:grpSpPr>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4983" y="142852"/>
              <a:ext cx="1285885" cy="935953"/>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3"/>
            <p:cNvSpPr txBox="1">
              <a:spLocks noChangeAspect="1" noChangeArrowheads="1" noChangeShapeType="1"/>
            </p:cNvSpPr>
            <p:nvPr userDrawn="1"/>
          </p:nvSpPr>
          <p:spPr bwMode="auto">
            <a:xfrm>
              <a:off x="1" y="1071546"/>
              <a:ext cx="2388197" cy="5000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CCCCCC">
                        <a:alpha val="74998"/>
                      </a:srgbClr>
                    </a:outerShdw>
                  </a:effectLst>
                </a14:hiddenEffects>
              </a:ext>
            </a:extLst>
          </p:spPr>
          <p:txBody>
            <a:bodyPr vert="horz" wrap="square" lIns="36195" tIns="36195" rIns="36195" bIns="36195"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dirty="0">
                  <a:ln>
                    <a:noFill/>
                  </a:ln>
                  <a:solidFill>
                    <a:srgbClr val="000066"/>
                  </a:solidFill>
                  <a:effectLst/>
                  <a:latin typeface="Bookman Old Style" charset="0"/>
                  <a:ea typeface="ÇlÇr ñæí©" charset="0"/>
                </a:rPr>
                <a:t>Ordine dei Geologi </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dirty="0">
                  <a:ln>
                    <a:noFill/>
                  </a:ln>
                  <a:solidFill>
                    <a:srgbClr val="000066"/>
                  </a:solidFill>
                  <a:effectLst/>
                  <a:latin typeface="Bookman Old Style" charset="0"/>
                  <a:ea typeface="ÇlÇr ñæí©" charset="0"/>
                </a:rPr>
                <a:t>Regione Abruzzo </a:t>
              </a:r>
              <a:endParaRPr kumimoji="0" lang="it-IT" sz="1200" b="0" i="0" u="none" strike="noStrike" cap="none" normalizeH="0" baseline="0" dirty="0">
                <a:ln>
                  <a:noFill/>
                </a:ln>
                <a:solidFill>
                  <a:schemeClr val="tx1"/>
                </a:solidFill>
                <a:effectLst/>
                <a:latin typeface="Arial" charset="0"/>
                <a:ea typeface="ＭＳ Ｐゴシック" charset="0"/>
              </a:endParaRPr>
            </a:p>
          </p:txBody>
        </p:sp>
      </p:grpSp>
      <p:pic>
        <p:nvPicPr>
          <p:cNvPr id="16" name="Immagine 15" descr="logo su.jpg"/>
          <p:cNvPicPr>
            <a:picLocks noChangeAspect="1"/>
          </p:cNvPicPr>
          <p:nvPr userDrawn="1"/>
        </p:nvPicPr>
        <p:blipFill>
          <a:blip r:embed="rId3"/>
          <a:stretch>
            <a:fillRect/>
          </a:stretch>
        </p:blipFill>
        <p:spPr>
          <a:xfrm>
            <a:off x="3286116" y="428604"/>
            <a:ext cx="2365248" cy="963168"/>
          </a:xfrm>
          <a:prstGeom prst="rect">
            <a:avLst/>
          </a:prstGeom>
        </p:spPr>
      </p:pic>
      <p:pic>
        <p:nvPicPr>
          <p:cNvPr id="1026" name="Picture 2" descr="C:\Users\Graziano\Dropbox\2018\Attività\Fiera Abitare oggi\T-c57e97b6d1ae6bfe117839c142d9b370-219x74.png"/>
          <p:cNvPicPr>
            <a:picLocks noChangeAspect="1" noChangeArrowheads="1"/>
          </p:cNvPicPr>
          <p:nvPr userDrawn="1"/>
        </p:nvPicPr>
        <p:blipFill>
          <a:blip r:embed="rId4"/>
          <a:srcRect/>
          <a:stretch>
            <a:fillRect/>
          </a:stretch>
        </p:blipFill>
        <p:spPr bwMode="auto">
          <a:xfrm>
            <a:off x="6715140" y="571480"/>
            <a:ext cx="2085975" cy="704850"/>
          </a:xfrm>
          <a:prstGeom prst="rect">
            <a:avLst/>
          </a:prstGeom>
          <a:noFill/>
        </p:spPr>
      </p:pic>
    </p:spTree>
    <p:extLst>
      <p:ext uri="{BB962C8B-B14F-4D97-AF65-F5344CB8AC3E}">
        <p14:creationId xmlns:p14="http://schemas.microsoft.com/office/powerpoint/2010/main" val="614796358"/>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18F2F3D-F24F-4F86-843C-3D2EC3AB401C}" type="slidenum">
              <a:rPr lang="it-IT" smtClean="0"/>
              <a:pPr/>
              <a:t>‹N›</a:t>
            </a:fld>
            <a:endParaRPr lang="it-IT"/>
          </a:p>
        </p:txBody>
      </p:sp>
    </p:spTree>
    <p:extLst>
      <p:ext uri="{BB962C8B-B14F-4D97-AF65-F5344CB8AC3E}">
        <p14:creationId xmlns:p14="http://schemas.microsoft.com/office/powerpoint/2010/main" val="2700779676"/>
      </p:ext>
    </p:extLst>
  </p:cSld>
  <p:clrMapOvr>
    <a:masterClrMapping/>
  </p:clrMapOvr>
  <p:transition>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AD89AE18-4C62-4F53-90DB-92FFEC90F403}" type="datetimeFigureOut">
              <a:rPr lang="it-IT"/>
              <a:pPr>
                <a:defRPr/>
              </a:pPr>
              <a:t>26/05/19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C8075633-ACB0-4C9C-B86F-6FBDBA2D7B16}" type="slidenum">
              <a:rPr lang="it-IT" altLang="it-IT"/>
              <a:pPr>
                <a:defRPr/>
              </a:pPr>
              <a:t>‹N›</a:t>
            </a:fld>
            <a:endParaRPr lang="it-IT" altLang="it-IT"/>
          </a:p>
        </p:txBody>
      </p:sp>
    </p:spTree>
    <p:extLst>
      <p:ext uri="{BB962C8B-B14F-4D97-AF65-F5344CB8AC3E}">
        <p14:creationId xmlns:p14="http://schemas.microsoft.com/office/powerpoint/2010/main" val="18109938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7"/>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54CD7177-ED65-4B40-9C5C-267793155E6C}" type="datetimeFigureOut">
              <a:rPr lang="it-IT" smtClean="0"/>
              <a:pPr/>
              <a:t>26/05/19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4AA3D05-9EE0-4E57-86A4-1414ECF79C26}" type="slidenum">
              <a:rPr lang="it-IT" smtClean="0"/>
              <a:pPr/>
              <a:t>‹N›</a:t>
            </a:fld>
            <a:endParaRPr lang="it-IT"/>
          </a:p>
        </p:txBody>
      </p:sp>
    </p:spTree>
    <p:extLst>
      <p:ext uri="{BB962C8B-B14F-4D97-AF65-F5344CB8AC3E}">
        <p14:creationId xmlns:p14="http://schemas.microsoft.com/office/powerpoint/2010/main" val="42699192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4CD7177-ED65-4B40-9C5C-267793155E6C}" type="datetimeFigureOut">
              <a:rPr lang="it-IT" smtClean="0"/>
              <a:pPr/>
              <a:t>26/05/19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4AA3D05-9EE0-4E57-86A4-1414ECF79C26}" type="slidenum">
              <a:rPr lang="it-IT" smtClean="0"/>
              <a:pPr/>
              <a:t>‹N›</a:t>
            </a:fld>
            <a:endParaRPr lang="it-IT"/>
          </a:p>
        </p:txBody>
      </p:sp>
    </p:spTree>
    <p:extLst>
      <p:ext uri="{BB962C8B-B14F-4D97-AF65-F5344CB8AC3E}">
        <p14:creationId xmlns:p14="http://schemas.microsoft.com/office/powerpoint/2010/main" val="12137283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2"/>
            <a:ext cx="7772400" cy="1362075"/>
          </a:xfrm>
        </p:spPr>
        <p:txBody>
          <a:bodyPr anchor="t"/>
          <a:lstStyle>
            <a:lvl1pPr algn="l">
              <a:defRPr sz="3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54CD7177-ED65-4B40-9C5C-267793155E6C}" type="datetimeFigureOut">
              <a:rPr lang="it-IT" smtClean="0"/>
              <a:pPr/>
              <a:t>26/05/19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4AA3D05-9EE0-4E57-86A4-1414ECF79C26}" type="slidenum">
              <a:rPr lang="it-IT" smtClean="0"/>
              <a:pPr/>
              <a:t>‹N›</a:t>
            </a:fld>
            <a:endParaRPr lang="it-IT"/>
          </a:p>
        </p:txBody>
      </p:sp>
    </p:spTree>
    <p:extLst>
      <p:ext uri="{BB962C8B-B14F-4D97-AF65-F5344CB8AC3E}">
        <p14:creationId xmlns:p14="http://schemas.microsoft.com/office/powerpoint/2010/main" val="24354437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54CD7177-ED65-4B40-9C5C-267793155E6C}" type="datetimeFigureOut">
              <a:rPr lang="it-IT" smtClean="0"/>
              <a:pPr/>
              <a:t>26/05/19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4AA3D05-9EE0-4E57-86A4-1414ECF79C26}" type="slidenum">
              <a:rPr lang="it-IT" smtClean="0"/>
              <a:pPr/>
              <a:t>‹N›</a:t>
            </a:fld>
            <a:endParaRPr lang="it-IT"/>
          </a:p>
        </p:txBody>
      </p:sp>
    </p:spTree>
    <p:extLst>
      <p:ext uri="{BB962C8B-B14F-4D97-AF65-F5344CB8AC3E}">
        <p14:creationId xmlns:p14="http://schemas.microsoft.com/office/powerpoint/2010/main" val="33569625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54CD7177-ED65-4B40-9C5C-267793155E6C}" type="datetimeFigureOut">
              <a:rPr lang="it-IT" smtClean="0"/>
              <a:pPr/>
              <a:t>26/05/19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C4AA3D05-9EE0-4E57-86A4-1414ECF79C26}" type="slidenum">
              <a:rPr lang="it-IT" smtClean="0"/>
              <a:pPr/>
              <a:t>‹N›</a:t>
            </a:fld>
            <a:endParaRPr lang="it-IT"/>
          </a:p>
        </p:txBody>
      </p:sp>
    </p:spTree>
    <p:extLst>
      <p:ext uri="{BB962C8B-B14F-4D97-AF65-F5344CB8AC3E}">
        <p14:creationId xmlns:p14="http://schemas.microsoft.com/office/powerpoint/2010/main" val="928582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54CD7177-ED65-4B40-9C5C-267793155E6C}" type="datetimeFigureOut">
              <a:rPr lang="it-IT" smtClean="0"/>
              <a:pPr/>
              <a:t>26/05/19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4AA3D05-9EE0-4E57-86A4-1414ECF79C26}" type="slidenum">
              <a:rPr lang="it-IT" smtClean="0"/>
              <a:pPr/>
              <a:t>‹N›</a:t>
            </a:fld>
            <a:endParaRPr lang="it-IT"/>
          </a:p>
        </p:txBody>
      </p:sp>
    </p:spTree>
    <p:extLst>
      <p:ext uri="{BB962C8B-B14F-4D97-AF65-F5344CB8AC3E}">
        <p14:creationId xmlns:p14="http://schemas.microsoft.com/office/powerpoint/2010/main" val="6046328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54CD7177-ED65-4B40-9C5C-267793155E6C}" type="datetimeFigureOut">
              <a:rPr lang="it-IT" smtClean="0"/>
              <a:pPr/>
              <a:t>26/05/19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C4AA3D05-9EE0-4E57-86A4-1414ECF79C26}" type="slidenum">
              <a:rPr lang="it-IT" smtClean="0"/>
              <a:pPr/>
              <a:t>‹N›</a:t>
            </a:fld>
            <a:endParaRPr lang="it-IT"/>
          </a:p>
        </p:txBody>
      </p:sp>
    </p:spTree>
    <p:extLst>
      <p:ext uri="{BB962C8B-B14F-4D97-AF65-F5344CB8AC3E}">
        <p14:creationId xmlns:p14="http://schemas.microsoft.com/office/powerpoint/2010/main" val="25602939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4CD7177-ED65-4B40-9C5C-267793155E6C}" type="datetimeFigureOut">
              <a:rPr lang="it-IT" smtClean="0"/>
              <a:pPr/>
              <a:t>26/05/19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C4AA3D05-9EE0-4E57-86A4-1414ECF79C26}" type="slidenum">
              <a:rPr lang="it-IT" smtClean="0"/>
              <a:pPr/>
              <a:t>‹N›</a:t>
            </a:fld>
            <a:endParaRPr lang="it-IT"/>
          </a:p>
        </p:txBody>
      </p:sp>
    </p:spTree>
    <p:extLst>
      <p:ext uri="{BB962C8B-B14F-4D97-AF65-F5344CB8AC3E}">
        <p14:creationId xmlns:p14="http://schemas.microsoft.com/office/powerpoint/2010/main" val="23162841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0"/>
            <a:ext cx="3008313" cy="1162050"/>
          </a:xfrm>
        </p:spPr>
        <p:txBody>
          <a:bodyPr anchor="b"/>
          <a:lstStyle>
            <a:lvl1pPr algn="l">
              <a:defRPr sz="1500" b="1"/>
            </a:lvl1pPr>
          </a:lstStyle>
          <a:p>
            <a:r>
              <a:rPr lang="it-IT"/>
              <a:t>Fare clic per modificare lo stile del titolo</a:t>
            </a:r>
          </a:p>
        </p:txBody>
      </p:sp>
      <p:sp>
        <p:nvSpPr>
          <p:cNvPr id="3" name="Segnaposto contenuto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54CD7177-ED65-4B40-9C5C-267793155E6C}" type="datetimeFigureOut">
              <a:rPr lang="it-IT" smtClean="0"/>
              <a:pPr/>
              <a:t>26/05/19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4AA3D05-9EE0-4E57-86A4-1414ECF79C26}" type="slidenum">
              <a:rPr lang="it-IT" smtClean="0"/>
              <a:pPr/>
              <a:t>‹N›</a:t>
            </a:fld>
            <a:endParaRPr lang="it-IT"/>
          </a:p>
        </p:txBody>
      </p:sp>
    </p:spTree>
    <p:extLst>
      <p:ext uri="{BB962C8B-B14F-4D97-AF65-F5344CB8AC3E}">
        <p14:creationId xmlns:p14="http://schemas.microsoft.com/office/powerpoint/2010/main" val="6424697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15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54CD7177-ED65-4B40-9C5C-267793155E6C}" type="datetimeFigureOut">
              <a:rPr lang="it-IT" smtClean="0"/>
              <a:pPr/>
              <a:t>26/05/19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4AA3D05-9EE0-4E57-86A4-1414ECF79C26}" type="slidenum">
              <a:rPr lang="it-IT" smtClean="0"/>
              <a:pPr/>
              <a:t>‹N›</a:t>
            </a:fld>
            <a:endParaRPr lang="it-IT"/>
          </a:p>
        </p:txBody>
      </p:sp>
    </p:spTree>
    <p:extLst>
      <p:ext uri="{BB962C8B-B14F-4D97-AF65-F5344CB8AC3E}">
        <p14:creationId xmlns:p14="http://schemas.microsoft.com/office/powerpoint/2010/main" val="23703979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4CD7177-ED65-4B40-9C5C-267793155E6C}" type="datetimeFigureOut">
              <a:rPr lang="it-IT" smtClean="0"/>
              <a:pPr/>
              <a:t>26/05/19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4AA3D05-9EE0-4E57-86A4-1414ECF79C26}" type="slidenum">
              <a:rPr lang="it-IT" smtClean="0"/>
              <a:pPr/>
              <a:t>‹N›</a:t>
            </a:fld>
            <a:endParaRPr lang="it-IT"/>
          </a:p>
        </p:txBody>
      </p:sp>
    </p:spTree>
    <p:extLst>
      <p:ext uri="{BB962C8B-B14F-4D97-AF65-F5344CB8AC3E}">
        <p14:creationId xmlns:p14="http://schemas.microsoft.com/office/powerpoint/2010/main" val="30752524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40"/>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40"/>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4CD7177-ED65-4B40-9C5C-267793155E6C}" type="datetimeFigureOut">
              <a:rPr lang="it-IT" smtClean="0"/>
              <a:pPr/>
              <a:t>26/05/19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4AA3D05-9EE0-4E57-86A4-1414ECF79C26}" type="slidenum">
              <a:rPr lang="it-IT" smtClean="0"/>
              <a:pPr/>
              <a:t>‹N›</a:t>
            </a:fld>
            <a:endParaRPr lang="it-IT"/>
          </a:p>
        </p:txBody>
      </p:sp>
    </p:spTree>
    <p:extLst>
      <p:ext uri="{BB962C8B-B14F-4D97-AF65-F5344CB8AC3E}">
        <p14:creationId xmlns:p14="http://schemas.microsoft.com/office/powerpoint/2010/main" val="32908682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8F525348-F867-5941-BD6E-F24074088BEF}"/>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2206DEA2-2106-3040-BF6F-60EB98EE1D45}"/>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a:extLst>
              <a:ext uri="{FF2B5EF4-FFF2-40B4-BE49-F238E27FC236}">
                <a16:creationId xmlns:a16="http://schemas.microsoft.com/office/drawing/2014/main" id="{971A902E-CE2B-8C4E-BD76-4FC6F54DA38C}"/>
              </a:ext>
            </a:extLst>
          </p:cNvPr>
          <p:cNvSpPr>
            <a:spLocks noGrp="1" noChangeArrowheads="1"/>
          </p:cNvSpPr>
          <p:nvPr>
            <p:ph type="sldNum" sz="quarter" idx="12"/>
          </p:nvPr>
        </p:nvSpPr>
        <p:spPr>
          <a:ln/>
        </p:spPr>
        <p:txBody>
          <a:bodyPr/>
          <a:lstStyle>
            <a:lvl1pPr>
              <a:defRPr/>
            </a:lvl1pPr>
          </a:lstStyle>
          <a:p>
            <a:fld id="{2A1822C1-ED9B-B545-8EF4-9DB4EB44895B}" type="slidenum">
              <a:rPr lang="it-IT" altLang="it-IT"/>
              <a:pPr/>
              <a:t>‹N›</a:t>
            </a:fld>
            <a:endParaRPr lang="it-IT" altLang="it-IT"/>
          </a:p>
        </p:txBody>
      </p:sp>
    </p:spTree>
    <p:extLst>
      <p:ext uri="{BB962C8B-B14F-4D97-AF65-F5344CB8AC3E}">
        <p14:creationId xmlns:p14="http://schemas.microsoft.com/office/powerpoint/2010/main" val="21349388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80C11611-2693-1E42-954B-43B9D6CADF39}"/>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54C3C6FD-F7AD-FE4D-B0B8-8C3E270D0EEA}"/>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a:extLst>
              <a:ext uri="{FF2B5EF4-FFF2-40B4-BE49-F238E27FC236}">
                <a16:creationId xmlns:a16="http://schemas.microsoft.com/office/drawing/2014/main" id="{34817D6C-CCB1-E043-A67E-BD8C5820756D}"/>
              </a:ext>
            </a:extLst>
          </p:cNvPr>
          <p:cNvSpPr>
            <a:spLocks noGrp="1" noChangeArrowheads="1"/>
          </p:cNvSpPr>
          <p:nvPr>
            <p:ph type="sldNum" sz="quarter" idx="12"/>
          </p:nvPr>
        </p:nvSpPr>
        <p:spPr>
          <a:ln/>
        </p:spPr>
        <p:txBody>
          <a:bodyPr/>
          <a:lstStyle>
            <a:lvl1pPr>
              <a:defRPr/>
            </a:lvl1pPr>
          </a:lstStyle>
          <a:p>
            <a:fld id="{B3E70096-AF8C-0949-9170-75FC66985A2A}" type="slidenum">
              <a:rPr lang="it-IT" altLang="it-IT"/>
              <a:pPr/>
              <a:t>‹N›</a:t>
            </a:fld>
            <a:endParaRPr lang="it-IT" altLang="it-IT"/>
          </a:p>
        </p:txBody>
      </p:sp>
    </p:spTree>
    <p:extLst>
      <p:ext uri="{BB962C8B-B14F-4D97-AF65-F5344CB8AC3E}">
        <p14:creationId xmlns:p14="http://schemas.microsoft.com/office/powerpoint/2010/main" val="32563438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a:extLst>
              <a:ext uri="{FF2B5EF4-FFF2-40B4-BE49-F238E27FC236}">
                <a16:creationId xmlns:a16="http://schemas.microsoft.com/office/drawing/2014/main" id="{27AD70EF-826A-CE4D-A933-C63FD6381484}"/>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282A65F6-B806-B34B-B3EC-4E35FC8D5404}"/>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a:extLst>
              <a:ext uri="{FF2B5EF4-FFF2-40B4-BE49-F238E27FC236}">
                <a16:creationId xmlns:a16="http://schemas.microsoft.com/office/drawing/2014/main" id="{2A1F8623-A09D-4448-83A5-F238F9C36C19}"/>
              </a:ext>
            </a:extLst>
          </p:cNvPr>
          <p:cNvSpPr>
            <a:spLocks noGrp="1" noChangeArrowheads="1"/>
          </p:cNvSpPr>
          <p:nvPr>
            <p:ph type="sldNum" sz="quarter" idx="12"/>
          </p:nvPr>
        </p:nvSpPr>
        <p:spPr>
          <a:ln/>
        </p:spPr>
        <p:txBody>
          <a:bodyPr/>
          <a:lstStyle>
            <a:lvl1pPr>
              <a:defRPr/>
            </a:lvl1pPr>
          </a:lstStyle>
          <a:p>
            <a:fld id="{521C8BCC-9B3B-FD48-B941-23944CB58A3F}" type="slidenum">
              <a:rPr lang="it-IT" altLang="it-IT"/>
              <a:pPr/>
              <a:t>‹N›</a:t>
            </a:fld>
            <a:endParaRPr lang="it-IT" altLang="it-IT"/>
          </a:p>
        </p:txBody>
      </p:sp>
    </p:spTree>
    <p:extLst>
      <p:ext uri="{BB962C8B-B14F-4D97-AF65-F5344CB8AC3E}">
        <p14:creationId xmlns:p14="http://schemas.microsoft.com/office/powerpoint/2010/main" val="19743909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65C94841-96CD-944C-84E3-F18081046D8D}"/>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a:extLst>
              <a:ext uri="{FF2B5EF4-FFF2-40B4-BE49-F238E27FC236}">
                <a16:creationId xmlns:a16="http://schemas.microsoft.com/office/drawing/2014/main" id="{B390C9C8-35A2-D645-9E1E-53F5FF1FBE66}"/>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a:extLst>
              <a:ext uri="{FF2B5EF4-FFF2-40B4-BE49-F238E27FC236}">
                <a16:creationId xmlns:a16="http://schemas.microsoft.com/office/drawing/2014/main" id="{FA865AB5-9DF9-EE40-8517-20ED90BAB6EA}"/>
              </a:ext>
            </a:extLst>
          </p:cNvPr>
          <p:cNvSpPr>
            <a:spLocks noGrp="1" noChangeArrowheads="1"/>
          </p:cNvSpPr>
          <p:nvPr>
            <p:ph type="sldNum" sz="quarter" idx="12"/>
          </p:nvPr>
        </p:nvSpPr>
        <p:spPr>
          <a:ln/>
        </p:spPr>
        <p:txBody>
          <a:bodyPr/>
          <a:lstStyle>
            <a:lvl1pPr>
              <a:defRPr/>
            </a:lvl1pPr>
          </a:lstStyle>
          <a:p>
            <a:fld id="{06D31D21-FA51-4B4F-80B5-DA420F292C25}" type="slidenum">
              <a:rPr lang="it-IT" altLang="it-IT"/>
              <a:pPr/>
              <a:t>‹N›</a:t>
            </a:fld>
            <a:endParaRPr lang="it-IT" altLang="it-IT"/>
          </a:p>
        </p:txBody>
      </p:sp>
    </p:spTree>
    <p:extLst>
      <p:ext uri="{BB962C8B-B14F-4D97-AF65-F5344CB8AC3E}">
        <p14:creationId xmlns:p14="http://schemas.microsoft.com/office/powerpoint/2010/main" val="4169671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54CD7177-ED65-4B40-9C5C-267793155E6C}" type="datetimeFigureOut">
              <a:rPr lang="it-IT" smtClean="0"/>
              <a:pPr/>
              <a:t>26/05/19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C4AA3D05-9EE0-4E57-86A4-1414ECF79C26}" type="slidenum">
              <a:rPr lang="it-IT" smtClean="0"/>
              <a:pPr/>
              <a:t>‹N›</a:t>
            </a:fld>
            <a:endParaRPr lang="it-IT"/>
          </a:p>
        </p:txBody>
      </p:sp>
    </p:spTree>
    <p:extLst>
      <p:ext uri="{BB962C8B-B14F-4D97-AF65-F5344CB8AC3E}">
        <p14:creationId xmlns:p14="http://schemas.microsoft.com/office/powerpoint/2010/main" val="41750099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A1E1B661-5F3D-F34D-9C05-0F1AC314C46D}"/>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8" name="Rectangle 5">
            <a:extLst>
              <a:ext uri="{FF2B5EF4-FFF2-40B4-BE49-F238E27FC236}">
                <a16:creationId xmlns:a16="http://schemas.microsoft.com/office/drawing/2014/main" id="{C5F445F2-00C9-0543-B1DF-E339C1F720A0}"/>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9" name="Rectangle 6">
            <a:extLst>
              <a:ext uri="{FF2B5EF4-FFF2-40B4-BE49-F238E27FC236}">
                <a16:creationId xmlns:a16="http://schemas.microsoft.com/office/drawing/2014/main" id="{81AD6E0C-F9A0-3742-982D-F589E03D8263}"/>
              </a:ext>
            </a:extLst>
          </p:cNvPr>
          <p:cNvSpPr>
            <a:spLocks noGrp="1" noChangeArrowheads="1"/>
          </p:cNvSpPr>
          <p:nvPr>
            <p:ph type="sldNum" sz="quarter" idx="12"/>
          </p:nvPr>
        </p:nvSpPr>
        <p:spPr>
          <a:ln/>
        </p:spPr>
        <p:txBody>
          <a:bodyPr/>
          <a:lstStyle>
            <a:lvl1pPr>
              <a:defRPr/>
            </a:lvl1pPr>
          </a:lstStyle>
          <a:p>
            <a:fld id="{2ABDE491-D3DA-2E40-A622-EB4775C07508}" type="slidenum">
              <a:rPr lang="it-IT" altLang="it-IT"/>
              <a:pPr/>
              <a:t>‹N›</a:t>
            </a:fld>
            <a:endParaRPr lang="it-IT" altLang="it-IT"/>
          </a:p>
        </p:txBody>
      </p:sp>
    </p:spTree>
    <p:extLst>
      <p:ext uri="{BB962C8B-B14F-4D97-AF65-F5344CB8AC3E}">
        <p14:creationId xmlns:p14="http://schemas.microsoft.com/office/powerpoint/2010/main" val="35380831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a:extLst>
              <a:ext uri="{FF2B5EF4-FFF2-40B4-BE49-F238E27FC236}">
                <a16:creationId xmlns:a16="http://schemas.microsoft.com/office/drawing/2014/main" id="{57E76EF4-7224-E64F-BB2B-1EB3FB24BECA}"/>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4" name="Rectangle 5">
            <a:extLst>
              <a:ext uri="{FF2B5EF4-FFF2-40B4-BE49-F238E27FC236}">
                <a16:creationId xmlns:a16="http://schemas.microsoft.com/office/drawing/2014/main" id="{8E63518E-C48E-C045-A8D3-9197EB9DF8D4}"/>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5" name="Rectangle 6">
            <a:extLst>
              <a:ext uri="{FF2B5EF4-FFF2-40B4-BE49-F238E27FC236}">
                <a16:creationId xmlns:a16="http://schemas.microsoft.com/office/drawing/2014/main" id="{EA1C59DE-B7D0-2643-AA64-93C3ECD513EF}"/>
              </a:ext>
            </a:extLst>
          </p:cNvPr>
          <p:cNvSpPr>
            <a:spLocks noGrp="1" noChangeArrowheads="1"/>
          </p:cNvSpPr>
          <p:nvPr>
            <p:ph type="sldNum" sz="quarter" idx="12"/>
          </p:nvPr>
        </p:nvSpPr>
        <p:spPr>
          <a:ln/>
        </p:spPr>
        <p:txBody>
          <a:bodyPr/>
          <a:lstStyle>
            <a:lvl1pPr>
              <a:defRPr/>
            </a:lvl1pPr>
          </a:lstStyle>
          <a:p>
            <a:fld id="{77116DD7-4CF3-9948-A4F9-49CEDDC4206A}" type="slidenum">
              <a:rPr lang="it-IT" altLang="it-IT"/>
              <a:pPr/>
              <a:t>‹N›</a:t>
            </a:fld>
            <a:endParaRPr lang="it-IT" altLang="it-IT"/>
          </a:p>
        </p:txBody>
      </p:sp>
    </p:spTree>
    <p:extLst>
      <p:ext uri="{BB962C8B-B14F-4D97-AF65-F5344CB8AC3E}">
        <p14:creationId xmlns:p14="http://schemas.microsoft.com/office/powerpoint/2010/main" val="4130251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30ABC8C-D0FD-554D-9D54-C077B9D5DD71}"/>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3" name="Rectangle 5">
            <a:extLst>
              <a:ext uri="{FF2B5EF4-FFF2-40B4-BE49-F238E27FC236}">
                <a16:creationId xmlns:a16="http://schemas.microsoft.com/office/drawing/2014/main" id="{8D634079-A8AC-E742-9626-1488E064803A}"/>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4" name="Rectangle 6">
            <a:extLst>
              <a:ext uri="{FF2B5EF4-FFF2-40B4-BE49-F238E27FC236}">
                <a16:creationId xmlns:a16="http://schemas.microsoft.com/office/drawing/2014/main" id="{2B6B98D2-F711-554C-8CFC-5D4264610B6C}"/>
              </a:ext>
            </a:extLst>
          </p:cNvPr>
          <p:cNvSpPr>
            <a:spLocks noGrp="1" noChangeArrowheads="1"/>
          </p:cNvSpPr>
          <p:nvPr>
            <p:ph type="sldNum" sz="quarter" idx="12"/>
          </p:nvPr>
        </p:nvSpPr>
        <p:spPr>
          <a:ln/>
        </p:spPr>
        <p:txBody>
          <a:bodyPr/>
          <a:lstStyle>
            <a:lvl1pPr>
              <a:defRPr/>
            </a:lvl1pPr>
          </a:lstStyle>
          <a:p>
            <a:fld id="{9F5EB8D3-1C0F-1E48-8562-0BB410871DCA}" type="slidenum">
              <a:rPr lang="it-IT" altLang="it-IT"/>
              <a:pPr/>
              <a:t>‹N›</a:t>
            </a:fld>
            <a:endParaRPr lang="it-IT" altLang="it-IT"/>
          </a:p>
        </p:txBody>
      </p:sp>
    </p:spTree>
    <p:extLst>
      <p:ext uri="{BB962C8B-B14F-4D97-AF65-F5344CB8AC3E}">
        <p14:creationId xmlns:p14="http://schemas.microsoft.com/office/powerpoint/2010/main" val="35798465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62F5A888-2664-B94F-B793-60F091E699C8}"/>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a:extLst>
              <a:ext uri="{FF2B5EF4-FFF2-40B4-BE49-F238E27FC236}">
                <a16:creationId xmlns:a16="http://schemas.microsoft.com/office/drawing/2014/main" id="{5AE315EB-7F65-9F4A-804A-EFB561914F56}"/>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a:extLst>
              <a:ext uri="{FF2B5EF4-FFF2-40B4-BE49-F238E27FC236}">
                <a16:creationId xmlns:a16="http://schemas.microsoft.com/office/drawing/2014/main" id="{96CADFF2-7698-A44D-BD22-14FF51EE8D94}"/>
              </a:ext>
            </a:extLst>
          </p:cNvPr>
          <p:cNvSpPr>
            <a:spLocks noGrp="1" noChangeArrowheads="1"/>
          </p:cNvSpPr>
          <p:nvPr>
            <p:ph type="sldNum" sz="quarter" idx="12"/>
          </p:nvPr>
        </p:nvSpPr>
        <p:spPr>
          <a:ln/>
        </p:spPr>
        <p:txBody>
          <a:bodyPr/>
          <a:lstStyle>
            <a:lvl1pPr>
              <a:defRPr/>
            </a:lvl1pPr>
          </a:lstStyle>
          <a:p>
            <a:fld id="{2AEF9FC3-85DE-DF48-8317-95D4242509EB}" type="slidenum">
              <a:rPr lang="it-IT" altLang="it-IT"/>
              <a:pPr/>
              <a:t>‹N›</a:t>
            </a:fld>
            <a:endParaRPr lang="it-IT" altLang="it-IT"/>
          </a:p>
        </p:txBody>
      </p:sp>
    </p:spTree>
    <p:extLst>
      <p:ext uri="{BB962C8B-B14F-4D97-AF65-F5344CB8AC3E}">
        <p14:creationId xmlns:p14="http://schemas.microsoft.com/office/powerpoint/2010/main" val="25279485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A6C0E78C-2CBA-9C4E-BDE6-43038BD79189}"/>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a:extLst>
              <a:ext uri="{FF2B5EF4-FFF2-40B4-BE49-F238E27FC236}">
                <a16:creationId xmlns:a16="http://schemas.microsoft.com/office/drawing/2014/main" id="{095DA812-2D6F-204E-A28C-4FDC6C8EB95B}"/>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a:extLst>
              <a:ext uri="{FF2B5EF4-FFF2-40B4-BE49-F238E27FC236}">
                <a16:creationId xmlns:a16="http://schemas.microsoft.com/office/drawing/2014/main" id="{09E26385-EFC8-444C-9F7D-2519628E1991}"/>
              </a:ext>
            </a:extLst>
          </p:cNvPr>
          <p:cNvSpPr>
            <a:spLocks noGrp="1" noChangeArrowheads="1"/>
          </p:cNvSpPr>
          <p:nvPr>
            <p:ph type="sldNum" sz="quarter" idx="12"/>
          </p:nvPr>
        </p:nvSpPr>
        <p:spPr>
          <a:ln/>
        </p:spPr>
        <p:txBody>
          <a:bodyPr/>
          <a:lstStyle>
            <a:lvl1pPr>
              <a:defRPr/>
            </a:lvl1pPr>
          </a:lstStyle>
          <a:p>
            <a:fld id="{8DA90328-2B5F-2C41-9AA2-BACFDDEF32DC}" type="slidenum">
              <a:rPr lang="it-IT" altLang="it-IT"/>
              <a:pPr/>
              <a:t>‹N›</a:t>
            </a:fld>
            <a:endParaRPr lang="it-IT" altLang="it-IT"/>
          </a:p>
        </p:txBody>
      </p:sp>
    </p:spTree>
    <p:extLst>
      <p:ext uri="{BB962C8B-B14F-4D97-AF65-F5344CB8AC3E}">
        <p14:creationId xmlns:p14="http://schemas.microsoft.com/office/powerpoint/2010/main" val="26998431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101E0BDA-5ED5-6842-B9AE-1D0A80A9F20C}"/>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0016A7A9-16EE-5849-9125-160DFD2A83B2}"/>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a:extLst>
              <a:ext uri="{FF2B5EF4-FFF2-40B4-BE49-F238E27FC236}">
                <a16:creationId xmlns:a16="http://schemas.microsoft.com/office/drawing/2014/main" id="{5E478071-81C8-B04A-815E-1F16DF9EEF9F}"/>
              </a:ext>
            </a:extLst>
          </p:cNvPr>
          <p:cNvSpPr>
            <a:spLocks noGrp="1" noChangeArrowheads="1"/>
          </p:cNvSpPr>
          <p:nvPr>
            <p:ph type="sldNum" sz="quarter" idx="12"/>
          </p:nvPr>
        </p:nvSpPr>
        <p:spPr>
          <a:ln/>
        </p:spPr>
        <p:txBody>
          <a:bodyPr/>
          <a:lstStyle>
            <a:lvl1pPr>
              <a:defRPr/>
            </a:lvl1pPr>
          </a:lstStyle>
          <a:p>
            <a:fld id="{5EE4F04B-4640-5548-ACCC-8462787CE749}" type="slidenum">
              <a:rPr lang="it-IT" altLang="it-IT"/>
              <a:pPr/>
              <a:t>‹N›</a:t>
            </a:fld>
            <a:endParaRPr lang="it-IT" altLang="it-IT"/>
          </a:p>
        </p:txBody>
      </p:sp>
    </p:spTree>
    <p:extLst>
      <p:ext uri="{BB962C8B-B14F-4D97-AF65-F5344CB8AC3E}">
        <p14:creationId xmlns:p14="http://schemas.microsoft.com/office/powerpoint/2010/main" val="40302531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32FAF9C2-E8C8-8440-B902-0191B3D1A190}"/>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F03C1874-BE5B-0843-AC4C-D5BDED9206E0}"/>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a:extLst>
              <a:ext uri="{FF2B5EF4-FFF2-40B4-BE49-F238E27FC236}">
                <a16:creationId xmlns:a16="http://schemas.microsoft.com/office/drawing/2014/main" id="{89024146-BBC0-FA4B-9A65-88FBDA9BC3F0}"/>
              </a:ext>
            </a:extLst>
          </p:cNvPr>
          <p:cNvSpPr>
            <a:spLocks noGrp="1" noChangeArrowheads="1"/>
          </p:cNvSpPr>
          <p:nvPr>
            <p:ph type="sldNum" sz="quarter" idx="12"/>
          </p:nvPr>
        </p:nvSpPr>
        <p:spPr>
          <a:ln/>
        </p:spPr>
        <p:txBody>
          <a:bodyPr/>
          <a:lstStyle>
            <a:lvl1pPr>
              <a:defRPr/>
            </a:lvl1pPr>
          </a:lstStyle>
          <a:p>
            <a:fld id="{B2E0ACF5-CE58-CC4E-9998-966037B07DD0}" type="slidenum">
              <a:rPr lang="it-IT" altLang="it-IT"/>
              <a:pPr/>
              <a:t>‹N›</a:t>
            </a:fld>
            <a:endParaRPr lang="it-IT" altLang="it-IT"/>
          </a:p>
        </p:txBody>
      </p:sp>
    </p:spTree>
    <p:extLst>
      <p:ext uri="{BB962C8B-B14F-4D97-AF65-F5344CB8AC3E}">
        <p14:creationId xmlns:p14="http://schemas.microsoft.com/office/powerpoint/2010/main" val="7781143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2F7D8C62-BF01-EB47-8989-F41D8A0AA96E}"/>
              </a:ext>
            </a:extLst>
          </p:cNvPr>
          <p:cNvSpPr/>
          <p:nvPr userDrawn="1"/>
        </p:nvSpPr>
        <p:spPr>
          <a:xfrm>
            <a:off x="0" y="5948363"/>
            <a:ext cx="9144000" cy="909637"/>
          </a:xfrm>
          <a:prstGeom prst="rect">
            <a:avLst/>
          </a:prstGeom>
          <a:solidFill>
            <a:srgbClr val="F8D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grpSp>
        <p:nvGrpSpPr>
          <p:cNvPr id="5" name="Gruppo 7">
            <a:extLst>
              <a:ext uri="{FF2B5EF4-FFF2-40B4-BE49-F238E27FC236}">
                <a16:creationId xmlns:a16="http://schemas.microsoft.com/office/drawing/2014/main" id="{E4A2A1E5-F450-4141-8741-C5392638E5E8}"/>
              </a:ext>
            </a:extLst>
          </p:cNvPr>
          <p:cNvGrpSpPr>
            <a:grpSpLocks/>
          </p:cNvGrpSpPr>
          <p:nvPr userDrawn="1"/>
        </p:nvGrpSpPr>
        <p:grpSpPr bwMode="auto">
          <a:xfrm>
            <a:off x="0" y="285750"/>
            <a:ext cx="2387600" cy="1428750"/>
            <a:chOff x="1" y="142852"/>
            <a:chExt cx="2388197" cy="1428760"/>
          </a:xfrm>
        </p:grpSpPr>
        <p:pic>
          <p:nvPicPr>
            <p:cNvPr id="6" name="Picture 2">
              <a:extLst>
                <a:ext uri="{FF2B5EF4-FFF2-40B4-BE49-F238E27FC236}">
                  <a16:creationId xmlns:a16="http://schemas.microsoft.com/office/drawing/2014/main" id="{3C140A0B-90FF-DE46-8EC5-667CDC1F34D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4983" y="142852"/>
              <a:ext cx="1285885" cy="935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a:extLst>
                <a:ext uri="{FF2B5EF4-FFF2-40B4-BE49-F238E27FC236}">
                  <a16:creationId xmlns:a16="http://schemas.microsoft.com/office/drawing/2014/main" id="{43BB65CC-1414-3F4A-BAD5-D771FEB17C72}"/>
                </a:ext>
              </a:extLst>
            </p:cNvPr>
            <p:cNvSpPr txBox="1">
              <a:spLocks noChangeAspect="1" noChangeArrowheads="1" noChangeShapeType="1"/>
            </p:cNvSpPr>
            <p:nvPr userDrawn="1"/>
          </p:nvSpPr>
          <p:spPr bwMode="auto">
            <a:xfrm>
              <a:off x="1" y="1071547"/>
              <a:ext cx="2388197" cy="500065"/>
            </a:xfrm>
            <a:prstGeom prst="rect">
              <a:avLst/>
            </a:prstGeom>
            <a:noFill/>
            <a:ln>
              <a:noFill/>
            </a:ln>
            <a:effectLst/>
            <a:extLst/>
          </p:spPr>
          <p:txBody>
            <a:bodyPr lIns="36195" tIns="36195" rIns="36195" bIns="36195"/>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algn="ctr">
                <a:defRPr/>
              </a:pPr>
              <a:r>
                <a:rPr lang="it-IT" sz="1200" b="1" dirty="0">
                  <a:solidFill>
                    <a:srgbClr val="000066"/>
                  </a:solidFill>
                  <a:latin typeface="Bookman Old Style" charset="0"/>
                  <a:ea typeface="ÇlÇr ñæí©" charset="0"/>
                </a:rPr>
                <a:t>Ordine dei Geologi </a:t>
              </a:r>
            </a:p>
            <a:p>
              <a:pPr algn="ctr">
                <a:defRPr/>
              </a:pPr>
              <a:r>
                <a:rPr lang="it-IT" sz="1200" b="1" dirty="0">
                  <a:solidFill>
                    <a:srgbClr val="000066"/>
                  </a:solidFill>
                  <a:latin typeface="Bookman Old Style" charset="0"/>
                  <a:ea typeface="ÇlÇr ñæí©" charset="0"/>
                </a:rPr>
                <a:t>Regione Abruzzo </a:t>
              </a:r>
              <a:endParaRPr lang="it-IT" sz="1200" dirty="0">
                <a:solidFill>
                  <a:prstClr val="black"/>
                </a:solidFill>
              </a:endParaRPr>
            </a:p>
          </p:txBody>
        </p:sp>
      </p:grpSp>
      <p:pic>
        <p:nvPicPr>
          <p:cNvPr id="8" name="Immagine 10" descr="logo su.jpg">
            <a:extLst>
              <a:ext uri="{FF2B5EF4-FFF2-40B4-BE49-F238E27FC236}">
                <a16:creationId xmlns:a16="http://schemas.microsoft.com/office/drawing/2014/main" id="{1FE27CBA-C2AD-E34E-A110-20E915E0C80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86125" y="428625"/>
            <a:ext cx="2365375"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Graziano\Dropbox\2018\Attività\Fiera Abitare oggi\T-c57e97b6d1ae6bfe117839c142d9b370-219x74.png">
            <a:extLst>
              <a:ext uri="{FF2B5EF4-FFF2-40B4-BE49-F238E27FC236}">
                <a16:creationId xmlns:a16="http://schemas.microsoft.com/office/drawing/2014/main" id="{0B0AB17B-6405-B746-87EB-B9518AF6724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15125" y="571500"/>
            <a:ext cx="208597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10" name="Segnaposto data 3">
            <a:extLst>
              <a:ext uri="{FF2B5EF4-FFF2-40B4-BE49-F238E27FC236}">
                <a16:creationId xmlns:a16="http://schemas.microsoft.com/office/drawing/2014/main" id="{0169D60F-5B3D-A24C-AEBE-B33089344CC6}"/>
              </a:ext>
            </a:extLst>
          </p:cNvPr>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it-IT"/>
          </a:p>
        </p:txBody>
      </p:sp>
      <p:sp>
        <p:nvSpPr>
          <p:cNvPr id="11" name="Segnaposto piè di pagina 4">
            <a:extLst>
              <a:ext uri="{FF2B5EF4-FFF2-40B4-BE49-F238E27FC236}">
                <a16:creationId xmlns:a16="http://schemas.microsoft.com/office/drawing/2014/main" id="{D47F0B2C-B78D-114B-B733-8ABD65D0DD0E}"/>
              </a:ext>
            </a:extLst>
          </p:cNvPr>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it-IT"/>
          </a:p>
        </p:txBody>
      </p:sp>
      <p:sp>
        <p:nvSpPr>
          <p:cNvPr id="12" name="Segnaposto numero diapositiva 5">
            <a:extLst>
              <a:ext uri="{FF2B5EF4-FFF2-40B4-BE49-F238E27FC236}">
                <a16:creationId xmlns:a16="http://schemas.microsoft.com/office/drawing/2014/main" id="{190A07B0-0A1E-F64B-94A4-9F9B29F856B1}"/>
              </a:ext>
            </a:extLst>
          </p:cNvPr>
          <p:cNvSpPr>
            <a:spLocks noGrp="1"/>
          </p:cNvSpPr>
          <p:nvPr>
            <p:ph type="sldNum" sz="quarter" idx="12"/>
          </p:nvPr>
        </p:nvSpPr>
        <p:spPr/>
        <p:txBody>
          <a:bodyPr/>
          <a:lstStyle>
            <a:lvl1pPr>
              <a:defRPr>
                <a:latin typeface="Calibri" panose="020F0502020204030204" pitchFamily="34" charset="0"/>
              </a:defRPr>
            </a:lvl1pPr>
          </a:lstStyle>
          <a:p>
            <a:fld id="{C461542C-20A1-8147-BEEC-967493473580}" type="slidenum">
              <a:rPr lang="it-IT" altLang="it-IT"/>
              <a:pPr/>
              <a:t>‹N›</a:t>
            </a:fld>
            <a:endParaRPr lang="it-IT" altLang="it-IT"/>
          </a:p>
        </p:txBody>
      </p:sp>
    </p:spTree>
    <p:extLst>
      <p:ext uri="{BB962C8B-B14F-4D97-AF65-F5344CB8AC3E}">
        <p14:creationId xmlns:p14="http://schemas.microsoft.com/office/powerpoint/2010/main" val="3028992122"/>
      </p:ext>
    </p:extLst>
  </p:cSld>
  <p:clrMapOvr>
    <a:masterClrMapping/>
  </p:clrMapOvr>
  <p:transition>
    <p:comb/>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E67C6BF-1AA3-B14B-89CC-8A11BDF84759}"/>
              </a:ext>
            </a:extLst>
          </p:cNvPr>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it-IT"/>
          </a:p>
        </p:txBody>
      </p:sp>
      <p:sp>
        <p:nvSpPr>
          <p:cNvPr id="5" name="Segnaposto piè di pagina 4">
            <a:extLst>
              <a:ext uri="{FF2B5EF4-FFF2-40B4-BE49-F238E27FC236}">
                <a16:creationId xmlns:a16="http://schemas.microsoft.com/office/drawing/2014/main" id="{1D3E7E0E-5021-AF47-B7CE-C375F7C26ADA}"/>
              </a:ext>
            </a:extLst>
          </p:cNvPr>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it-IT"/>
          </a:p>
        </p:txBody>
      </p:sp>
      <p:sp>
        <p:nvSpPr>
          <p:cNvPr id="6" name="Segnaposto numero diapositiva 5">
            <a:extLst>
              <a:ext uri="{FF2B5EF4-FFF2-40B4-BE49-F238E27FC236}">
                <a16:creationId xmlns:a16="http://schemas.microsoft.com/office/drawing/2014/main" id="{9A0D9DD6-966C-4540-BB78-3C36104C7613}"/>
              </a:ext>
            </a:extLst>
          </p:cNvPr>
          <p:cNvSpPr>
            <a:spLocks noGrp="1"/>
          </p:cNvSpPr>
          <p:nvPr>
            <p:ph type="sldNum" sz="quarter" idx="12"/>
          </p:nvPr>
        </p:nvSpPr>
        <p:spPr/>
        <p:txBody>
          <a:bodyPr/>
          <a:lstStyle>
            <a:lvl1pPr>
              <a:defRPr>
                <a:latin typeface="Calibri" panose="020F0502020204030204" pitchFamily="34" charset="0"/>
              </a:defRPr>
            </a:lvl1pPr>
          </a:lstStyle>
          <a:p>
            <a:fld id="{E83A29B1-50B4-BD49-AB99-E2C354C5D471}" type="slidenum">
              <a:rPr lang="it-IT" altLang="it-IT"/>
              <a:pPr/>
              <a:t>‹N›</a:t>
            </a:fld>
            <a:endParaRPr lang="it-IT" altLang="it-IT"/>
          </a:p>
        </p:txBody>
      </p:sp>
    </p:spTree>
    <p:extLst>
      <p:ext uri="{BB962C8B-B14F-4D97-AF65-F5344CB8AC3E}">
        <p14:creationId xmlns:p14="http://schemas.microsoft.com/office/powerpoint/2010/main" val="1495295302"/>
      </p:ext>
    </p:extLst>
  </p:cSld>
  <p:clrMapOvr>
    <a:masterClrMapping/>
  </p:clrMapOvr>
  <p:transition>
    <p:comb/>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34A8247D-F392-F441-968C-32D9C2C89F97}"/>
              </a:ext>
            </a:extLst>
          </p:cNvPr>
          <p:cNvSpPr>
            <a:spLocks noGrp="1"/>
          </p:cNvSpPr>
          <p:nvPr>
            <p:ph type="dt" sz="half" idx="10"/>
          </p:nvPr>
        </p:nvSpPr>
        <p:spPr/>
        <p:txBody>
          <a:bodyPr/>
          <a:lstStyle>
            <a:lvl1pPr fontAlgn="auto">
              <a:spcBef>
                <a:spcPts val="0"/>
              </a:spcBef>
              <a:spcAft>
                <a:spcPts val="0"/>
              </a:spcAft>
              <a:defRPr>
                <a:latin typeface="+mn-lt"/>
              </a:defRPr>
            </a:lvl1pPr>
          </a:lstStyle>
          <a:p>
            <a:pPr>
              <a:defRPr/>
            </a:pPr>
            <a:fld id="{BFA78160-50AF-A646-8270-236FA726C76F}" type="datetimeFigureOut">
              <a:rPr lang="it-IT"/>
              <a:pPr>
                <a:defRPr/>
              </a:pPr>
              <a:t>26/05/19</a:t>
            </a:fld>
            <a:endParaRPr lang="it-IT"/>
          </a:p>
        </p:txBody>
      </p:sp>
      <p:sp>
        <p:nvSpPr>
          <p:cNvPr id="3" name="Segnaposto piè di pagina 4">
            <a:extLst>
              <a:ext uri="{FF2B5EF4-FFF2-40B4-BE49-F238E27FC236}">
                <a16:creationId xmlns:a16="http://schemas.microsoft.com/office/drawing/2014/main" id="{FC03EB7A-7C47-7F4B-BD1E-B819C1945D99}"/>
              </a:ext>
            </a:extLst>
          </p:cNvPr>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it-IT"/>
          </a:p>
        </p:txBody>
      </p:sp>
      <p:sp>
        <p:nvSpPr>
          <p:cNvPr id="4" name="Segnaposto numero diapositiva 5">
            <a:extLst>
              <a:ext uri="{FF2B5EF4-FFF2-40B4-BE49-F238E27FC236}">
                <a16:creationId xmlns:a16="http://schemas.microsoft.com/office/drawing/2014/main" id="{C8FF6B43-2299-D345-AC61-725E0846C5C4}"/>
              </a:ext>
            </a:extLst>
          </p:cNvPr>
          <p:cNvSpPr>
            <a:spLocks noGrp="1"/>
          </p:cNvSpPr>
          <p:nvPr>
            <p:ph type="sldNum" sz="quarter" idx="12"/>
          </p:nvPr>
        </p:nvSpPr>
        <p:spPr/>
        <p:txBody>
          <a:bodyPr/>
          <a:lstStyle>
            <a:lvl1pPr>
              <a:defRPr>
                <a:latin typeface="Calibri" panose="020F0502020204030204" pitchFamily="34" charset="0"/>
              </a:defRPr>
            </a:lvl1pPr>
          </a:lstStyle>
          <a:p>
            <a:fld id="{1C8693E5-E4BE-A949-9F09-AD5798CF6B6E}" type="slidenum">
              <a:rPr lang="it-IT" altLang="it-IT"/>
              <a:pPr/>
              <a:t>‹N›</a:t>
            </a:fld>
            <a:endParaRPr lang="it-IT" altLang="it-IT"/>
          </a:p>
        </p:txBody>
      </p:sp>
    </p:spTree>
    <p:extLst>
      <p:ext uri="{BB962C8B-B14F-4D97-AF65-F5344CB8AC3E}">
        <p14:creationId xmlns:p14="http://schemas.microsoft.com/office/powerpoint/2010/main" val="66092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54CD7177-ED65-4B40-9C5C-267793155E6C}" type="datetimeFigureOut">
              <a:rPr lang="it-IT" smtClean="0"/>
              <a:pPr/>
              <a:t>26/05/19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C4AA3D05-9EE0-4E57-86A4-1414ECF79C26}" type="slidenum">
              <a:rPr lang="it-IT" smtClean="0"/>
              <a:pPr/>
              <a:t>‹N›</a:t>
            </a:fld>
            <a:endParaRPr lang="it-IT"/>
          </a:p>
        </p:txBody>
      </p:sp>
    </p:spTree>
    <p:extLst>
      <p:ext uri="{BB962C8B-B14F-4D97-AF65-F5344CB8AC3E}">
        <p14:creationId xmlns:p14="http://schemas.microsoft.com/office/powerpoint/2010/main" val="3674809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11A852A5-438D-334C-B73C-404ADE9008C6}"/>
              </a:ext>
            </a:extLst>
          </p:cNvPr>
          <p:cNvSpPr/>
          <p:nvPr userDrawn="1"/>
        </p:nvSpPr>
        <p:spPr>
          <a:xfrm>
            <a:off x="0" y="5948363"/>
            <a:ext cx="9144000" cy="909637"/>
          </a:xfrm>
          <a:prstGeom prst="rect">
            <a:avLst/>
          </a:prstGeom>
          <a:solidFill>
            <a:srgbClr val="F8D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grpSp>
        <p:nvGrpSpPr>
          <p:cNvPr id="5" name="Gruppo 7">
            <a:extLst>
              <a:ext uri="{FF2B5EF4-FFF2-40B4-BE49-F238E27FC236}">
                <a16:creationId xmlns:a16="http://schemas.microsoft.com/office/drawing/2014/main" id="{287EA900-10AD-334D-9CB0-5E1A9F0D4D39}"/>
              </a:ext>
            </a:extLst>
          </p:cNvPr>
          <p:cNvGrpSpPr>
            <a:grpSpLocks/>
          </p:cNvGrpSpPr>
          <p:nvPr userDrawn="1"/>
        </p:nvGrpSpPr>
        <p:grpSpPr bwMode="auto">
          <a:xfrm>
            <a:off x="0" y="285750"/>
            <a:ext cx="2387600" cy="1428750"/>
            <a:chOff x="1" y="142852"/>
            <a:chExt cx="2388197" cy="1428760"/>
          </a:xfrm>
        </p:grpSpPr>
        <p:pic>
          <p:nvPicPr>
            <p:cNvPr id="6" name="Picture 2">
              <a:extLst>
                <a:ext uri="{FF2B5EF4-FFF2-40B4-BE49-F238E27FC236}">
                  <a16:creationId xmlns:a16="http://schemas.microsoft.com/office/drawing/2014/main" id="{C37DF50D-3554-4D43-B2F4-3CC46220A90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4983" y="142852"/>
              <a:ext cx="1285885" cy="935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a:extLst>
                <a:ext uri="{FF2B5EF4-FFF2-40B4-BE49-F238E27FC236}">
                  <a16:creationId xmlns:a16="http://schemas.microsoft.com/office/drawing/2014/main" id="{FBE564C8-B761-0A46-A203-5012E9B1B0BD}"/>
                </a:ext>
              </a:extLst>
            </p:cNvPr>
            <p:cNvSpPr txBox="1">
              <a:spLocks noChangeAspect="1" noChangeArrowheads="1" noChangeShapeType="1"/>
            </p:cNvSpPr>
            <p:nvPr userDrawn="1"/>
          </p:nvSpPr>
          <p:spPr bwMode="auto">
            <a:xfrm>
              <a:off x="1" y="1071547"/>
              <a:ext cx="2388197" cy="500065"/>
            </a:xfrm>
            <a:prstGeom prst="rect">
              <a:avLst/>
            </a:prstGeom>
            <a:noFill/>
            <a:ln>
              <a:noFill/>
            </a:ln>
            <a:effectLst/>
            <a:extLst/>
          </p:spPr>
          <p:txBody>
            <a:bodyPr lIns="36195" tIns="36195" rIns="36195" bIns="36195"/>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algn="ctr">
                <a:defRPr/>
              </a:pPr>
              <a:r>
                <a:rPr lang="it-IT" sz="1200" b="1" dirty="0">
                  <a:solidFill>
                    <a:srgbClr val="000066"/>
                  </a:solidFill>
                  <a:latin typeface="Bookman Old Style" charset="0"/>
                  <a:ea typeface="ÇlÇr ñæí©" charset="0"/>
                </a:rPr>
                <a:t>Ordine dei Geologi </a:t>
              </a:r>
            </a:p>
            <a:p>
              <a:pPr algn="ctr">
                <a:defRPr/>
              </a:pPr>
              <a:r>
                <a:rPr lang="it-IT" sz="1200" b="1" dirty="0">
                  <a:solidFill>
                    <a:srgbClr val="000066"/>
                  </a:solidFill>
                  <a:latin typeface="Bookman Old Style" charset="0"/>
                  <a:ea typeface="ÇlÇr ñæí©" charset="0"/>
                </a:rPr>
                <a:t>Regione Abruzzo </a:t>
              </a:r>
              <a:endParaRPr lang="it-IT" sz="1200" dirty="0">
                <a:solidFill>
                  <a:prstClr val="black"/>
                </a:solidFill>
              </a:endParaRPr>
            </a:p>
          </p:txBody>
        </p:sp>
      </p:grpSp>
      <p:pic>
        <p:nvPicPr>
          <p:cNvPr id="8" name="Immagine 10" descr="logo su.jpg">
            <a:extLst>
              <a:ext uri="{FF2B5EF4-FFF2-40B4-BE49-F238E27FC236}">
                <a16:creationId xmlns:a16="http://schemas.microsoft.com/office/drawing/2014/main" id="{E87B73B4-6B25-4E43-BD8D-8D12D23608A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86125" y="428625"/>
            <a:ext cx="2365375"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Graziano\Dropbox\2018\Attività\Fiera Abitare oggi\T-c57e97b6d1ae6bfe117839c142d9b370-219x74.png">
            <a:extLst>
              <a:ext uri="{FF2B5EF4-FFF2-40B4-BE49-F238E27FC236}">
                <a16:creationId xmlns:a16="http://schemas.microsoft.com/office/drawing/2014/main" id="{404F339D-C2FE-E44F-A92E-38A40D5A78C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15125" y="571500"/>
            <a:ext cx="208597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10" name="Segnaposto data 3">
            <a:extLst>
              <a:ext uri="{FF2B5EF4-FFF2-40B4-BE49-F238E27FC236}">
                <a16:creationId xmlns:a16="http://schemas.microsoft.com/office/drawing/2014/main" id="{8B1095E2-944A-144D-8F7E-F5884C577FB6}"/>
              </a:ext>
            </a:extLst>
          </p:cNvPr>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it-IT"/>
          </a:p>
        </p:txBody>
      </p:sp>
      <p:sp>
        <p:nvSpPr>
          <p:cNvPr id="11" name="Segnaposto piè di pagina 4">
            <a:extLst>
              <a:ext uri="{FF2B5EF4-FFF2-40B4-BE49-F238E27FC236}">
                <a16:creationId xmlns:a16="http://schemas.microsoft.com/office/drawing/2014/main" id="{A5F597DE-D86D-DC4D-B930-ADD46746772E}"/>
              </a:ext>
            </a:extLst>
          </p:cNvPr>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it-IT"/>
          </a:p>
        </p:txBody>
      </p:sp>
      <p:sp>
        <p:nvSpPr>
          <p:cNvPr id="12" name="Segnaposto numero diapositiva 5">
            <a:extLst>
              <a:ext uri="{FF2B5EF4-FFF2-40B4-BE49-F238E27FC236}">
                <a16:creationId xmlns:a16="http://schemas.microsoft.com/office/drawing/2014/main" id="{2AA165AE-B2FA-DA42-80E8-DAF24108C132}"/>
              </a:ext>
            </a:extLst>
          </p:cNvPr>
          <p:cNvSpPr>
            <a:spLocks noGrp="1"/>
          </p:cNvSpPr>
          <p:nvPr>
            <p:ph type="sldNum" sz="quarter" idx="12"/>
          </p:nvPr>
        </p:nvSpPr>
        <p:spPr/>
        <p:txBody>
          <a:bodyPr/>
          <a:lstStyle>
            <a:lvl1pPr>
              <a:defRPr>
                <a:latin typeface="Calibri" panose="020F0502020204030204" pitchFamily="34" charset="0"/>
              </a:defRPr>
            </a:lvl1pPr>
          </a:lstStyle>
          <a:p>
            <a:pPr>
              <a:defRPr/>
            </a:pPr>
            <a:fld id="{D0E0F6C5-C232-DB41-B5CC-E87FE59FC421}" type="slidenum">
              <a:rPr lang="it-IT" altLang="it-IT"/>
              <a:pPr>
                <a:defRPr/>
              </a:pPr>
              <a:t>‹N›</a:t>
            </a:fld>
            <a:endParaRPr lang="it-IT" altLang="it-IT"/>
          </a:p>
        </p:txBody>
      </p:sp>
    </p:spTree>
    <p:extLst>
      <p:ext uri="{BB962C8B-B14F-4D97-AF65-F5344CB8AC3E}">
        <p14:creationId xmlns:p14="http://schemas.microsoft.com/office/powerpoint/2010/main" val="3615270017"/>
      </p:ext>
    </p:extLst>
  </p:cSld>
  <p:clrMapOvr>
    <a:masterClrMapping/>
  </p:clrMapOvr>
  <p:transition>
    <p:comb/>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0859D82-64CD-3546-8AE4-D8807A87E646}"/>
              </a:ext>
            </a:extLst>
          </p:cNvPr>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it-IT"/>
          </a:p>
        </p:txBody>
      </p:sp>
      <p:sp>
        <p:nvSpPr>
          <p:cNvPr id="5" name="Segnaposto piè di pagina 4">
            <a:extLst>
              <a:ext uri="{FF2B5EF4-FFF2-40B4-BE49-F238E27FC236}">
                <a16:creationId xmlns:a16="http://schemas.microsoft.com/office/drawing/2014/main" id="{4F8242A2-1D98-9945-BACB-D02DC043C909}"/>
              </a:ext>
            </a:extLst>
          </p:cNvPr>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it-IT"/>
          </a:p>
        </p:txBody>
      </p:sp>
      <p:sp>
        <p:nvSpPr>
          <p:cNvPr id="6" name="Segnaposto numero diapositiva 5">
            <a:extLst>
              <a:ext uri="{FF2B5EF4-FFF2-40B4-BE49-F238E27FC236}">
                <a16:creationId xmlns:a16="http://schemas.microsoft.com/office/drawing/2014/main" id="{73F0304E-CFDC-2D4E-BC2D-31F2E4DFD75F}"/>
              </a:ext>
            </a:extLst>
          </p:cNvPr>
          <p:cNvSpPr>
            <a:spLocks noGrp="1"/>
          </p:cNvSpPr>
          <p:nvPr>
            <p:ph type="sldNum" sz="quarter" idx="12"/>
          </p:nvPr>
        </p:nvSpPr>
        <p:spPr/>
        <p:txBody>
          <a:bodyPr/>
          <a:lstStyle>
            <a:lvl1pPr>
              <a:defRPr>
                <a:latin typeface="Calibri" panose="020F0502020204030204" pitchFamily="34" charset="0"/>
              </a:defRPr>
            </a:lvl1pPr>
          </a:lstStyle>
          <a:p>
            <a:pPr>
              <a:defRPr/>
            </a:pPr>
            <a:fld id="{D8CD486B-C64C-2D4F-BA99-65D3880E8EC5}" type="slidenum">
              <a:rPr lang="it-IT" altLang="it-IT"/>
              <a:pPr>
                <a:defRPr/>
              </a:pPr>
              <a:t>‹N›</a:t>
            </a:fld>
            <a:endParaRPr lang="it-IT" altLang="it-IT"/>
          </a:p>
        </p:txBody>
      </p:sp>
    </p:spTree>
    <p:extLst>
      <p:ext uri="{BB962C8B-B14F-4D97-AF65-F5344CB8AC3E}">
        <p14:creationId xmlns:p14="http://schemas.microsoft.com/office/powerpoint/2010/main" val="473936113"/>
      </p:ext>
    </p:extLst>
  </p:cSld>
  <p:clrMapOvr>
    <a:masterClrMapping/>
  </p:clrMapOvr>
  <p:transition>
    <p:comb/>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91B1DCE6-1216-C74B-8199-0BD953A88EC8}"/>
              </a:ext>
            </a:extLst>
          </p:cNvPr>
          <p:cNvSpPr>
            <a:spLocks noGrp="1"/>
          </p:cNvSpPr>
          <p:nvPr>
            <p:ph type="dt" sz="half" idx="10"/>
          </p:nvPr>
        </p:nvSpPr>
        <p:spPr/>
        <p:txBody>
          <a:bodyPr/>
          <a:lstStyle>
            <a:lvl1pPr fontAlgn="auto">
              <a:spcBef>
                <a:spcPts val="0"/>
              </a:spcBef>
              <a:spcAft>
                <a:spcPts val="0"/>
              </a:spcAft>
              <a:defRPr>
                <a:latin typeface="+mn-lt"/>
              </a:defRPr>
            </a:lvl1pPr>
          </a:lstStyle>
          <a:p>
            <a:pPr>
              <a:defRPr/>
            </a:pPr>
            <a:fld id="{72760E41-5C54-2040-B4A6-B4374D1E2A39}" type="datetimeFigureOut">
              <a:rPr lang="it-IT"/>
              <a:pPr>
                <a:defRPr/>
              </a:pPr>
              <a:t>26/05/19</a:t>
            </a:fld>
            <a:endParaRPr lang="it-IT"/>
          </a:p>
        </p:txBody>
      </p:sp>
      <p:sp>
        <p:nvSpPr>
          <p:cNvPr id="3" name="Segnaposto piè di pagina 4">
            <a:extLst>
              <a:ext uri="{FF2B5EF4-FFF2-40B4-BE49-F238E27FC236}">
                <a16:creationId xmlns:a16="http://schemas.microsoft.com/office/drawing/2014/main" id="{7B4C22AA-9B3A-044C-9B96-430CE2000C25}"/>
              </a:ext>
            </a:extLst>
          </p:cNvPr>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it-IT"/>
          </a:p>
        </p:txBody>
      </p:sp>
      <p:sp>
        <p:nvSpPr>
          <p:cNvPr id="4" name="Segnaposto numero diapositiva 5">
            <a:extLst>
              <a:ext uri="{FF2B5EF4-FFF2-40B4-BE49-F238E27FC236}">
                <a16:creationId xmlns:a16="http://schemas.microsoft.com/office/drawing/2014/main" id="{E4F988F1-7734-7A43-8C20-D96338E5696B}"/>
              </a:ext>
            </a:extLst>
          </p:cNvPr>
          <p:cNvSpPr>
            <a:spLocks noGrp="1"/>
          </p:cNvSpPr>
          <p:nvPr>
            <p:ph type="sldNum" sz="quarter" idx="12"/>
          </p:nvPr>
        </p:nvSpPr>
        <p:spPr/>
        <p:txBody>
          <a:bodyPr/>
          <a:lstStyle>
            <a:lvl1pPr>
              <a:defRPr>
                <a:latin typeface="Calibri" panose="020F0502020204030204" pitchFamily="34" charset="0"/>
              </a:defRPr>
            </a:lvl1pPr>
          </a:lstStyle>
          <a:p>
            <a:pPr>
              <a:defRPr/>
            </a:pPr>
            <a:fld id="{4CBFE0A3-7763-804C-90EE-F395F8439699}" type="slidenum">
              <a:rPr lang="it-IT" altLang="it-IT"/>
              <a:pPr>
                <a:defRPr/>
              </a:pPr>
              <a:t>‹N›</a:t>
            </a:fld>
            <a:endParaRPr lang="it-IT" altLang="it-IT"/>
          </a:p>
        </p:txBody>
      </p:sp>
    </p:spTree>
    <p:extLst>
      <p:ext uri="{BB962C8B-B14F-4D97-AF65-F5344CB8AC3E}">
        <p14:creationId xmlns:p14="http://schemas.microsoft.com/office/powerpoint/2010/main" val="38110302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4F06CC75-E343-9345-A27F-BC1F2A5B0323}"/>
              </a:ext>
            </a:extLst>
          </p:cNvPr>
          <p:cNvSpPr>
            <a:spLocks noGrp="1"/>
          </p:cNvSpPr>
          <p:nvPr>
            <p:ph type="dt" sz="half" idx="10"/>
          </p:nvPr>
        </p:nvSpPr>
        <p:spPr/>
        <p:txBody>
          <a:bodyPr/>
          <a:lstStyle>
            <a:lvl1pPr>
              <a:defRPr/>
            </a:lvl1pPr>
          </a:lstStyle>
          <a:p>
            <a:pPr>
              <a:defRPr/>
            </a:pPr>
            <a:fld id="{65E51054-F937-674A-ABC2-EB57C8E5BF9B}"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E205ADF9-9DDA-CF47-9E44-97E4FA3E9136}"/>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622FD2A8-D248-C745-9CB1-71BCF5156484}"/>
              </a:ext>
            </a:extLst>
          </p:cNvPr>
          <p:cNvSpPr>
            <a:spLocks noGrp="1"/>
          </p:cNvSpPr>
          <p:nvPr>
            <p:ph type="sldNum" sz="quarter" idx="12"/>
          </p:nvPr>
        </p:nvSpPr>
        <p:spPr/>
        <p:txBody>
          <a:bodyPr/>
          <a:lstStyle>
            <a:lvl1pPr>
              <a:defRPr/>
            </a:lvl1pPr>
          </a:lstStyle>
          <a:p>
            <a:pPr>
              <a:defRPr/>
            </a:pPr>
            <a:fld id="{C63333AC-D879-5E44-B0CE-BFFA1A25612B}" type="slidenum">
              <a:rPr lang="it-IT" altLang="it-IT"/>
              <a:pPr>
                <a:defRPr/>
              </a:pPr>
              <a:t>‹N›</a:t>
            </a:fld>
            <a:endParaRPr lang="it-IT" altLang="it-IT"/>
          </a:p>
        </p:txBody>
      </p:sp>
    </p:spTree>
    <p:extLst>
      <p:ext uri="{BB962C8B-B14F-4D97-AF65-F5344CB8AC3E}">
        <p14:creationId xmlns:p14="http://schemas.microsoft.com/office/powerpoint/2010/main" val="21118879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7E02DC9-8093-E747-9490-C522E8AE1E39}"/>
              </a:ext>
            </a:extLst>
          </p:cNvPr>
          <p:cNvSpPr>
            <a:spLocks noGrp="1"/>
          </p:cNvSpPr>
          <p:nvPr>
            <p:ph type="dt" sz="half" idx="10"/>
          </p:nvPr>
        </p:nvSpPr>
        <p:spPr/>
        <p:txBody>
          <a:bodyPr/>
          <a:lstStyle>
            <a:lvl1pPr>
              <a:defRPr/>
            </a:lvl1pPr>
          </a:lstStyle>
          <a:p>
            <a:pPr>
              <a:defRPr/>
            </a:pPr>
            <a:fld id="{3D13A33E-900D-BD41-989E-5522551923EE}"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39B90EE8-CD12-224A-8B0A-C2FF96A29207}"/>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7BDFC8C9-9C9F-E443-A887-719C55E15235}"/>
              </a:ext>
            </a:extLst>
          </p:cNvPr>
          <p:cNvSpPr>
            <a:spLocks noGrp="1"/>
          </p:cNvSpPr>
          <p:nvPr>
            <p:ph type="sldNum" sz="quarter" idx="12"/>
          </p:nvPr>
        </p:nvSpPr>
        <p:spPr/>
        <p:txBody>
          <a:bodyPr/>
          <a:lstStyle>
            <a:lvl1pPr>
              <a:defRPr/>
            </a:lvl1pPr>
          </a:lstStyle>
          <a:p>
            <a:pPr>
              <a:defRPr/>
            </a:pPr>
            <a:fld id="{147C5FFD-F732-C54B-BA5B-88DA33ECD37B}" type="slidenum">
              <a:rPr lang="it-IT" altLang="it-IT"/>
              <a:pPr>
                <a:defRPr/>
              </a:pPr>
              <a:t>‹N›</a:t>
            </a:fld>
            <a:endParaRPr lang="it-IT" altLang="it-IT"/>
          </a:p>
        </p:txBody>
      </p:sp>
    </p:spTree>
    <p:extLst>
      <p:ext uri="{BB962C8B-B14F-4D97-AF65-F5344CB8AC3E}">
        <p14:creationId xmlns:p14="http://schemas.microsoft.com/office/powerpoint/2010/main" val="7703667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3816331A-5C6E-524F-95A5-B47134AEECE9}"/>
              </a:ext>
            </a:extLst>
          </p:cNvPr>
          <p:cNvSpPr>
            <a:spLocks noGrp="1"/>
          </p:cNvSpPr>
          <p:nvPr>
            <p:ph type="dt" sz="half" idx="10"/>
          </p:nvPr>
        </p:nvSpPr>
        <p:spPr/>
        <p:txBody>
          <a:bodyPr/>
          <a:lstStyle>
            <a:lvl1pPr>
              <a:defRPr/>
            </a:lvl1pPr>
          </a:lstStyle>
          <a:p>
            <a:pPr>
              <a:defRPr/>
            </a:pPr>
            <a:fld id="{C123EC5A-ED09-B54F-B187-0DF598311E76}"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753D15F8-6F2D-9947-9C63-6B73AA0E3AB5}"/>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9DF8D6FA-F261-6E42-A6A0-EFAA9B22432F}"/>
              </a:ext>
            </a:extLst>
          </p:cNvPr>
          <p:cNvSpPr>
            <a:spLocks noGrp="1"/>
          </p:cNvSpPr>
          <p:nvPr>
            <p:ph type="sldNum" sz="quarter" idx="12"/>
          </p:nvPr>
        </p:nvSpPr>
        <p:spPr/>
        <p:txBody>
          <a:bodyPr/>
          <a:lstStyle>
            <a:lvl1pPr>
              <a:defRPr/>
            </a:lvl1pPr>
          </a:lstStyle>
          <a:p>
            <a:pPr>
              <a:defRPr/>
            </a:pPr>
            <a:fld id="{F197DD2C-9FCD-444E-BCB3-34AF79559C6C}" type="slidenum">
              <a:rPr lang="it-IT" altLang="it-IT"/>
              <a:pPr>
                <a:defRPr/>
              </a:pPr>
              <a:t>‹N›</a:t>
            </a:fld>
            <a:endParaRPr lang="it-IT" altLang="it-IT"/>
          </a:p>
        </p:txBody>
      </p:sp>
    </p:spTree>
    <p:extLst>
      <p:ext uri="{BB962C8B-B14F-4D97-AF65-F5344CB8AC3E}">
        <p14:creationId xmlns:p14="http://schemas.microsoft.com/office/powerpoint/2010/main" val="6128770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0B9DEC2F-D0D1-544F-87FD-B21491A01E7F}"/>
              </a:ext>
            </a:extLst>
          </p:cNvPr>
          <p:cNvSpPr>
            <a:spLocks noGrp="1"/>
          </p:cNvSpPr>
          <p:nvPr>
            <p:ph type="dt" sz="half" idx="10"/>
          </p:nvPr>
        </p:nvSpPr>
        <p:spPr/>
        <p:txBody>
          <a:bodyPr/>
          <a:lstStyle>
            <a:lvl1pPr>
              <a:defRPr/>
            </a:lvl1pPr>
          </a:lstStyle>
          <a:p>
            <a:pPr>
              <a:defRPr/>
            </a:pPr>
            <a:fld id="{3491D6EE-4C19-5240-AA70-75A3199AE441}" type="datetimeFigureOut">
              <a:rPr lang="it-IT"/>
              <a:pPr>
                <a:defRPr/>
              </a:pPr>
              <a:t>26/05/19</a:t>
            </a:fld>
            <a:endParaRPr lang="it-IT"/>
          </a:p>
        </p:txBody>
      </p:sp>
      <p:sp>
        <p:nvSpPr>
          <p:cNvPr id="6" name="Segnaposto piè di pagina 4">
            <a:extLst>
              <a:ext uri="{FF2B5EF4-FFF2-40B4-BE49-F238E27FC236}">
                <a16:creationId xmlns:a16="http://schemas.microsoft.com/office/drawing/2014/main" id="{CC572446-4DDA-014B-A163-8724CB7F9021}"/>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C3A89F1C-2068-4F42-B7E4-318AC6AB96AE}"/>
              </a:ext>
            </a:extLst>
          </p:cNvPr>
          <p:cNvSpPr>
            <a:spLocks noGrp="1"/>
          </p:cNvSpPr>
          <p:nvPr>
            <p:ph type="sldNum" sz="quarter" idx="12"/>
          </p:nvPr>
        </p:nvSpPr>
        <p:spPr/>
        <p:txBody>
          <a:bodyPr/>
          <a:lstStyle>
            <a:lvl1pPr>
              <a:defRPr/>
            </a:lvl1pPr>
          </a:lstStyle>
          <a:p>
            <a:pPr>
              <a:defRPr/>
            </a:pPr>
            <a:fld id="{3CA82623-CACD-6642-962C-E00870CB89D9}" type="slidenum">
              <a:rPr lang="it-IT" altLang="it-IT"/>
              <a:pPr>
                <a:defRPr/>
              </a:pPr>
              <a:t>‹N›</a:t>
            </a:fld>
            <a:endParaRPr lang="it-IT" altLang="it-IT"/>
          </a:p>
        </p:txBody>
      </p:sp>
    </p:spTree>
    <p:extLst>
      <p:ext uri="{BB962C8B-B14F-4D97-AF65-F5344CB8AC3E}">
        <p14:creationId xmlns:p14="http://schemas.microsoft.com/office/powerpoint/2010/main" val="3409726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76F2C260-B454-1443-A375-ACBE984D347D}"/>
              </a:ext>
            </a:extLst>
          </p:cNvPr>
          <p:cNvSpPr>
            <a:spLocks noGrp="1"/>
          </p:cNvSpPr>
          <p:nvPr>
            <p:ph type="dt" sz="half" idx="10"/>
          </p:nvPr>
        </p:nvSpPr>
        <p:spPr/>
        <p:txBody>
          <a:bodyPr/>
          <a:lstStyle>
            <a:lvl1pPr>
              <a:defRPr/>
            </a:lvl1pPr>
          </a:lstStyle>
          <a:p>
            <a:pPr>
              <a:defRPr/>
            </a:pPr>
            <a:fld id="{D1CBE1A5-4B20-6B4D-92EA-BD9CDD7BDADD}" type="datetimeFigureOut">
              <a:rPr lang="it-IT"/>
              <a:pPr>
                <a:defRPr/>
              </a:pPr>
              <a:t>26/05/19</a:t>
            </a:fld>
            <a:endParaRPr lang="it-IT"/>
          </a:p>
        </p:txBody>
      </p:sp>
      <p:sp>
        <p:nvSpPr>
          <p:cNvPr id="8" name="Segnaposto piè di pagina 4">
            <a:extLst>
              <a:ext uri="{FF2B5EF4-FFF2-40B4-BE49-F238E27FC236}">
                <a16:creationId xmlns:a16="http://schemas.microsoft.com/office/drawing/2014/main" id="{731C87A2-D826-5B41-A30F-8A9DC72634B4}"/>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29A246B1-B108-2443-AD52-CFC6F2098991}"/>
              </a:ext>
            </a:extLst>
          </p:cNvPr>
          <p:cNvSpPr>
            <a:spLocks noGrp="1"/>
          </p:cNvSpPr>
          <p:nvPr>
            <p:ph type="sldNum" sz="quarter" idx="12"/>
          </p:nvPr>
        </p:nvSpPr>
        <p:spPr/>
        <p:txBody>
          <a:bodyPr/>
          <a:lstStyle>
            <a:lvl1pPr>
              <a:defRPr/>
            </a:lvl1pPr>
          </a:lstStyle>
          <a:p>
            <a:pPr>
              <a:defRPr/>
            </a:pPr>
            <a:fld id="{D2D3FCD5-E33C-E24B-9391-02E22435DE0C}" type="slidenum">
              <a:rPr lang="it-IT" altLang="it-IT"/>
              <a:pPr>
                <a:defRPr/>
              </a:pPr>
              <a:t>‹N›</a:t>
            </a:fld>
            <a:endParaRPr lang="it-IT" altLang="it-IT"/>
          </a:p>
        </p:txBody>
      </p:sp>
    </p:spTree>
    <p:extLst>
      <p:ext uri="{BB962C8B-B14F-4D97-AF65-F5344CB8AC3E}">
        <p14:creationId xmlns:p14="http://schemas.microsoft.com/office/powerpoint/2010/main" val="2162483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a:extLst>
              <a:ext uri="{FF2B5EF4-FFF2-40B4-BE49-F238E27FC236}">
                <a16:creationId xmlns:a16="http://schemas.microsoft.com/office/drawing/2014/main" id="{173D1299-88DC-F44C-BF9E-A784044222E4}"/>
              </a:ext>
            </a:extLst>
          </p:cNvPr>
          <p:cNvSpPr>
            <a:spLocks noGrp="1"/>
          </p:cNvSpPr>
          <p:nvPr>
            <p:ph type="dt" sz="half" idx="10"/>
          </p:nvPr>
        </p:nvSpPr>
        <p:spPr/>
        <p:txBody>
          <a:bodyPr/>
          <a:lstStyle>
            <a:lvl1pPr>
              <a:defRPr/>
            </a:lvl1pPr>
          </a:lstStyle>
          <a:p>
            <a:pPr>
              <a:defRPr/>
            </a:pPr>
            <a:fld id="{D3AFA351-5409-3445-9659-9D7E700950E8}" type="datetimeFigureOut">
              <a:rPr lang="it-IT"/>
              <a:pPr>
                <a:defRPr/>
              </a:pPr>
              <a:t>26/05/19</a:t>
            </a:fld>
            <a:endParaRPr lang="it-IT"/>
          </a:p>
        </p:txBody>
      </p:sp>
      <p:sp>
        <p:nvSpPr>
          <p:cNvPr id="4" name="Segnaposto piè di pagina 4">
            <a:extLst>
              <a:ext uri="{FF2B5EF4-FFF2-40B4-BE49-F238E27FC236}">
                <a16:creationId xmlns:a16="http://schemas.microsoft.com/office/drawing/2014/main" id="{A2FAEA68-E8F2-084C-A551-82DF1CD7AA51}"/>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AA15C9C5-B11D-434C-8141-7709E0664E2E}"/>
              </a:ext>
            </a:extLst>
          </p:cNvPr>
          <p:cNvSpPr>
            <a:spLocks noGrp="1"/>
          </p:cNvSpPr>
          <p:nvPr>
            <p:ph type="sldNum" sz="quarter" idx="12"/>
          </p:nvPr>
        </p:nvSpPr>
        <p:spPr/>
        <p:txBody>
          <a:bodyPr/>
          <a:lstStyle>
            <a:lvl1pPr>
              <a:defRPr/>
            </a:lvl1pPr>
          </a:lstStyle>
          <a:p>
            <a:pPr>
              <a:defRPr/>
            </a:pPr>
            <a:fld id="{DA51D0B1-B833-9A49-8901-414B026FD4D7}" type="slidenum">
              <a:rPr lang="it-IT" altLang="it-IT"/>
              <a:pPr>
                <a:defRPr/>
              </a:pPr>
              <a:t>‹N›</a:t>
            </a:fld>
            <a:endParaRPr lang="it-IT" altLang="it-IT"/>
          </a:p>
        </p:txBody>
      </p:sp>
    </p:spTree>
    <p:extLst>
      <p:ext uri="{BB962C8B-B14F-4D97-AF65-F5344CB8AC3E}">
        <p14:creationId xmlns:p14="http://schemas.microsoft.com/office/powerpoint/2010/main" val="16000410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09968946-BD8A-464A-8312-437046331030}"/>
              </a:ext>
            </a:extLst>
          </p:cNvPr>
          <p:cNvSpPr>
            <a:spLocks noGrp="1"/>
          </p:cNvSpPr>
          <p:nvPr>
            <p:ph type="dt" sz="half" idx="10"/>
          </p:nvPr>
        </p:nvSpPr>
        <p:spPr/>
        <p:txBody>
          <a:bodyPr/>
          <a:lstStyle>
            <a:lvl1pPr>
              <a:defRPr/>
            </a:lvl1pPr>
          </a:lstStyle>
          <a:p>
            <a:pPr>
              <a:defRPr/>
            </a:pPr>
            <a:fld id="{ADAA5422-DF52-0449-BB59-F487A637B15D}" type="datetimeFigureOut">
              <a:rPr lang="it-IT"/>
              <a:pPr>
                <a:defRPr/>
              </a:pPr>
              <a:t>26/05/19</a:t>
            </a:fld>
            <a:endParaRPr lang="it-IT"/>
          </a:p>
        </p:txBody>
      </p:sp>
      <p:sp>
        <p:nvSpPr>
          <p:cNvPr id="3" name="Segnaposto piè di pagina 4">
            <a:extLst>
              <a:ext uri="{FF2B5EF4-FFF2-40B4-BE49-F238E27FC236}">
                <a16:creationId xmlns:a16="http://schemas.microsoft.com/office/drawing/2014/main" id="{5AF20652-9187-884B-B056-774DFB3E5C22}"/>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1AA906DB-BE94-A945-B19A-84B919893AF6}"/>
              </a:ext>
            </a:extLst>
          </p:cNvPr>
          <p:cNvSpPr>
            <a:spLocks noGrp="1"/>
          </p:cNvSpPr>
          <p:nvPr>
            <p:ph type="sldNum" sz="quarter" idx="12"/>
          </p:nvPr>
        </p:nvSpPr>
        <p:spPr/>
        <p:txBody>
          <a:bodyPr/>
          <a:lstStyle>
            <a:lvl1pPr>
              <a:defRPr/>
            </a:lvl1pPr>
          </a:lstStyle>
          <a:p>
            <a:pPr>
              <a:defRPr/>
            </a:pPr>
            <a:fld id="{210642D5-47F8-FA45-B0FA-57E921E24E74}" type="slidenum">
              <a:rPr lang="it-IT" altLang="it-IT"/>
              <a:pPr>
                <a:defRPr/>
              </a:pPr>
              <a:t>‹N›</a:t>
            </a:fld>
            <a:endParaRPr lang="it-IT" altLang="it-IT"/>
          </a:p>
        </p:txBody>
      </p:sp>
    </p:spTree>
    <p:extLst>
      <p:ext uri="{BB962C8B-B14F-4D97-AF65-F5344CB8AC3E}">
        <p14:creationId xmlns:p14="http://schemas.microsoft.com/office/powerpoint/2010/main" val="3038579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4CD7177-ED65-4B40-9C5C-267793155E6C}" type="datetimeFigureOut">
              <a:rPr lang="it-IT" smtClean="0"/>
              <a:pPr/>
              <a:t>26/05/19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C4AA3D05-9EE0-4E57-86A4-1414ECF79C26}" type="slidenum">
              <a:rPr lang="it-IT" smtClean="0"/>
              <a:pPr/>
              <a:t>‹N›</a:t>
            </a:fld>
            <a:endParaRPr lang="it-IT"/>
          </a:p>
        </p:txBody>
      </p:sp>
    </p:spTree>
    <p:extLst>
      <p:ext uri="{BB962C8B-B14F-4D97-AF65-F5344CB8AC3E}">
        <p14:creationId xmlns:p14="http://schemas.microsoft.com/office/powerpoint/2010/main" val="31846477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21919A3D-4EE2-B141-8879-716673C86899}"/>
              </a:ext>
            </a:extLst>
          </p:cNvPr>
          <p:cNvSpPr>
            <a:spLocks noGrp="1"/>
          </p:cNvSpPr>
          <p:nvPr>
            <p:ph type="dt" sz="half" idx="10"/>
          </p:nvPr>
        </p:nvSpPr>
        <p:spPr/>
        <p:txBody>
          <a:bodyPr/>
          <a:lstStyle>
            <a:lvl1pPr>
              <a:defRPr/>
            </a:lvl1pPr>
          </a:lstStyle>
          <a:p>
            <a:pPr>
              <a:defRPr/>
            </a:pPr>
            <a:fld id="{FDE79892-9006-2C44-A9C5-17993DCACE82}" type="datetimeFigureOut">
              <a:rPr lang="it-IT"/>
              <a:pPr>
                <a:defRPr/>
              </a:pPr>
              <a:t>26/05/19</a:t>
            </a:fld>
            <a:endParaRPr lang="it-IT"/>
          </a:p>
        </p:txBody>
      </p:sp>
      <p:sp>
        <p:nvSpPr>
          <p:cNvPr id="6" name="Segnaposto piè di pagina 4">
            <a:extLst>
              <a:ext uri="{FF2B5EF4-FFF2-40B4-BE49-F238E27FC236}">
                <a16:creationId xmlns:a16="http://schemas.microsoft.com/office/drawing/2014/main" id="{91B38F01-5283-7840-B5CC-B0A07C40FB31}"/>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D1BB31C6-BF84-3243-A736-0F0DF567C793}"/>
              </a:ext>
            </a:extLst>
          </p:cNvPr>
          <p:cNvSpPr>
            <a:spLocks noGrp="1"/>
          </p:cNvSpPr>
          <p:nvPr>
            <p:ph type="sldNum" sz="quarter" idx="12"/>
          </p:nvPr>
        </p:nvSpPr>
        <p:spPr/>
        <p:txBody>
          <a:bodyPr/>
          <a:lstStyle>
            <a:lvl1pPr>
              <a:defRPr/>
            </a:lvl1pPr>
          </a:lstStyle>
          <a:p>
            <a:pPr>
              <a:defRPr/>
            </a:pPr>
            <a:fld id="{17770EAE-19DD-7645-BFEC-192DBB252D7D}" type="slidenum">
              <a:rPr lang="it-IT" altLang="it-IT"/>
              <a:pPr>
                <a:defRPr/>
              </a:pPr>
              <a:t>‹N›</a:t>
            </a:fld>
            <a:endParaRPr lang="it-IT" altLang="it-IT"/>
          </a:p>
        </p:txBody>
      </p:sp>
    </p:spTree>
    <p:extLst>
      <p:ext uri="{BB962C8B-B14F-4D97-AF65-F5344CB8AC3E}">
        <p14:creationId xmlns:p14="http://schemas.microsoft.com/office/powerpoint/2010/main" val="26312474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C310FB88-2CE6-AB46-94FE-016036C4948D}"/>
              </a:ext>
            </a:extLst>
          </p:cNvPr>
          <p:cNvSpPr>
            <a:spLocks noGrp="1"/>
          </p:cNvSpPr>
          <p:nvPr>
            <p:ph type="dt" sz="half" idx="10"/>
          </p:nvPr>
        </p:nvSpPr>
        <p:spPr/>
        <p:txBody>
          <a:bodyPr/>
          <a:lstStyle>
            <a:lvl1pPr>
              <a:defRPr/>
            </a:lvl1pPr>
          </a:lstStyle>
          <a:p>
            <a:pPr>
              <a:defRPr/>
            </a:pPr>
            <a:fld id="{9E96BE11-2667-5E4A-9DA6-5A3EB4831C1C}" type="datetimeFigureOut">
              <a:rPr lang="it-IT"/>
              <a:pPr>
                <a:defRPr/>
              </a:pPr>
              <a:t>26/05/19</a:t>
            </a:fld>
            <a:endParaRPr lang="it-IT"/>
          </a:p>
        </p:txBody>
      </p:sp>
      <p:sp>
        <p:nvSpPr>
          <p:cNvPr id="6" name="Segnaposto piè di pagina 4">
            <a:extLst>
              <a:ext uri="{FF2B5EF4-FFF2-40B4-BE49-F238E27FC236}">
                <a16:creationId xmlns:a16="http://schemas.microsoft.com/office/drawing/2014/main" id="{DCCFF2D9-58D2-8C41-BF66-870A461364C6}"/>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6840E763-BEEF-7D44-989E-7BF4690CD558}"/>
              </a:ext>
            </a:extLst>
          </p:cNvPr>
          <p:cNvSpPr>
            <a:spLocks noGrp="1"/>
          </p:cNvSpPr>
          <p:nvPr>
            <p:ph type="sldNum" sz="quarter" idx="12"/>
          </p:nvPr>
        </p:nvSpPr>
        <p:spPr/>
        <p:txBody>
          <a:bodyPr/>
          <a:lstStyle>
            <a:lvl1pPr>
              <a:defRPr/>
            </a:lvl1pPr>
          </a:lstStyle>
          <a:p>
            <a:pPr>
              <a:defRPr/>
            </a:pPr>
            <a:fld id="{E6C8D6F0-0629-9142-A6D1-1C753E0179DB}" type="slidenum">
              <a:rPr lang="it-IT" altLang="it-IT"/>
              <a:pPr>
                <a:defRPr/>
              </a:pPr>
              <a:t>‹N›</a:t>
            </a:fld>
            <a:endParaRPr lang="it-IT" altLang="it-IT"/>
          </a:p>
        </p:txBody>
      </p:sp>
    </p:spTree>
    <p:extLst>
      <p:ext uri="{BB962C8B-B14F-4D97-AF65-F5344CB8AC3E}">
        <p14:creationId xmlns:p14="http://schemas.microsoft.com/office/powerpoint/2010/main" val="2992909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61505E9-FEC6-F542-82A7-687A94C2AA20}"/>
              </a:ext>
            </a:extLst>
          </p:cNvPr>
          <p:cNvSpPr>
            <a:spLocks noGrp="1"/>
          </p:cNvSpPr>
          <p:nvPr>
            <p:ph type="dt" sz="half" idx="10"/>
          </p:nvPr>
        </p:nvSpPr>
        <p:spPr/>
        <p:txBody>
          <a:bodyPr/>
          <a:lstStyle>
            <a:lvl1pPr>
              <a:defRPr/>
            </a:lvl1pPr>
          </a:lstStyle>
          <a:p>
            <a:pPr>
              <a:defRPr/>
            </a:pPr>
            <a:fld id="{A848B67C-B789-F44C-AC66-C4B652788DAB}"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AF6BB761-6B70-0242-B623-75ED93E3062F}"/>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8251C9DB-EEB8-0445-A95D-B31E0845FDEC}"/>
              </a:ext>
            </a:extLst>
          </p:cNvPr>
          <p:cNvSpPr>
            <a:spLocks noGrp="1"/>
          </p:cNvSpPr>
          <p:nvPr>
            <p:ph type="sldNum" sz="quarter" idx="12"/>
          </p:nvPr>
        </p:nvSpPr>
        <p:spPr/>
        <p:txBody>
          <a:bodyPr/>
          <a:lstStyle>
            <a:lvl1pPr>
              <a:defRPr/>
            </a:lvl1pPr>
          </a:lstStyle>
          <a:p>
            <a:pPr>
              <a:defRPr/>
            </a:pPr>
            <a:fld id="{66556CEC-16FD-3A4D-9B34-F29C6C085423}" type="slidenum">
              <a:rPr lang="it-IT" altLang="it-IT"/>
              <a:pPr>
                <a:defRPr/>
              </a:pPr>
              <a:t>‹N›</a:t>
            </a:fld>
            <a:endParaRPr lang="it-IT" altLang="it-IT"/>
          </a:p>
        </p:txBody>
      </p:sp>
    </p:spTree>
    <p:extLst>
      <p:ext uri="{BB962C8B-B14F-4D97-AF65-F5344CB8AC3E}">
        <p14:creationId xmlns:p14="http://schemas.microsoft.com/office/powerpoint/2010/main" val="16957822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E0EA765-6EA5-1B42-9D7C-35F50E7B0853}"/>
              </a:ext>
            </a:extLst>
          </p:cNvPr>
          <p:cNvSpPr>
            <a:spLocks noGrp="1"/>
          </p:cNvSpPr>
          <p:nvPr>
            <p:ph type="dt" sz="half" idx="10"/>
          </p:nvPr>
        </p:nvSpPr>
        <p:spPr/>
        <p:txBody>
          <a:bodyPr/>
          <a:lstStyle>
            <a:lvl1pPr>
              <a:defRPr/>
            </a:lvl1pPr>
          </a:lstStyle>
          <a:p>
            <a:pPr>
              <a:defRPr/>
            </a:pPr>
            <a:fld id="{D7ECF2D3-68C2-264F-A143-54E591D0D953}"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FD00074A-97D9-D242-B0B6-F9C4BAE4DD06}"/>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788E39B4-64C5-6F4B-B533-059FD97BEEBA}"/>
              </a:ext>
            </a:extLst>
          </p:cNvPr>
          <p:cNvSpPr>
            <a:spLocks noGrp="1"/>
          </p:cNvSpPr>
          <p:nvPr>
            <p:ph type="sldNum" sz="quarter" idx="12"/>
          </p:nvPr>
        </p:nvSpPr>
        <p:spPr/>
        <p:txBody>
          <a:bodyPr/>
          <a:lstStyle>
            <a:lvl1pPr>
              <a:defRPr/>
            </a:lvl1pPr>
          </a:lstStyle>
          <a:p>
            <a:pPr>
              <a:defRPr/>
            </a:pPr>
            <a:fld id="{20087EF2-879D-E94B-87A5-DE7475AFD84A}" type="slidenum">
              <a:rPr lang="it-IT" altLang="it-IT"/>
              <a:pPr>
                <a:defRPr/>
              </a:pPr>
              <a:t>‹N›</a:t>
            </a:fld>
            <a:endParaRPr lang="it-IT" altLang="it-IT"/>
          </a:p>
        </p:txBody>
      </p:sp>
    </p:spTree>
    <p:extLst>
      <p:ext uri="{BB962C8B-B14F-4D97-AF65-F5344CB8AC3E}">
        <p14:creationId xmlns:p14="http://schemas.microsoft.com/office/powerpoint/2010/main" val="19715480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7AEE653B-47F2-5047-AE2E-E139108171A1}"/>
              </a:ext>
            </a:extLst>
          </p:cNvPr>
          <p:cNvSpPr>
            <a:spLocks noGrp="1"/>
          </p:cNvSpPr>
          <p:nvPr>
            <p:ph type="dt" sz="half" idx="10"/>
          </p:nvPr>
        </p:nvSpPr>
        <p:spPr/>
        <p:txBody>
          <a:bodyPr/>
          <a:lstStyle>
            <a:lvl1pPr>
              <a:defRPr/>
            </a:lvl1pPr>
          </a:lstStyle>
          <a:p>
            <a:pPr>
              <a:defRPr/>
            </a:pPr>
            <a:fld id="{05E924AA-B5E1-F042-9385-6C4455E8CF51}"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013518C1-F036-544C-8323-953FCCC5426E}"/>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795DEC4A-5C9D-CE4E-9647-47DDCD61AA95}"/>
              </a:ext>
            </a:extLst>
          </p:cNvPr>
          <p:cNvSpPr>
            <a:spLocks noGrp="1"/>
          </p:cNvSpPr>
          <p:nvPr>
            <p:ph type="sldNum" sz="quarter" idx="12"/>
          </p:nvPr>
        </p:nvSpPr>
        <p:spPr/>
        <p:txBody>
          <a:bodyPr/>
          <a:lstStyle>
            <a:lvl1pPr>
              <a:defRPr/>
            </a:lvl1pPr>
          </a:lstStyle>
          <a:p>
            <a:pPr>
              <a:defRPr/>
            </a:pPr>
            <a:fld id="{874933CD-10B3-AB42-8CF3-8A43F5B34C80}" type="slidenum">
              <a:rPr lang="it-IT" altLang="it-IT"/>
              <a:pPr>
                <a:defRPr/>
              </a:pPr>
              <a:t>‹N›</a:t>
            </a:fld>
            <a:endParaRPr lang="it-IT" altLang="it-IT"/>
          </a:p>
        </p:txBody>
      </p:sp>
    </p:spTree>
    <p:extLst>
      <p:ext uri="{BB962C8B-B14F-4D97-AF65-F5344CB8AC3E}">
        <p14:creationId xmlns:p14="http://schemas.microsoft.com/office/powerpoint/2010/main" val="29463239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03C686B-089F-1548-BA2D-37EBA39EFF6B}"/>
              </a:ext>
            </a:extLst>
          </p:cNvPr>
          <p:cNvSpPr>
            <a:spLocks noGrp="1"/>
          </p:cNvSpPr>
          <p:nvPr>
            <p:ph type="dt" sz="half" idx="10"/>
          </p:nvPr>
        </p:nvSpPr>
        <p:spPr/>
        <p:txBody>
          <a:bodyPr/>
          <a:lstStyle>
            <a:lvl1pPr>
              <a:defRPr/>
            </a:lvl1pPr>
          </a:lstStyle>
          <a:p>
            <a:pPr>
              <a:defRPr/>
            </a:pPr>
            <a:fld id="{66D16175-1830-1D4F-96A7-3DA3FC77B637}"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9A69B790-93F7-0F44-A09A-627825A11B06}"/>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C48FE7E0-207C-124B-9CEC-B0E15843BDBB}"/>
              </a:ext>
            </a:extLst>
          </p:cNvPr>
          <p:cNvSpPr>
            <a:spLocks noGrp="1"/>
          </p:cNvSpPr>
          <p:nvPr>
            <p:ph type="sldNum" sz="quarter" idx="12"/>
          </p:nvPr>
        </p:nvSpPr>
        <p:spPr/>
        <p:txBody>
          <a:bodyPr/>
          <a:lstStyle>
            <a:lvl1pPr>
              <a:defRPr/>
            </a:lvl1pPr>
          </a:lstStyle>
          <a:p>
            <a:pPr>
              <a:defRPr/>
            </a:pPr>
            <a:fld id="{B8FEBDEE-CDC4-7D43-805A-59B6345655FB}" type="slidenum">
              <a:rPr lang="it-IT" altLang="it-IT"/>
              <a:pPr>
                <a:defRPr/>
              </a:pPr>
              <a:t>‹N›</a:t>
            </a:fld>
            <a:endParaRPr lang="it-IT" altLang="it-IT"/>
          </a:p>
        </p:txBody>
      </p:sp>
    </p:spTree>
    <p:extLst>
      <p:ext uri="{BB962C8B-B14F-4D97-AF65-F5344CB8AC3E}">
        <p14:creationId xmlns:p14="http://schemas.microsoft.com/office/powerpoint/2010/main" val="36899784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D76AB714-D7E6-1241-A6BB-59A6F02B804D}"/>
              </a:ext>
            </a:extLst>
          </p:cNvPr>
          <p:cNvSpPr>
            <a:spLocks noGrp="1"/>
          </p:cNvSpPr>
          <p:nvPr>
            <p:ph type="dt" sz="half" idx="10"/>
          </p:nvPr>
        </p:nvSpPr>
        <p:spPr/>
        <p:txBody>
          <a:bodyPr/>
          <a:lstStyle>
            <a:lvl1pPr>
              <a:defRPr/>
            </a:lvl1pPr>
          </a:lstStyle>
          <a:p>
            <a:pPr>
              <a:defRPr/>
            </a:pPr>
            <a:fld id="{E1B81BC3-CC1F-F644-ACF0-FC51CB87E624}"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80789F79-7104-514B-A16D-603193287DE7}"/>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57222397-CFA8-1F44-88E0-E27708F5E85C}"/>
              </a:ext>
            </a:extLst>
          </p:cNvPr>
          <p:cNvSpPr>
            <a:spLocks noGrp="1"/>
          </p:cNvSpPr>
          <p:nvPr>
            <p:ph type="sldNum" sz="quarter" idx="12"/>
          </p:nvPr>
        </p:nvSpPr>
        <p:spPr/>
        <p:txBody>
          <a:bodyPr/>
          <a:lstStyle>
            <a:lvl1pPr>
              <a:defRPr/>
            </a:lvl1pPr>
          </a:lstStyle>
          <a:p>
            <a:pPr>
              <a:defRPr/>
            </a:pPr>
            <a:fld id="{44C2CCE7-8668-3D4B-89AB-7B95CD3E7F20}" type="slidenum">
              <a:rPr lang="it-IT" altLang="it-IT"/>
              <a:pPr>
                <a:defRPr/>
              </a:pPr>
              <a:t>‹N›</a:t>
            </a:fld>
            <a:endParaRPr lang="it-IT" altLang="it-IT"/>
          </a:p>
        </p:txBody>
      </p:sp>
    </p:spTree>
    <p:extLst>
      <p:ext uri="{BB962C8B-B14F-4D97-AF65-F5344CB8AC3E}">
        <p14:creationId xmlns:p14="http://schemas.microsoft.com/office/powerpoint/2010/main" val="17005710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718DC115-0FCC-1F4E-95BE-5CED8692CD5B}"/>
              </a:ext>
            </a:extLst>
          </p:cNvPr>
          <p:cNvSpPr>
            <a:spLocks noGrp="1"/>
          </p:cNvSpPr>
          <p:nvPr>
            <p:ph type="dt" sz="half" idx="10"/>
          </p:nvPr>
        </p:nvSpPr>
        <p:spPr/>
        <p:txBody>
          <a:bodyPr/>
          <a:lstStyle>
            <a:lvl1pPr>
              <a:defRPr/>
            </a:lvl1pPr>
          </a:lstStyle>
          <a:p>
            <a:pPr>
              <a:defRPr/>
            </a:pPr>
            <a:fld id="{934FB21A-CA3C-8947-94FC-D7D001CF9A79}" type="datetimeFigureOut">
              <a:rPr lang="it-IT"/>
              <a:pPr>
                <a:defRPr/>
              </a:pPr>
              <a:t>26/05/19</a:t>
            </a:fld>
            <a:endParaRPr lang="it-IT"/>
          </a:p>
        </p:txBody>
      </p:sp>
      <p:sp>
        <p:nvSpPr>
          <p:cNvPr id="6" name="Segnaposto piè di pagina 4">
            <a:extLst>
              <a:ext uri="{FF2B5EF4-FFF2-40B4-BE49-F238E27FC236}">
                <a16:creationId xmlns:a16="http://schemas.microsoft.com/office/drawing/2014/main" id="{A307B8D7-1024-8743-AB60-FD642F68A744}"/>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1457838C-7F6B-1845-971C-306894D1D459}"/>
              </a:ext>
            </a:extLst>
          </p:cNvPr>
          <p:cNvSpPr>
            <a:spLocks noGrp="1"/>
          </p:cNvSpPr>
          <p:nvPr>
            <p:ph type="sldNum" sz="quarter" idx="12"/>
          </p:nvPr>
        </p:nvSpPr>
        <p:spPr/>
        <p:txBody>
          <a:bodyPr/>
          <a:lstStyle>
            <a:lvl1pPr>
              <a:defRPr/>
            </a:lvl1pPr>
          </a:lstStyle>
          <a:p>
            <a:pPr>
              <a:defRPr/>
            </a:pPr>
            <a:fld id="{261A1312-1064-0245-9CE6-22161AAE84EF}" type="slidenum">
              <a:rPr lang="it-IT" altLang="it-IT"/>
              <a:pPr>
                <a:defRPr/>
              </a:pPr>
              <a:t>‹N›</a:t>
            </a:fld>
            <a:endParaRPr lang="it-IT" altLang="it-IT"/>
          </a:p>
        </p:txBody>
      </p:sp>
    </p:spTree>
    <p:extLst>
      <p:ext uri="{BB962C8B-B14F-4D97-AF65-F5344CB8AC3E}">
        <p14:creationId xmlns:p14="http://schemas.microsoft.com/office/powerpoint/2010/main" val="72893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7657E7CC-A3C7-F04F-9E9C-B9A824C1F13C}"/>
              </a:ext>
            </a:extLst>
          </p:cNvPr>
          <p:cNvSpPr>
            <a:spLocks noGrp="1"/>
          </p:cNvSpPr>
          <p:nvPr>
            <p:ph type="dt" sz="half" idx="10"/>
          </p:nvPr>
        </p:nvSpPr>
        <p:spPr/>
        <p:txBody>
          <a:bodyPr/>
          <a:lstStyle>
            <a:lvl1pPr>
              <a:defRPr/>
            </a:lvl1pPr>
          </a:lstStyle>
          <a:p>
            <a:pPr>
              <a:defRPr/>
            </a:pPr>
            <a:fld id="{F4D15F40-73ED-1B47-8EFE-CBFC09DD91AF}" type="datetimeFigureOut">
              <a:rPr lang="it-IT"/>
              <a:pPr>
                <a:defRPr/>
              </a:pPr>
              <a:t>26/05/19</a:t>
            </a:fld>
            <a:endParaRPr lang="it-IT"/>
          </a:p>
        </p:txBody>
      </p:sp>
      <p:sp>
        <p:nvSpPr>
          <p:cNvPr id="8" name="Segnaposto piè di pagina 4">
            <a:extLst>
              <a:ext uri="{FF2B5EF4-FFF2-40B4-BE49-F238E27FC236}">
                <a16:creationId xmlns:a16="http://schemas.microsoft.com/office/drawing/2014/main" id="{8BAAACBD-B0F5-9940-8B75-6CAB4575063E}"/>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0C4FDC1E-7C73-0B40-BC6E-B569803E16D1}"/>
              </a:ext>
            </a:extLst>
          </p:cNvPr>
          <p:cNvSpPr>
            <a:spLocks noGrp="1"/>
          </p:cNvSpPr>
          <p:nvPr>
            <p:ph type="sldNum" sz="quarter" idx="12"/>
          </p:nvPr>
        </p:nvSpPr>
        <p:spPr/>
        <p:txBody>
          <a:bodyPr/>
          <a:lstStyle>
            <a:lvl1pPr>
              <a:defRPr/>
            </a:lvl1pPr>
          </a:lstStyle>
          <a:p>
            <a:pPr>
              <a:defRPr/>
            </a:pPr>
            <a:fld id="{3F48CF21-5410-7941-9C9A-3A6EA1BA159E}" type="slidenum">
              <a:rPr lang="it-IT" altLang="it-IT"/>
              <a:pPr>
                <a:defRPr/>
              </a:pPr>
              <a:t>‹N›</a:t>
            </a:fld>
            <a:endParaRPr lang="it-IT" altLang="it-IT"/>
          </a:p>
        </p:txBody>
      </p:sp>
    </p:spTree>
    <p:extLst>
      <p:ext uri="{BB962C8B-B14F-4D97-AF65-F5344CB8AC3E}">
        <p14:creationId xmlns:p14="http://schemas.microsoft.com/office/powerpoint/2010/main" val="7248482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a:extLst>
              <a:ext uri="{FF2B5EF4-FFF2-40B4-BE49-F238E27FC236}">
                <a16:creationId xmlns:a16="http://schemas.microsoft.com/office/drawing/2014/main" id="{7946898A-F9A8-AF46-8715-4A2298EF401B}"/>
              </a:ext>
            </a:extLst>
          </p:cNvPr>
          <p:cNvSpPr>
            <a:spLocks noGrp="1"/>
          </p:cNvSpPr>
          <p:nvPr>
            <p:ph type="dt" sz="half" idx="10"/>
          </p:nvPr>
        </p:nvSpPr>
        <p:spPr/>
        <p:txBody>
          <a:bodyPr/>
          <a:lstStyle>
            <a:lvl1pPr>
              <a:defRPr/>
            </a:lvl1pPr>
          </a:lstStyle>
          <a:p>
            <a:pPr>
              <a:defRPr/>
            </a:pPr>
            <a:fld id="{55E4E238-3489-6D44-8787-F6043E7E3D27}" type="datetimeFigureOut">
              <a:rPr lang="it-IT"/>
              <a:pPr>
                <a:defRPr/>
              </a:pPr>
              <a:t>26/05/19</a:t>
            </a:fld>
            <a:endParaRPr lang="it-IT"/>
          </a:p>
        </p:txBody>
      </p:sp>
      <p:sp>
        <p:nvSpPr>
          <p:cNvPr id="4" name="Segnaposto piè di pagina 4">
            <a:extLst>
              <a:ext uri="{FF2B5EF4-FFF2-40B4-BE49-F238E27FC236}">
                <a16:creationId xmlns:a16="http://schemas.microsoft.com/office/drawing/2014/main" id="{BB2728FC-1974-B840-AE6C-571E9D888D9E}"/>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17EA0853-C21B-FD4D-B14F-C47AA8F3D8F0}"/>
              </a:ext>
            </a:extLst>
          </p:cNvPr>
          <p:cNvSpPr>
            <a:spLocks noGrp="1"/>
          </p:cNvSpPr>
          <p:nvPr>
            <p:ph type="sldNum" sz="quarter" idx="12"/>
          </p:nvPr>
        </p:nvSpPr>
        <p:spPr/>
        <p:txBody>
          <a:bodyPr/>
          <a:lstStyle>
            <a:lvl1pPr>
              <a:defRPr/>
            </a:lvl1pPr>
          </a:lstStyle>
          <a:p>
            <a:pPr>
              <a:defRPr/>
            </a:pPr>
            <a:fld id="{9A5E56B5-55DA-1440-9CFA-0120CB120345}" type="slidenum">
              <a:rPr lang="it-IT" altLang="it-IT"/>
              <a:pPr>
                <a:defRPr/>
              </a:pPr>
              <a:t>‹N›</a:t>
            </a:fld>
            <a:endParaRPr lang="it-IT" altLang="it-IT"/>
          </a:p>
        </p:txBody>
      </p:sp>
    </p:spTree>
    <p:extLst>
      <p:ext uri="{BB962C8B-B14F-4D97-AF65-F5344CB8AC3E}">
        <p14:creationId xmlns:p14="http://schemas.microsoft.com/office/powerpoint/2010/main" val="1173784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54CD7177-ED65-4B40-9C5C-267793155E6C}" type="datetimeFigureOut">
              <a:rPr lang="it-IT" smtClean="0"/>
              <a:pPr/>
              <a:t>26/05/19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4AA3D05-9EE0-4E57-86A4-1414ECF79C26}" type="slidenum">
              <a:rPr lang="it-IT" smtClean="0"/>
              <a:pPr/>
              <a:t>‹N›</a:t>
            </a:fld>
            <a:endParaRPr lang="it-IT"/>
          </a:p>
        </p:txBody>
      </p:sp>
    </p:spTree>
    <p:extLst>
      <p:ext uri="{BB962C8B-B14F-4D97-AF65-F5344CB8AC3E}">
        <p14:creationId xmlns:p14="http://schemas.microsoft.com/office/powerpoint/2010/main" val="30013673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5FC00255-18B7-EF41-ABA2-204554579B7F}"/>
              </a:ext>
            </a:extLst>
          </p:cNvPr>
          <p:cNvSpPr>
            <a:spLocks noGrp="1"/>
          </p:cNvSpPr>
          <p:nvPr>
            <p:ph type="dt" sz="half" idx="10"/>
          </p:nvPr>
        </p:nvSpPr>
        <p:spPr/>
        <p:txBody>
          <a:bodyPr/>
          <a:lstStyle>
            <a:lvl1pPr>
              <a:defRPr/>
            </a:lvl1pPr>
          </a:lstStyle>
          <a:p>
            <a:pPr>
              <a:defRPr/>
            </a:pPr>
            <a:fld id="{EC7A05A7-BEB4-8C43-ABCA-06B376FEA468}" type="datetimeFigureOut">
              <a:rPr lang="it-IT"/>
              <a:pPr>
                <a:defRPr/>
              </a:pPr>
              <a:t>26/05/19</a:t>
            </a:fld>
            <a:endParaRPr lang="it-IT"/>
          </a:p>
        </p:txBody>
      </p:sp>
      <p:sp>
        <p:nvSpPr>
          <p:cNvPr id="3" name="Segnaposto piè di pagina 4">
            <a:extLst>
              <a:ext uri="{FF2B5EF4-FFF2-40B4-BE49-F238E27FC236}">
                <a16:creationId xmlns:a16="http://schemas.microsoft.com/office/drawing/2014/main" id="{E74009BA-736E-EE47-B4C6-99B8676AE742}"/>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C6FDECBC-0165-0549-A22B-3A8345F61C29}"/>
              </a:ext>
            </a:extLst>
          </p:cNvPr>
          <p:cNvSpPr>
            <a:spLocks noGrp="1"/>
          </p:cNvSpPr>
          <p:nvPr>
            <p:ph type="sldNum" sz="quarter" idx="12"/>
          </p:nvPr>
        </p:nvSpPr>
        <p:spPr/>
        <p:txBody>
          <a:bodyPr/>
          <a:lstStyle>
            <a:lvl1pPr>
              <a:defRPr/>
            </a:lvl1pPr>
          </a:lstStyle>
          <a:p>
            <a:pPr>
              <a:defRPr/>
            </a:pPr>
            <a:fld id="{DFB4323C-7B09-D94F-8252-1E8EECFC11F9}" type="slidenum">
              <a:rPr lang="it-IT" altLang="it-IT"/>
              <a:pPr>
                <a:defRPr/>
              </a:pPr>
              <a:t>‹N›</a:t>
            </a:fld>
            <a:endParaRPr lang="it-IT" altLang="it-IT"/>
          </a:p>
        </p:txBody>
      </p:sp>
    </p:spTree>
    <p:extLst>
      <p:ext uri="{BB962C8B-B14F-4D97-AF65-F5344CB8AC3E}">
        <p14:creationId xmlns:p14="http://schemas.microsoft.com/office/powerpoint/2010/main" val="30701461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DCD66EA9-EB90-B244-9AC8-85DE6A913D73}"/>
              </a:ext>
            </a:extLst>
          </p:cNvPr>
          <p:cNvSpPr>
            <a:spLocks noGrp="1"/>
          </p:cNvSpPr>
          <p:nvPr>
            <p:ph type="dt" sz="half" idx="10"/>
          </p:nvPr>
        </p:nvSpPr>
        <p:spPr/>
        <p:txBody>
          <a:bodyPr/>
          <a:lstStyle>
            <a:lvl1pPr>
              <a:defRPr/>
            </a:lvl1pPr>
          </a:lstStyle>
          <a:p>
            <a:pPr>
              <a:defRPr/>
            </a:pPr>
            <a:fld id="{FB198710-2298-054D-8131-C0F6CD5BA976}" type="datetimeFigureOut">
              <a:rPr lang="it-IT"/>
              <a:pPr>
                <a:defRPr/>
              </a:pPr>
              <a:t>26/05/19</a:t>
            </a:fld>
            <a:endParaRPr lang="it-IT"/>
          </a:p>
        </p:txBody>
      </p:sp>
      <p:sp>
        <p:nvSpPr>
          <p:cNvPr id="6" name="Segnaposto piè di pagina 4">
            <a:extLst>
              <a:ext uri="{FF2B5EF4-FFF2-40B4-BE49-F238E27FC236}">
                <a16:creationId xmlns:a16="http://schemas.microsoft.com/office/drawing/2014/main" id="{221A4A2D-B14E-164E-A6B3-3351471DEF29}"/>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4C233142-1902-7140-862A-40ECD78AE1B8}"/>
              </a:ext>
            </a:extLst>
          </p:cNvPr>
          <p:cNvSpPr>
            <a:spLocks noGrp="1"/>
          </p:cNvSpPr>
          <p:nvPr>
            <p:ph type="sldNum" sz="quarter" idx="12"/>
          </p:nvPr>
        </p:nvSpPr>
        <p:spPr/>
        <p:txBody>
          <a:bodyPr/>
          <a:lstStyle>
            <a:lvl1pPr>
              <a:defRPr/>
            </a:lvl1pPr>
          </a:lstStyle>
          <a:p>
            <a:pPr>
              <a:defRPr/>
            </a:pPr>
            <a:fld id="{4E66575B-255D-DD42-8AFB-9D03F0A2D693}" type="slidenum">
              <a:rPr lang="it-IT" altLang="it-IT"/>
              <a:pPr>
                <a:defRPr/>
              </a:pPr>
              <a:t>‹N›</a:t>
            </a:fld>
            <a:endParaRPr lang="it-IT" altLang="it-IT"/>
          </a:p>
        </p:txBody>
      </p:sp>
    </p:spTree>
    <p:extLst>
      <p:ext uri="{BB962C8B-B14F-4D97-AF65-F5344CB8AC3E}">
        <p14:creationId xmlns:p14="http://schemas.microsoft.com/office/powerpoint/2010/main" val="25211450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A725AA32-2D98-AA4D-8FE6-77F115F5D9AB}"/>
              </a:ext>
            </a:extLst>
          </p:cNvPr>
          <p:cNvSpPr>
            <a:spLocks noGrp="1"/>
          </p:cNvSpPr>
          <p:nvPr>
            <p:ph type="dt" sz="half" idx="10"/>
          </p:nvPr>
        </p:nvSpPr>
        <p:spPr/>
        <p:txBody>
          <a:bodyPr/>
          <a:lstStyle>
            <a:lvl1pPr>
              <a:defRPr/>
            </a:lvl1pPr>
          </a:lstStyle>
          <a:p>
            <a:pPr>
              <a:defRPr/>
            </a:pPr>
            <a:fld id="{5E86B504-E1A9-A441-A15E-B167857D67D4}" type="datetimeFigureOut">
              <a:rPr lang="it-IT"/>
              <a:pPr>
                <a:defRPr/>
              </a:pPr>
              <a:t>26/05/19</a:t>
            </a:fld>
            <a:endParaRPr lang="it-IT"/>
          </a:p>
        </p:txBody>
      </p:sp>
      <p:sp>
        <p:nvSpPr>
          <p:cNvPr id="6" name="Segnaposto piè di pagina 4">
            <a:extLst>
              <a:ext uri="{FF2B5EF4-FFF2-40B4-BE49-F238E27FC236}">
                <a16:creationId xmlns:a16="http://schemas.microsoft.com/office/drawing/2014/main" id="{3A0A1C06-C0AB-AA46-AC93-95C31B228BFE}"/>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BD0A47EF-9541-2D4D-AE81-E804D2B7A509}"/>
              </a:ext>
            </a:extLst>
          </p:cNvPr>
          <p:cNvSpPr>
            <a:spLocks noGrp="1"/>
          </p:cNvSpPr>
          <p:nvPr>
            <p:ph type="sldNum" sz="quarter" idx="12"/>
          </p:nvPr>
        </p:nvSpPr>
        <p:spPr/>
        <p:txBody>
          <a:bodyPr/>
          <a:lstStyle>
            <a:lvl1pPr>
              <a:defRPr/>
            </a:lvl1pPr>
          </a:lstStyle>
          <a:p>
            <a:pPr>
              <a:defRPr/>
            </a:pPr>
            <a:fld id="{5B7AB94F-B614-B545-84FF-469E2DE51EC4}" type="slidenum">
              <a:rPr lang="it-IT" altLang="it-IT"/>
              <a:pPr>
                <a:defRPr/>
              </a:pPr>
              <a:t>‹N›</a:t>
            </a:fld>
            <a:endParaRPr lang="it-IT" altLang="it-IT"/>
          </a:p>
        </p:txBody>
      </p:sp>
    </p:spTree>
    <p:extLst>
      <p:ext uri="{BB962C8B-B14F-4D97-AF65-F5344CB8AC3E}">
        <p14:creationId xmlns:p14="http://schemas.microsoft.com/office/powerpoint/2010/main" val="1929390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5FCB2F7-F016-5E40-81FB-5B9321C1111F}"/>
              </a:ext>
            </a:extLst>
          </p:cNvPr>
          <p:cNvSpPr>
            <a:spLocks noGrp="1"/>
          </p:cNvSpPr>
          <p:nvPr>
            <p:ph type="dt" sz="half" idx="10"/>
          </p:nvPr>
        </p:nvSpPr>
        <p:spPr/>
        <p:txBody>
          <a:bodyPr/>
          <a:lstStyle>
            <a:lvl1pPr>
              <a:defRPr/>
            </a:lvl1pPr>
          </a:lstStyle>
          <a:p>
            <a:pPr>
              <a:defRPr/>
            </a:pPr>
            <a:fld id="{5359F2A6-9BBA-DD4D-BF32-60CE9E1CA990}"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5030C253-D2F1-3846-85C1-523523FF8ACD}"/>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6C47C0F3-3CA9-5948-9BAF-8D2B10E73480}"/>
              </a:ext>
            </a:extLst>
          </p:cNvPr>
          <p:cNvSpPr>
            <a:spLocks noGrp="1"/>
          </p:cNvSpPr>
          <p:nvPr>
            <p:ph type="sldNum" sz="quarter" idx="12"/>
          </p:nvPr>
        </p:nvSpPr>
        <p:spPr/>
        <p:txBody>
          <a:bodyPr/>
          <a:lstStyle>
            <a:lvl1pPr>
              <a:defRPr/>
            </a:lvl1pPr>
          </a:lstStyle>
          <a:p>
            <a:pPr>
              <a:defRPr/>
            </a:pPr>
            <a:fld id="{45160BD4-1862-2C47-A583-F8F9B2AE304A}" type="slidenum">
              <a:rPr lang="it-IT" altLang="it-IT"/>
              <a:pPr>
                <a:defRPr/>
              </a:pPr>
              <a:t>‹N›</a:t>
            </a:fld>
            <a:endParaRPr lang="it-IT" altLang="it-IT"/>
          </a:p>
        </p:txBody>
      </p:sp>
    </p:spTree>
    <p:extLst>
      <p:ext uri="{BB962C8B-B14F-4D97-AF65-F5344CB8AC3E}">
        <p14:creationId xmlns:p14="http://schemas.microsoft.com/office/powerpoint/2010/main" val="9993397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244CCD4-97C5-2343-AAD8-95D143B1B79D}"/>
              </a:ext>
            </a:extLst>
          </p:cNvPr>
          <p:cNvSpPr>
            <a:spLocks noGrp="1"/>
          </p:cNvSpPr>
          <p:nvPr>
            <p:ph type="dt" sz="half" idx="10"/>
          </p:nvPr>
        </p:nvSpPr>
        <p:spPr/>
        <p:txBody>
          <a:bodyPr/>
          <a:lstStyle>
            <a:lvl1pPr>
              <a:defRPr/>
            </a:lvl1pPr>
          </a:lstStyle>
          <a:p>
            <a:pPr>
              <a:defRPr/>
            </a:pPr>
            <a:fld id="{4507224C-4724-2C41-8ED1-B743F132B8A1}"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098BEEDC-43A6-714D-AB65-8A8364219134}"/>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FE972C41-EC72-3849-B930-92B169FFF4CC}"/>
              </a:ext>
            </a:extLst>
          </p:cNvPr>
          <p:cNvSpPr>
            <a:spLocks noGrp="1"/>
          </p:cNvSpPr>
          <p:nvPr>
            <p:ph type="sldNum" sz="quarter" idx="12"/>
          </p:nvPr>
        </p:nvSpPr>
        <p:spPr/>
        <p:txBody>
          <a:bodyPr/>
          <a:lstStyle>
            <a:lvl1pPr>
              <a:defRPr/>
            </a:lvl1pPr>
          </a:lstStyle>
          <a:p>
            <a:pPr>
              <a:defRPr/>
            </a:pPr>
            <a:fld id="{C2122880-17D5-9E4A-B284-DA34821170FA}" type="slidenum">
              <a:rPr lang="it-IT" altLang="it-IT"/>
              <a:pPr>
                <a:defRPr/>
              </a:pPr>
              <a:t>‹N›</a:t>
            </a:fld>
            <a:endParaRPr lang="it-IT" altLang="it-IT"/>
          </a:p>
        </p:txBody>
      </p:sp>
    </p:spTree>
    <p:extLst>
      <p:ext uri="{BB962C8B-B14F-4D97-AF65-F5344CB8AC3E}">
        <p14:creationId xmlns:p14="http://schemas.microsoft.com/office/powerpoint/2010/main" val="41855969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94590955-EC09-D440-B5E5-347F11BBBE13}"/>
              </a:ext>
            </a:extLst>
          </p:cNvPr>
          <p:cNvSpPr/>
          <p:nvPr userDrawn="1"/>
        </p:nvSpPr>
        <p:spPr>
          <a:xfrm>
            <a:off x="0" y="5948363"/>
            <a:ext cx="9144000" cy="909637"/>
          </a:xfrm>
          <a:prstGeom prst="rect">
            <a:avLst/>
          </a:prstGeom>
          <a:solidFill>
            <a:srgbClr val="F8D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nvGrpSpPr>
          <p:cNvPr id="5" name="Gruppo 7">
            <a:extLst>
              <a:ext uri="{FF2B5EF4-FFF2-40B4-BE49-F238E27FC236}">
                <a16:creationId xmlns:a16="http://schemas.microsoft.com/office/drawing/2014/main" id="{EB78E845-A4DD-CF45-88FD-ED7C1515A882}"/>
              </a:ext>
            </a:extLst>
          </p:cNvPr>
          <p:cNvGrpSpPr>
            <a:grpSpLocks/>
          </p:cNvGrpSpPr>
          <p:nvPr userDrawn="1"/>
        </p:nvGrpSpPr>
        <p:grpSpPr bwMode="auto">
          <a:xfrm>
            <a:off x="0" y="285750"/>
            <a:ext cx="2387600" cy="1428750"/>
            <a:chOff x="1" y="142852"/>
            <a:chExt cx="2388197" cy="1428760"/>
          </a:xfrm>
        </p:grpSpPr>
        <p:sp>
          <p:nvSpPr>
            <p:cNvPr id="6" name="Picture 2">
              <a:extLst>
                <a:ext uri="{FF2B5EF4-FFF2-40B4-BE49-F238E27FC236}">
                  <a16:creationId xmlns:a16="http://schemas.microsoft.com/office/drawing/2014/main" id="{5BADE981-2023-EF4E-B38D-5FEA89523099}"/>
                </a:ext>
              </a:extLst>
            </p:cNvPr>
            <p:cNvSpPr>
              <a:spLocks noChangeAspect="1" noChangeArrowheads="1"/>
            </p:cNvSpPr>
            <p:nvPr userDrawn="1"/>
          </p:nvSpPr>
          <p:spPr bwMode="auto">
            <a:xfrm>
              <a:off x="514480" y="142852"/>
              <a:ext cx="1286197" cy="936632"/>
            </a:xfrm>
            <a:prstGeom prst="rect">
              <a:avLst/>
            </a:prstGeom>
            <a:noFill/>
            <a:ln>
              <a:noFill/>
            </a:ln>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it-IT" altLang="it-IT"/>
            </a:p>
          </p:txBody>
        </p:sp>
        <p:sp>
          <p:nvSpPr>
            <p:cNvPr id="7" name="Text Box 3">
              <a:extLst>
                <a:ext uri="{FF2B5EF4-FFF2-40B4-BE49-F238E27FC236}">
                  <a16:creationId xmlns:a16="http://schemas.microsoft.com/office/drawing/2014/main" id="{404FBA5B-0688-1B4B-A8A1-FD0FBE53ABEC}"/>
                </a:ext>
              </a:extLst>
            </p:cNvPr>
            <p:cNvSpPr txBox="1">
              <a:spLocks noChangeAspect="1" noChangeArrowheads="1" noChangeShapeType="1"/>
            </p:cNvSpPr>
            <p:nvPr userDrawn="1"/>
          </p:nvSpPr>
          <p:spPr bwMode="auto">
            <a:xfrm>
              <a:off x="1" y="1071547"/>
              <a:ext cx="2388197" cy="500065"/>
            </a:xfrm>
            <a:prstGeom prst="rect">
              <a:avLst/>
            </a:prstGeom>
            <a:noFill/>
            <a:ln>
              <a:noFill/>
            </a:ln>
            <a:effectLst/>
            <a:extLst/>
          </p:spPr>
          <p:txBody>
            <a:bodyPr lIns="36195" tIns="36195" rIns="36195" bIns="36195"/>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algn="ctr" eaLnBrk="1" hangingPunct="1">
                <a:defRPr/>
              </a:pPr>
              <a:r>
                <a:rPr lang="it-IT" sz="1200" b="1" dirty="0">
                  <a:solidFill>
                    <a:srgbClr val="000066"/>
                  </a:solidFill>
                  <a:latin typeface="Bookman Old Style" charset="0"/>
                  <a:ea typeface="ÇlÇr ñæí©" charset="0"/>
                </a:rPr>
                <a:t>Ordine dei Geologi </a:t>
              </a:r>
            </a:p>
            <a:p>
              <a:pPr algn="ctr" eaLnBrk="1" hangingPunct="1">
                <a:defRPr/>
              </a:pPr>
              <a:r>
                <a:rPr lang="it-IT" sz="1200" b="1" dirty="0">
                  <a:solidFill>
                    <a:srgbClr val="000066"/>
                  </a:solidFill>
                  <a:latin typeface="Bookman Old Style" charset="0"/>
                  <a:ea typeface="ÇlÇr ñæí©" charset="0"/>
                </a:rPr>
                <a:t>Regione Abruzzo </a:t>
              </a:r>
              <a:endParaRPr lang="it-IT" sz="1200" dirty="0"/>
            </a:p>
          </p:txBody>
        </p:sp>
      </p:grpSp>
      <p:pic>
        <p:nvPicPr>
          <p:cNvPr id="8" name="Immagine 10" descr="logo su.jpg">
            <a:extLst>
              <a:ext uri="{FF2B5EF4-FFF2-40B4-BE49-F238E27FC236}">
                <a16:creationId xmlns:a16="http://schemas.microsoft.com/office/drawing/2014/main" id="{4D70756F-3B6C-204E-AF8C-2E12DAF698B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86125" y="428625"/>
            <a:ext cx="2365375"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Graziano\Dropbox\2018\Attività\Fiera Abitare oggi\T-c57e97b6d1ae6bfe117839c142d9b370-219x74.png">
            <a:extLst>
              <a:ext uri="{FF2B5EF4-FFF2-40B4-BE49-F238E27FC236}">
                <a16:creationId xmlns:a16="http://schemas.microsoft.com/office/drawing/2014/main" id="{CB77AB05-3C1C-5D48-B9C0-D3970695F48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15125" y="571500"/>
            <a:ext cx="208597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10" name="Segnaposto data 3">
            <a:extLst>
              <a:ext uri="{FF2B5EF4-FFF2-40B4-BE49-F238E27FC236}">
                <a16:creationId xmlns:a16="http://schemas.microsoft.com/office/drawing/2014/main" id="{3BD42345-5FBB-B446-9A49-74BFA3DE3C5F}"/>
              </a:ext>
            </a:extLst>
          </p:cNvPr>
          <p:cNvSpPr>
            <a:spLocks noGrp="1"/>
          </p:cNvSpPr>
          <p:nvPr>
            <p:ph type="dt" sz="half" idx="10"/>
          </p:nvPr>
        </p:nvSpPr>
        <p:spPr/>
        <p:txBody>
          <a:bodyPr/>
          <a:lstStyle>
            <a:lvl1pPr>
              <a:defRPr/>
            </a:lvl1pPr>
          </a:lstStyle>
          <a:p>
            <a:pPr>
              <a:defRPr/>
            </a:pPr>
            <a:endParaRPr lang="it-IT"/>
          </a:p>
        </p:txBody>
      </p:sp>
      <p:sp>
        <p:nvSpPr>
          <p:cNvPr id="11" name="Segnaposto piè di pagina 4">
            <a:extLst>
              <a:ext uri="{FF2B5EF4-FFF2-40B4-BE49-F238E27FC236}">
                <a16:creationId xmlns:a16="http://schemas.microsoft.com/office/drawing/2014/main" id="{98ECFB3A-231D-1743-9F2E-09997C61B1A2}"/>
              </a:ext>
            </a:extLst>
          </p:cNvPr>
          <p:cNvSpPr>
            <a:spLocks noGrp="1"/>
          </p:cNvSpPr>
          <p:nvPr>
            <p:ph type="ftr" sz="quarter" idx="11"/>
          </p:nvPr>
        </p:nvSpPr>
        <p:spPr/>
        <p:txBody>
          <a:bodyPr/>
          <a:lstStyle>
            <a:lvl1pPr>
              <a:defRPr/>
            </a:lvl1pPr>
          </a:lstStyle>
          <a:p>
            <a:pPr>
              <a:defRPr/>
            </a:pPr>
            <a:endParaRPr lang="it-IT"/>
          </a:p>
        </p:txBody>
      </p:sp>
      <p:sp>
        <p:nvSpPr>
          <p:cNvPr id="12" name="Segnaposto numero diapositiva 5">
            <a:extLst>
              <a:ext uri="{FF2B5EF4-FFF2-40B4-BE49-F238E27FC236}">
                <a16:creationId xmlns:a16="http://schemas.microsoft.com/office/drawing/2014/main" id="{1744039B-7C88-F14B-BA4A-0DD9BAE67763}"/>
              </a:ext>
            </a:extLst>
          </p:cNvPr>
          <p:cNvSpPr>
            <a:spLocks noGrp="1"/>
          </p:cNvSpPr>
          <p:nvPr>
            <p:ph type="sldNum" sz="quarter" idx="12"/>
          </p:nvPr>
        </p:nvSpPr>
        <p:spPr/>
        <p:txBody>
          <a:bodyPr/>
          <a:lstStyle>
            <a:lvl1pPr>
              <a:defRPr/>
            </a:lvl1pPr>
          </a:lstStyle>
          <a:p>
            <a:pPr>
              <a:defRPr/>
            </a:pPr>
            <a:fld id="{FB6E3B8F-B50D-E44C-AA92-3B5A039951EA}" type="slidenum">
              <a:rPr lang="it-IT" altLang="it-IT"/>
              <a:pPr>
                <a:defRPr/>
              </a:pPr>
              <a:t>‹N›</a:t>
            </a:fld>
            <a:endParaRPr lang="it-IT" altLang="it-IT"/>
          </a:p>
        </p:txBody>
      </p:sp>
    </p:spTree>
    <p:extLst>
      <p:ext uri="{BB962C8B-B14F-4D97-AF65-F5344CB8AC3E}">
        <p14:creationId xmlns:p14="http://schemas.microsoft.com/office/powerpoint/2010/main" val="1850219329"/>
      </p:ext>
    </p:extLst>
  </p:cSld>
  <p:clrMapOvr>
    <a:masterClrMapping/>
  </p:clrMapOvr>
  <p:transition>
    <p:comb/>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4A37892-1A49-884D-A460-570944A6587D}"/>
              </a:ext>
            </a:extLst>
          </p:cNvPr>
          <p:cNvSpPr>
            <a:spLocks noGrp="1"/>
          </p:cNvSpPr>
          <p:nvPr>
            <p:ph type="dt" sz="half" idx="10"/>
          </p:nvPr>
        </p:nvSpPr>
        <p:spPr/>
        <p:txBody>
          <a:bodyPr/>
          <a:lstStyle>
            <a:lvl1pPr>
              <a:defRPr/>
            </a:lvl1pPr>
          </a:lstStyle>
          <a:p>
            <a:pPr>
              <a:defRPr/>
            </a:pPr>
            <a:endParaRPr lang="it-IT"/>
          </a:p>
        </p:txBody>
      </p:sp>
      <p:sp>
        <p:nvSpPr>
          <p:cNvPr id="5" name="Segnaposto piè di pagina 4">
            <a:extLst>
              <a:ext uri="{FF2B5EF4-FFF2-40B4-BE49-F238E27FC236}">
                <a16:creationId xmlns:a16="http://schemas.microsoft.com/office/drawing/2014/main" id="{FAF3A87F-6F36-8947-82EC-CC173B61B6EC}"/>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4AF50051-9DD2-D442-BBBC-4D9D2FB8A726}"/>
              </a:ext>
            </a:extLst>
          </p:cNvPr>
          <p:cNvSpPr>
            <a:spLocks noGrp="1"/>
          </p:cNvSpPr>
          <p:nvPr>
            <p:ph type="sldNum" sz="quarter" idx="12"/>
          </p:nvPr>
        </p:nvSpPr>
        <p:spPr/>
        <p:txBody>
          <a:bodyPr/>
          <a:lstStyle>
            <a:lvl1pPr>
              <a:defRPr/>
            </a:lvl1pPr>
          </a:lstStyle>
          <a:p>
            <a:pPr>
              <a:defRPr/>
            </a:pPr>
            <a:fld id="{56A33A4B-895E-494C-AD84-CE35392D09B5}" type="slidenum">
              <a:rPr lang="it-IT" altLang="it-IT"/>
              <a:pPr>
                <a:defRPr/>
              </a:pPr>
              <a:t>‹N›</a:t>
            </a:fld>
            <a:endParaRPr lang="it-IT" altLang="it-IT"/>
          </a:p>
        </p:txBody>
      </p:sp>
    </p:spTree>
    <p:extLst>
      <p:ext uri="{BB962C8B-B14F-4D97-AF65-F5344CB8AC3E}">
        <p14:creationId xmlns:p14="http://schemas.microsoft.com/office/powerpoint/2010/main" val="2579033463"/>
      </p:ext>
    </p:extLst>
  </p:cSld>
  <p:clrMapOvr>
    <a:masterClrMapping/>
  </p:clrMapOvr>
  <p:transition>
    <p:comb/>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E116880E-9890-2D4B-B56F-4DC4A377BC06}"/>
              </a:ext>
            </a:extLst>
          </p:cNvPr>
          <p:cNvSpPr>
            <a:spLocks noGrp="1"/>
          </p:cNvSpPr>
          <p:nvPr>
            <p:ph type="dt" sz="half" idx="10"/>
          </p:nvPr>
        </p:nvSpPr>
        <p:spPr/>
        <p:txBody>
          <a:bodyPr/>
          <a:lstStyle>
            <a:lvl1pPr>
              <a:defRPr/>
            </a:lvl1pPr>
          </a:lstStyle>
          <a:p>
            <a:pPr>
              <a:defRPr/>
            </a:pPr>
            <a:fld id="{E43EBFAE-77C8-314A-99CF-D0B9B4DA87AB}" type="datetimeFigureOut">
              <a:rPr lang="it-IT"/>
              <a:pPr>
                <a:defRPr/>
              </a:pPr>
              <a:t>26/05/19</a:t>
            </a:fld>
            <a:endParaRPr lang="it-IT"/>
          </a:p>
        </p:txBody>
      </p:sp>
      <p:sp>
        <p:nvSpPr>
          <p:cNvPr id="3" name="Segnaposto piè di pagina 4">
            <a:extLst>
              <a:ext uri="{FF2B5EF4-FFF2-40B4-BE49-F238E27FC236}">
                <a16:creationId xmlns:a16="http://schemas.microsoft.com/office/drawing/2014/main" id="{BE3D8EDC-0297-F147-8FA6-83C33FD08981}"/>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309F695F-4768-6242-A41C-E8242634A11B}"/>
              </a:ext>
            </a:extLst>
          </p:cNvPr>
          <p:cNvSpPr>
            <a:spLocks noGrp="1"/>
          </p:cNvSpPr>
          <p:nvPr>
            <p:ph type="sldNum" sz="quarter" idx="12"/>
          </p:nvPr>
        </p:nvSpPr>
        <p:spPr/>
        <p:txBody>
          <a:bodyPr/>
          <a:lstStyle>
            <a:lvl1pPr>
              <a:defRPr/>
            </a:lvl1pPr>
          </a:lstStyle>
          <a:p>
            <a:pPr>
              <a:defRPr/>
            </a:pPr>
            <a:fld id="{2A53A5AB-1D71-334A-B63E-B18F1619F579}" type="slidenum">
              <a:rPr lang="it-IT" altLang="it-IT"/>
              <a:pPr>
                <a:defRPr/>
              </a:pPr>
              <a:t>‹N›</a:t>
            </a:fld>
            <a:endParaRPr lang="it-IT" altLang="it-IT"/>
          </a:p>
        </p:txBody>
      </p:sp>
    </p:spTree>
    <p:extLst>
      <p:ext uri="{BB962C8B-B14F-4D97-AF65-F5344CB8AC3E}">
        <p14:creationId xmlns:p14="http://schemas.microsoft.com/office/powerpoint/2010/main" val="19965330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74892700-46FB-644F-9AAF-5A3E08EACFE6}"/>
              </a:ext>
            </a:extLst>
          </p:cNvPr>
          <p:cNvSpPr/>
          <p:nvPr userDrawn="1"/>
        </p:nvSpPr>
        <p:spPr>
          <a:xfrm>
            <a:off x="0" y="5948363"/>
            <a:ext cx="9144000" cy="909637"/>
          </a:xfrm>
          <a:prstGeom prst="rect">
            <a:avLst/>
          </a:prstGeom>
          <a:solidFill>
            <a:srgbClr val="F8D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grpSp>
        <p:nvGrpSpPr>
          <p:cNvPr id="5" name="Gruppo 7">
            <a:extLst>
              <a:ext uri="{FF2B5EF4-FFF2-40B4-BE49-F238E27FC236}">
                <a16:creationId xmlns:a16="http://schemas.microsoft.com/office/drawing/2014/main" id="{8A8D6047-531B-974D-83C6-2D6E6F98951B}"/>
              </a:ext>
            </a:extLst>
          </p:cNvPr>
          <p:cNvGrpSpPr>
            <a:grpSpLocks/>
          </p:cNvGrpSpPr>
          <p:nvPr userDrawn="1"/>
        </p:nvGrpSpPr>
        <p:grpSpPr bwMode="auto">
          <a:xfrm>
            <a:off x="0" y="285750"/>
            <a:ext cx="2387600" cy="1428750"/>
            <a:chOff x="1" y="142852"/>
            <a:chExt cx="2388197" cy="1428760"/>
          </a:xfrm>
        </p:grpSpPr>
        <p:sp>
          <p:nvSpPr>
            <p:cNvPr id="6" name="Picture 2">
              <a:extLst>
                <a:ext uri="{FF2B5EF4-FFF2-40B4-BE49-F238E27FC236}">
                  <a16:creationId xmlns:a16="http://schemas.microsoft.com/office/drawing/2014/main" id="{83D148A0-A576-264B-BAD4-100A389E0C9A}"/>
                </a:ext>
              </a:extLst>
            </p:cNvPr>
            <p:cNvSpPr>
              <a:spLocks noChangeAspect="1" noChangeArrowheads="1"/>
            </p:cNvSpPr>
            <p:nvPr userDrawn="1"/>
          </p:nvSpPr>
          <p:spPr bwMode="auto">
            <a:xfrm>
              <a:off x="514480" y="142852"/>
              <a:ext cx="1286197" cy="936632"/>
            </a:xfrm>
            <a:prstGeom prst="rect">
              <a:avLst/>
            </a:prstGeom>
            <a:noFill/>
            <a:ln>
              <a:noFill/>
            </a:ln>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it-IT" altLang="it-IT"/>
            </a:p>
          </p:txBody>
        </p:sp>
        <p:sp>
          <p:nvSpPr>
            <p:cNvPr id="7" name="Text Box 3">
              <a:extLst>
                <a:ext uri="{FF2B5EF4-FFF2-40B4-BE49-F238E27FC236}">
                  <a16:creationId xmlns:a16="http://schemas.microsoft.com/office/drawing/2014/main" id="{E6D1F1DD-84DB-974C-9C6E-D08D9FDC01EA}"/>
                </a:ext>
              </a:extLst>
            </p:cNvPr>
            <p:cNvSpPr txBox="1">
              <a:spLocks noChangeAspect="1" noChangeArrowheads="1" noChangeShapeType="1"/>
            </p:cNvSpPr>
            <p:nvPr userDrawn="1"/>
          </p:nvSpPr>
          <p:spPr bwMode="auto">
            <a:xfrm>
              <a:off x="1" y="1071547"/>
              <a:ext cx="2388197" cy="500065"/>
            </a:xfrm>
            <a:prstGeom prst="rect">
              <a:avLst/>
            </a:prstGeom>
            <a:noFill/>
            <a:ln>
              <a:noFill/>
            </a:ln>
            <a:effectLst/>
            <a:extLst/>
          </p:spPr>
          <p:txBody>
            <a:bodyPr lIns="36195" tIns="36195" rIns="36195" bIns="36195"/>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algn="ctr">
                <a:defRPr/>
              </a:pPr>
              <a:r>
                <a:rPr lang="it-IT" sz="1200" b="1" dirty="0">
                  <a:solidFill>
                    <a:srgbClr val="000066"/>
                  </a:solidFill>
                  <a:latin typeface="Bookman Old Style" charset="0"/>
                  <a:ea typeface="ÇlÇr ñæí©" charset="0"/>
                </a:rPr>
                <a:t>Ordine dei Geologi </a:t>
              </a:r>
            </a:p>
            <a:p>
              <a:pPr algn="ctr">
                <a:defRPr/>
              </a:pPr>
              <a:r>
                <a:rPr lang="it-IT" sz="1200" b="1" dirty="0">
                  <a:solidFill>
                    <a:srgbClr val="000066"/>
                  </a:solidFill>
                  <a:latin typeface="Bookman Old Style" charset="0"/>
                  <a:ea typeface="ÇlÇr ñæí©" charset="0"/>
                </a:rPr>
                <a:t>Regione Abruzzo </a:t>
              </a:r>
              <a:endParaRPr lang="it-IT" sz="1200" dirty="0">
                <a:solidFill>
                  <a:prstClr val="black"/>
                </a:solidFill>
              </a:endParaRPr>
            </a:p>
          </p:txBody>
        </p:sp>
      </p:grpSp>
      <p:pic>
        <p:nvPicPr>
          <p:cNvPr id="8" name="Immagine 10" descr="logo su.jpg">
            <a:extLst>
              <a:ext uri="{FF2B5EF4-FFF2-40B4-BE49-F238E27FC236}">
                <a16:creationId xmlns:a16="http://schemas.microsoft.com/office/drawing/2014/main" id="{112D8CFC-390D-AB45-BFE1-1F2E530EF3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86125" y="428625"/>
            <a:ext cx="2365375"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Graziano\Dropbox\2018\Attività\Fiera Abitare oggi\T-c57e97b6d1ae6bfe117839c142d9b370-219x74.png">
            <a:extLst>
              <a:ext uri="{FF2B5EF4-FFF2-40B4-BE49-F238E27FC236}">
                <a16:creationId xmlns:a16="http://schemas.microsoft.com/office/drawing/2014/main" id="{F4F7CBA8-B6F5-F74E-885D-CF69216A174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15125" y="571500"/>
            <a:ext cx="208597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10" name="Segnaposto data 3">
            <a:extLst>
              <a:ext uri="{FF2B5EF4-FFF2-40B4-BE49-F238E27FC236}">
                <a16:creationId xmlns:a16="http://schemas.microsoft.com/office/drawing/2014/main" id="{AE9AAEA9-AE4A-3241-B830-88002FA7E999}"/>
              </a:ext>
            </a:extLst>
          </p:cNvPr>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it-IT"/>
          </a:p>
        </p:txBody>
      </p:sp>
      <p:sp>
        <p:nvSpPr>
          <p:cNvPr id="11" name="Segnaposto piè di pagina 4">
            <a:extLst>
              <a:ext uri="{FF2B5EF4-FFF2-40B4-BE49-F238E27FC236}">
                <a16:creationId xmlns:a16="http://schemas.microsoft.com/office/drawing/2014/main" id="{9FBABDA2-9D5C-5745-BA37-5B43FBB9C169}"/>
              </a:ext>
            </a:extLst>
          </p:cNvPr>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it-IT"/>
          </a:p>
        </p:txBody>
      </p:sp>
      <p:sp>
        <p:nvSpPr>
          <p:cNvPr id="12" name="Segnaposto numero diapositiva 5">
            <a:extLst>
              <a:ext uri="{FF2B5EF4-FFF2-40B4-BE49-F238E27FC236}">
                <a16:creationId xmlns:a16="http://schemas.microsoft.com/office/drawing/2014/main" id="{3D616F11-5FE7-6B4E-8FBD-9BC79DF479D6}"/>
              </a:ext>
            </a:extLst>
          </p:cNvPr>
          <p:cNvSpPr>
            <a:spLocks noGrp="1"/>
          </p:cNvSpPr>
          <p:nvPr>
            <p:ph type="sldNum" sz="quarter" idx="12"/>
          </p:nvPr>
        </p:nvSpPr>
        <p:spPr/>
        <p:txBody>
          <a:bodyPr/>
          <a:lstStyle>
            <a:lvl1pPr>
              <a:defRPr>
                <a:latin typeface="Calibri" panose="020F0502020204030204" pitchFamily="34" charset="0"/>
              </a:defRPr>
            </a:lvl1pPr>
          </a:lstStyle>
          <a:p>
            <a:pPr>
              <a:defRPr/>
            </a:pPr>
            <a:fld id="{D3AAC093-0699-2747-B257-2CC32ABD037A}" type="slidenum">
              <a:rPr lang="it-IT" altLang="it-IT"/>
              <a:pPr>
                <a:defRPr/>
              </a:pPr>
              <a:t>‹N›</a:t>
            </a:fld>
            <a:endParaRPr lang="it-IT" altLang="it-IT"/>
          </a:p>
        </p:txBody>
      </p:sp>
    </p:spTree>
    <p:extLst>
      <p:ext uri="{BB962C8B-B14F-4D97-AF65-F5344CB8AC3E}">
        <p14:creationId xmlns:p14="http://schemas.microsoft.com/office/powerpoint/2010/main" val="1971686239"/>
      </p:ext>
    </p:extLst>
  </p:cSld>
  <p:clrMapOvr>
    <a:masterClrMapping/>
  </p:clrMapOvr>
  <p:transition>
    <p:comb/>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5A7E4D7-E11B-8746-8740-A59D759B79E5}"/>
              </a:ext>
            </a:extLst>
          </p:cNvPr>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it-IT"/>
          </a:p>
        </p:txBody>
      </p:sp>
      <p:sp>
        <p:nvSpPr>
          <p:cNvPr id="5" name="Segnaposto piè di pagina 4">
            <a:extLst>
              <a:ext uri="{FF2B5EF4-FFF2-40B4-BE49-F238E27FC236}">
                <a16:creationId xmlns:a16="http://schemas.microsoft.com/office/drawing/2014/main" id="{91A523AD-3348-1942-B9C0-A1CDF5A63E83}"/>
              </a:ext>
            </a:extLst>
          </p:cNvPr>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it-IT"/>
          </a:p>
        </p:txBody>
      </p:sp>
      <p:sp>
        <p:nvSpPr>
          <p:cNvPr id="6" name="Segnaposto numero diapositiva 5">
            <a:extLst>
              <a:ext uri="{FF2B5EF4-FFF2-40B4-BE49-F238E27FC236}">
                <a16:creationId xmlns:a16="http://schemas.microsoft.com/office/drawing/2014/main" id="{3B2F649B-F372-B546-B46D-C278DEC6BF51}"/>
              </a:ext>
            </a:extLst>
          </p:cNvPr>
          <p:cNvSpPr>
            <a:spLocks noGrp="1"/>
          </p:cNvSpPr>
          <p:nvPr>
            <p:ph type="sldNum" sz="quarter" idx="12"/>
          </p:nvPr>
        </p:nvSpPr>
        <p:spPr/>
        <p:txBody>
          <a:bodyPr/>
          <a:lstStyle>
            <a:lvl1pPr>
              <a:defRPr>
                <a:latin typeface="Calibri" panose="020F0502020204030204" pitchFamily="34" charset="0"/>
              </a:defRPr>
            </a:lvl1pPr>
          </a:lstStyle>
          <a:p>
            <a:pPr>
              <a:defRPr/>
            </a:pPr>
            <a:fld id="{9ABB014A-09DF-CB47-8D79-CB6DFE1D3A1D}" type="slidenum">
              <a:rPr lang="it-IT" altLang="it-IT"/>
              <a:pPr>
                <a:defRPr/>
              </a:pPr>
              <a:t>‹N›</a:t>
            </a:fld>
            <a:endParaRPr lang="it-IT" altLang="it-IT"/>
          </a:p>
        </p:txBody>
      </p:sp>
    </p:spTree>
    <p:extLst>
      <p:ext uri="{BB962C8B-B14F-4D97-AF65-F5344CB8AC3E}">
        <p14:creationId xmlns:p14="http://schemas.microsoft.com/office/powerpoint/2010/main" val="2766157021"/>
      </p:ext>
    </p:extLst>
  </p:cSld>
  <p:clrMapOvr>
    <a:masterClrMapping/>
  </p:clrMapOvr>
  <p:transition>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54CD7177-ED65-4B40-9C5C-267793155E6C}" type="datetimeFigureOut">
              <a:rPr lang="it-IT" smtClean="0"/>
              <a:pPr/>
              <a:t>26/05/19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4AA3D05-9EE0-4E57-86A4-1414ECF79C26}" type="slidenum">
              <a:rPr lang="it-IT" smtClean="0"/>
              <a:pPr/>
              <a:t>‹N›</a:t>
            </a:fld>
            <a:endParaRPr lang="it-IT"/>
          </a:p>
        </p:txBody>
      </p:sp>
    </p:spTree>
    <p:extLst>
      <p:ext uri="{BB962C8B-B14F-4D97-AF65-F5344CB8AC3E}">
        <p14:creationId xmlns:p14="http://schemas.microsoft.com/office/powerpoint/2010/main" val="20620030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5E28A472-9AC8-E14D-B64A-BE930B23330B}"/>
              </a:ext>
            </a:extLst>
          </p:cNvPr>
          <p:cNvSpPr>
            <a:spLocks noGrp="1"/>
          </p:cNvSpPr>
          <p:nvPr>
            <p:ph type="dt" sz="half" idx="10"/>
          </p:nvPr>
        </p:nvSpPr>
        <p:spPr/>
        <p:txBody>
          <a:bodyPr/>
          <a:lstStyle>
            <a:lvl1pPr fontAlgn="auto">
              <a:spcBef>
                <a:spcPts val="0"/>
              </a:spcBef>
              <a:spcAft>
                <a:spcPts val="0"/>
              </a:spcAft>
              <a:defRPr>
                <a:latin typeface="+mn-lt"/>
              </a:defRPr>
            </a:lvl1pPr>
          </a:lstStyle>
          <a:p>
            <a:pPr>
              <a:defRPr/>
            </a:pPr>
            <a:fld id="{3FBF710E-71D0-CE43-9886-43A608E98447}" type="datetimeFigureOut">
              <a:rPr lang="it-IT"/>
              <a:pPr>
                <a:defRPr/>
              </a:pPr>
              <a:t>26/05/19</a:t>
            </a:fld>
            <a:endParaRPr lang="it-IT"/>
          </a:p>
        </p:txBody>
      </p:sp>
      <p:sp>
        <p:nvSpPr>
          <p:cNvPr id="3" name="Segnaposto piè di pagina 4">
            <a:extLst>
              <a:ext uri="{FF2B5EF4-FFF2-40B4-BE49-F238E27FC236}">
                <a16:creationId xmlns:a16="http://schemas.microsoft.com/office/drawing/2014/main" id="{92C1B82C-23F3-2B4C-89E5-3EE6BEDDF1C5}"/>
              </a:ext>
            </a:extLst>
          </p:cNvPr>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it-IT"/>
          </a:p>
        </p:txBody>
      </p:sp>
      <p:sp>
        <p:nvSpPr>
          <p:cNvPr id="4" name="Segnaposto numero diapositiva 5">
            <a:extLst>
              <a:ext uri="{FF2B5EF4-FFF2-40B4-BE49-F238E27FC236}">
                <a16:creationId xmlns:a16="http://schemas.microsoft.com/office/drawing/2014/main" id="{DD8EB228-958C-0445-BFA8-8014D3181F88}"/>
              </a:ext>
            </a:extLst>
          </p:cNvPr>
          <p:cNvSpPr>
            <a:spLocks noGrp="1"/>
          </p:cNvSpPr>
          <p:nvPr>
            <p:ph type="sldNum" sz="quarter" idx="12"/>
          </p:nvPr>
        </p:nvSpPr>
        <p:spPr/>
        <p:txBody>
          <a:bodyPr/>
          <a:lstStyle>
            <a:lvl1pPr>
              <a:defRPr>
                <a:latin typeface="Calibri" panose="020F0502020204030204" pitchFamily="34" charset="0"/>
              </a:defRPr>
            </a:lvl1pPr>
          </a:lstStyle>
          <a:p>
            <a:pPr>
              <a:defRPr/>
            </a:pPr>
            <a:fld id="{1EB6E67A-FBC8-E643-B367-17B2B2ABBCC9}" type="slidenum">
              <a:rPr lang="it-IT" altLang="it-IT"/>
              <a:pPr>
                <a:defRPr/>
              </a:pPr>
              <a:t>‹N›</a:t>
            </a:fld>
            <a:endParaRPr lang="it-IT" altLang="it-IT"/>
          </a:p>
        </p:txBody>
      </p:sp>
    </p:spTree>
    <p:extLst>
      <p:ext uri="{BB962C8B-B14F-4D97-AF65-F5344CB8AC3E}">
        <p14:creationId xmlns:p14="http://schemas.microsoft.com/office/powerpoint/2010/main" val="25710523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82806A2F-0AC2-0047-8856-914B432B009A}"/>
              </a:ext>
            </a:extLst>
          </p:cNvPr>
          <p:cNvSpPr/>
          <p:nvPr userDrawn="1"/>
        </p:nvSpPr>
        <p:spPr>
          <a:xfrm>
            <a:off x="0" y="5948363"/>
            <a:ext cx="9144000" cy="909637"/>
          </a:xfrm>
          <a:prstGeom prst="rect">
            <a:avLst/>
          </a:prstGeom>
          <a:solidFill>
            <a:srgbClr val="F8D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nvGrpSpPr>
          <p:cNvPr id="5" name="Gruppo 7">
            <a:extLst>
              <a:ext uri="{FF2B5EF4-FFF2-40B4-BE49-F238E27FC236}">
                <a16:creationId xmlns:a16="http://schemas.microsoft.com/office/drawing/2014/main" id="{D9A1C612-C27E-1743-AC04-A330104D069C}"/>
              </a:ext>
            </a:extLst>
          </p:cNvPr>
          <p:cNvGrpSpPr>
            <a:grpSpLocks/>
          </p:cNvGrpSpPr>
          <p:nvPr userDrawn="1"/>
        </p:nvGrpSpPr>
        <p:grpSpPr bwMode="auto">
          <a:xfrm>
            <a:off x="0" y="285750"/>
            <a:ext cx="2387600" cy="1428750"/>
            <a:chOff x="1" y="142852"/>
            <a:chExt cx="2388197" cy="1428760"/>
          </a:xfrm>
        </p:grpSpPr>
        <p:sp>
          <p:nvSpPr>
            <p:cNvPr id="6" name="Picture 2">
              <a:extLst>
                <a:ext uri="{FF2B5EF4-FFF2-40B4-BE49-F238E27FC236}">
                  <a16:creationId xmlns:a16="http://schemas.microsoft.com/office/drawing/2014/main" id="{D27F2AF2-97B2-0D4E-8CF9-A5C52EE56990}"/>
                </a:ext>
              </a:extLst>
            </p:cNvPr>
            <p:cNvSpPr>
              <a:spLocks noChangeAspect="1" noChangeArrowheads="1"/>
            </p:cNvSpPr>
            <p:nvPr userDrawn="1"/>
          </p:nvSpPr>
          <p:spPr bwMode="auto">
            <a:xfrm>
              <a:off x="514480" y="142852"/>
              <a:ext cx="1286197" cy="936632"/>
            </a:xfrm>
            <a:prstGeom prst="rect">
              <a:avLst/>
            </a:prstGeom>
            <a:noFill/>
            <a:ln>
              <a:noFill/>
            </a:ln>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it-IT" altLang="it-IT"/>
            </a:p>
          </p:txBody>
        </p:sp>
        <p:sp>
          <p:nvSpPr>
            <p:cNvPr id="7" name="Text Box 3">
              <a:extLst>
                <a:ext uri="{FF2B5EF4-FFF2-40B4-BE49-F238E27FC236}">
                  <a16:creationId xmlns:a16="http://schemas.microsoft.com/office/drawing/2014/main" id="{9E2D0383-9B0A-E747-A6FE-B32F1B5B6E52}"/>
                </a:ext>
              </a:extLst>
            </p:cNvPr>
            <p:cNvSpPr txBox="1">
              <a:spLocks noChangeAspect="1" noChangeArrowheads="1" noChangeShapeType="1"/>
            </p:cNvSpPr>
            <p:nvPr userDrawn="1"/>
          </p:nvSpPr>
          <p:spPr bwMode="auto">
            <a:xfrm>
              <a:off x="1" y="1071547"/>
              <a:ext cx="2388197" cy="500065"/>
            </a:xfrm>
            <a:prstGeom prst="rect">
              <a:avLst/>
            </a:prstGeom>
            <a:noFill/>
            <a:ln>
              <a:noFill/>
            </a:ln>
            <a:effectLst/>
            <a:extLst/>
          </p:spPr>
          <p:txBody>
            <a:bodyPr lIns="36195" tIns="36195" rIns="36195" bIns="36195"/>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algn="ctr" eaLnBrk="1" hangingPunct="1">
                <a:defRPr/>
              </a:pPr>
              <a:r>
                <a:rPr lang="it-IT" sz="1200" b="1" dirty="0">
                  <a:solidFill>
                    <a:srgbClr val="000066"/>
                  </a:solidFill>
                  <a:latin typeface="Bookman Old Style" charset="0"/>
                  <a:ea typeface="ÇlÇr ñæí©" charset="0"/>
                </a:rPr>
                <a:t>Ordine dei Geologi </a:t>
              </a:r>
            </a:p>
            <a:p>
              <a:pPr algn="ctr" eaLnBrk="1" hangingPunct="1">
                <a:defRPr/>
              </a:pPr>
              <a:r>
                <a:rPr lang="it-IT" sz="1200" b="1" dirty="0">
                  <a:solidFill>
                    <a:srgbClr val="000066"/>
                  </a:solidFill>
                  <a:latin typeface="Bookman Old Style" charset="0"/>
                  <a:ea typeface="ÇlÇr ñæí©" charset="0"/>
                </a:rPr>
                <a:t>Regione Abruzzo </a:t>
              </a:r>
              <a:endParaRPr lang="it-IT" sz="1200" dirty="0"/>
            </a:p>
          </p:txBody>
        </p:sp>
      </p:grpSp>
      <p:pic>
        <p:nvPicPr>
          <p:cNvPr id="8" name="Immagine 10" descr="logo su.jpg">
            <a:extLst>
              <a:ext uri="{FF2B5EF4-FFF2-40B4-BE49-F238E27FC236}">
                <a16:creationId xmlns:a16="http://schemas.microsoft.com/office/drawing/2014/main" id="{4318AB15-A799-D74C-832F-FB88ED42CED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86125" y="428625"/>
            <a:ext cx="2365375"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Graziano\Dropbox\2018\Attività\Fiera Abitare oggi\T-c57e97b6d1ae6bfe117839c142d9b370-219x74.png">
            <a:extLst>
              <a:ext uri="{FF2B5EF4-FFF2-40B4-BE49-F238E27FC236}">
                <a16:creationId xmlns:a16="http://schemas.microsoft.com/office/drawing/2014/main" id="{4C137372-E5EA-E142-A0BB-8EF1E6943B1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15125" y="571500"/>
            <a:ext cx="208597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10" name="Segnaposto data 3">
            <a:extLst>
              <a:ext uri="{FF2B5EF4-FFF2-40B4-BE49-F238E27FC236}">
                <a16:creationId xmlns:a16="http://schemas.microsoft.com/office/drawing/2014/main" id="{DAEB254B-46E1-7641-90C7-CC7A46AD7DF8}"/>
              </a:ext>
            </a:extLst>
          </p:cNvPr>
          <p:cNvSpPr>
            <a:spLocks noGrp="1"/>
          </p:cNvSpPr>
          <p:nvPr>
            <p:ph type="dt" sz="half" idx="10"/>
          </p:nvPr>
        </p:nvSpPr>
        <p:spPr/>
        <p:txBody>
          <a:bodyPr/>
          <a:lstStyle>
            <a:lvl1pPr>
              <a:defRPr/>
            </a:lvl1pPr>
          </a:lstStyle>
          <a:p>
            <a:pPr>
              <a:defRPr/>
            </a:pPr>
            <a:endParaRPr lang="it-IT"/>
          </a:p>
        </p:txBody>
      </p:sp>
      <p:sp>
        <p:nvSpPr>
          <p:cNvPr id="11" name="Segnaposto piè di pagina 4">
            <a:extLst>
              <a:ext uri="{FF2B5EF4-FFF2-40B4-BE49-F238E27FC236}">
                <a16:creationId xmlns:a16="http://schemas.microsoft.com/office/drawing/2014/main" id="{93AF2FAC-B947-924A-A004-7726417B5BF0}"/>
              </a:ext>
            </a:extLst>
          </p:cNvPr>
          <p:cNvSpPr>
            <a:spLocks noGrp="1"/>
          </p:cNvSpPr>
          <p:nvPr>
            <p:ph type="ftr" sz="quarter" idx="11"/>
          </p:nvPr>
        </p:nvSpPr>
        <p:spPr/>
        <p:txBody>
          <a:bodyPr/>
          <a:lstStyle>
            <a:lvl1pPr>
              <a:defRPr/>
            </a:lvl1pPr>
          </a:lstStyle>
          <a:p>
            <a:pPr>
              <a:defRPr/>
            </a:pPr>
            <a:endParaRPr lang="it-IT"/>
          </a:p>
        </p:txBody>
      </p:sp>
      <p:sp>
        <p:nvSpPr>
          <p:cNvPr id="12" name="Segnaposto numero diapositiva 5">
            <a:extLst>
              <a:ext uri="{FF2B5EF4-FFF2-40B4-BE49-F238E27FC236}">
                <a16:creationId xmlns:a16="http://schemas.microsoft.com/office/drawing/2014/main" id="{E0C0D113-A14B-7A40-9134-9EF4E80A45FA}"/>
              </a:ext>
            </a:extLst>
          </p:cNvPr>
          <p:cNvSpPr>
            <a:spLocks noGrp="1"/>
          </p:cNvSpPr>
          <p:nvPr>
            <p:ph type="sldNum" sz="quarter" idx="12"/>
          </p:nvPr>
        </p:nvSpPr>
        <p:spPr/>
        <p:txBody>
          <a:bodyPr/>
          <a:lstStyle>
            <a:lvl1pPr>
              <a:defRPr/>
            </a:lvl1pPr>
          </a:lstStyle>
          <a:p>
            <a:pPr>
              <a:defRPr/>
            </a:pPr>
            <a:fld id="{CECB4629-6A29-6042-94EC-0C756A87D935}" type="slidenum">
              <a:rPr lang="it-IT" altLang="it-IT"/>
              <a:pPr>
                <a:defRPr/>
              </a:pPr>
              <a:t>‹N›</a:t>
            </a:fld>
            <a:endParaRPr lang="it-IT" altLang="it-IT"/>
          </a:p>
        </p:txBody>
      </p:sp>
    </p:spTree>
    <p:extLst>
      <p:ext uri="{BB962C8B-B14F-4D97-AF65-F5344CB8AC3E}">
        <p14:creationId xmlns:p14="http://schemas.microsoft.com/office/powerpoint/2010/main" val="991276987"/>
      </p:ext>
    </p:extLst>
  </p:cSld>
  <p:clrMapOvr>
    <a:masterClrMapping/>
  </p:clrMapOvr>
  <p:transition>
    <p:comb/>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1DFA975-33F9-FD4F-9662-665E6184D910}"/>
              </a:ext>
            </a:extLst>
          </p:cNvPr>
          <p:cNvSpPr>
            <a:spLocks noGrp="1"/>
          </p:cNvSpPr>
          <p:nvPr>
            <p:ph type="dt" sz="half" idx="10"/>
          </p:nvPr>
        </p:nvSpPr>
        <p:spPr/>
        <p:txBody>
          <a:bodyPr/>
          <a:lstStyle>
            <a:lvl1pPr>
              <a:defRPr/>
            </a:lvl1pPr>
          </a:lstStyle>
          <a:p>
            <a:pPr>
              <a:defRPr/>
            </a:pPr>
            <a:endParaRPr lang="it-IT"/>
          </a:p>
        </p:txBody>
      </p:sp>
      <p:sp>
        <p:nvSpPr>
          <p:cNvPr id="5" name="Segnaposto piè di pagina 4">
            <a:extLst>
              <a:ext uri="{FF2B5EF4-FFF2-40B4-BE49-F238E27FC236}">
                <a16:creationId xmlns:a16="http://schemas.microsoft.com/office/drawing/2014/main" id="{4A8360F5-D820-1648-8AA6-DD154A1523BA}"/>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B9D820BE-0685-2A4A-B9D7-2AC3B976DA51}"/>
              </a:ext>
            </a:extLst>
          </p:cNvPr>
          <p:cNvSpPr>
            <a:spLocks noGrp="1"/>
          </p:cNvSpPr>
          <p:nvPr>
            <p:ph type="sldNum" sz="quarter" idx="12"/>
          </p:nvPr>
        </p:nvSpPr>
        <p:spPr/>
        <p:txBody>
          <a:bodyPr/>
          <a:lstStyle>
            <a:lvl1pPr>
              <a:defRPr/>
            </a:lvl1pPr>
          </a:lstStyle>
          <a:p>
            <a:pPr>
              <a:defRPr/>
            </a:pPr>
            <a:fld id="{0FC81DCF-1B2B-3040-B1E6-837EB5553B95}" type="slidenum">
              <a:rPr lang="it-IT" altLang="it-IT"/>
              <a:pPr>
                <a:defRPr/>
              </a:pPr>
              <a:t>‹N›</a:t>
            </a:fld>
            <a:endParaRPr lang="it-IT" altLang="it-IT"/>
          </a:p>
        </p:txBody>
      </p:sp>
    </p:spTree>
    <p:extLst>
      <p:ext uri="{BB962C8B-B14F-4D97-AF65-F5344CB8AC3E}">
        <p14:creationId xmlns:p14="http://schemas.microsoft.com/office/powerpoint/2010/main" val="2586549027"/>
      </p:ext>
    </p:extLst>
  </p:cSld>
  <p:clrMapOvr>
    <a:masterClrMapping/>
  </p:clrMapOvr>
  <p:transition>
    <p:comb/>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A4B17812-AEA0-FB45-96E0-75E3B9D3101E}"/>
              </a:ext>
            </a:extLst>
          </p:cNvPr>
          <p:cNvSpPr>
            <a:spLocks noGrp="1"/>
          </p:cNvSpPr>
          <p:nvPr>
            <p:ph type="dt" sz="half" idx="10"/>
          </p:nvPr>
        </p:nvSpPr>
        <p:spPr/>
        <p:txBody>
          <a:bodyPr/>
          <a:lstStyle>
            <a:lvl1pPr>
              <a:defRPr/>
            </a:lvl1pPr>
          </a:lstStyle>
          <a:p>
            <a:pPr>
              <a:defRPr/>
            </a:pPr>
            <a:fld id="{3ED40146-947B-564A-B374-7B3A6A2C28C7}" type="datetimeFigureOut">
              <a:rPr lang="it-IT"/>
              <a:pPr>
                <a:defRPr/>
              </a:pPr>
              <a:t>26/05/19</a:t>
            </a:fld>
            <a:endParaRPr lang="it-IT"/>
          </a:p>
        </p:txBody>
      </p:sp>
      <p:sp>
        <p:nvSpPr>
          <p:cNvPr id="3" name="Segnaposto piè di pagina 4">
            <a:extLst>
              <a:ext uri="{FF2B5EF4-FFF2-40B4-BE49-F238E27FC236}">
                <a16:creationId xmlns:a16="http://schemas.microsoft.com/office/drawing/2014/main" id="{AB5F12A9-7D19-884A-B56F-908AB73209A5}"/>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7CE8E531-A695-AB4C-A996-3D5225E12E29}"/>
              </a:ext>
            </a:extLst>
          </p:cNvPr>
          <p:cNvSpPr>
            <a:spLocks noGrp="1"/>
          </p:cNvSpPr>
          <p:nvPr>
            <p:ph type="sldNum" sz="quarter" idx="12"/>
          </p:nvPr>
        </p:nvSpPr>
        <p:spPr/>
        <p:txBody>
          <a:bodyPr/>
          <a:lstStyle>
            <a:lvl1pPr>
              <a:defRPr/>
            </a:lvl1pPr>
          </a:lstStyle>
          <a:p>
            <a:pPr>
              <a:defRPr/>
            </a:pPr>
            <a:fld id="{CAC4C408-BD9A-B044-B2FE-601DAE0FEF03}" type="slidenum">
              <a:rPr lang="it-IT" altLang="it-IT"/>
              <a:pPr>
                <a:defRPr/>
              </a:pPr>
              <a:t>‹N›</a:t>
            </a:fld>
            <a:endParaRPr lang="it-IT" altLang="it-IT"/>
          </a:p>
        </p:txBody>
      </p:sp>
    </p:spTree>
    <p:extLst>
      <p:ext uri="{BB962C8B-B14F-4D97-AF65-F5344CB8AC3E}">
        <p14:creationId xmlns:p14="http://schemas.microsoft.com/office/powerpoint/2010/main" val="28858825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DE57B89F-F18F-1842-9784-7243EB82A41D}"/>
              </a:ext>
            </a:extLst>
          </p:cNvPr>
          <p:cNvSpPr/>
          <p:nvPr userDrawn="1"/>
        </p:nvSpPr>
        <p:spPr>
          <a:xfrm>
            <a:off x="0" y="5948363"/>
            <a:ext cx="9144000" cy="909637"/>
          </a:xfrm>
          <a:prstGeom prst="rect">
            <a:avLst/>
          </a:prstGeom>
          <a:solidFill>
            <a:srgbClr val="F8D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grpSp>
        <p:nvGrpSpPr>
          <p:cNvPr id="5" name="Gruppo 7">
            <a:extLst>
              <a:ext uri="{FF2B5EF4-FFF2-40B4-BE49-F238E27FC236}">
                <a16:creationId xmlns:a16="http://schemas.microsoft.com/office/drawing/2014/main" id="{7F48C147-48C8-B34F-9BA1-87BA4AE03704}"/>
              </a:ext>
            </a:extLst>
          </p:cNvPr>
          <p:cNvGrpSpPr>
            <a:grpSpLocks/>
          </p:cNvGrpSpPr>
          <p:nvPr userDrawn="1"/>
        </p:nvGrpSpPr>
        <p:grpSpPr bwMode="auto">
          <a:xfrm>
            <a:off x="0" y="285750"/>
            <a:ext cx="2387600" cy="1428750"/>
            <a:chOff x="1" y="142852"/>
            <a:chExt cx="2388197" cy="1428760"/>
          </a:xfrm>
        </p:grpSpPr>
        <p:pic>
          <p:nvPicPr>
            <p:cNvPr id="6" name="Picture 2">
              <a:extLst>
                <a:ext uri="{FF2B5EF4-FFF2-40B4-BE49-F238E27FC236}">
                  <a16:creationId xmlns:a16="http://schemas.microsoft.com/office/drawing/2014/main" id="{6586B79C-F39E-B441-A71E-1CE3D439E8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4983" y="142852"/>
              <a:ext cx="1285885" cy="935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a:extLst>
                <a:ext uri="{FF2B5EF4-FFF2-40B4-BE49-F238E27FC236}">
                  <a16:creationId xmlns:a16="http://schemas.microsoft.com/office/drawing/2014/main" id="{785232CB-BE10-0844-B3CA-DFEECB0CDFD2}"/>
                </a:ext>
              </a:extLst>
            </p:cNvPr>
            <p:cNvSpPr txBox="1">
              <a:spLocks noChangeAspect="1" noChangeArrowheads="1" noChangeShapeType="1"/>
            </p:cNvSpPr>
            <p:nvPr userDrawn="1"/>
          </p:nvSpPr>
          <p:spPr bwMode="auto">
            <a:xfrm>
              <a:off x="1" y="1071547"/>
              <a:ext cx="2388197" cy="500065"/>
            </a:xfrm>
            <a:prstGeom prst="rect">
              <a:avLst/>
            </a:prstGeom>
            <a:noFill/>
            <a:ln>
              <a:noFill/>
            </a:ln>
            <a:effectLst/>
            <a:extLst/>
          </p:spPr>
          <p:txBody>
            <a:bodyPr lIns="36195" tIns="36195" rIns="36195" bIns="36195"/>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algn="ctr">
                <a:defRPr/>
              </a:pPr>
              <a:r>
                <a:rPr lang="it-IT" sz="1200" b="1" dirty="0">
                  <a:solidFill>
                    <a:srgbClr val="000066"/>
                  </a:solidFill>
                  <a:latin typeface="Bookman Old Style" charset="0"/>
                  <a:ea typeface="ÇlÇr ñæí©" charset="0"/>
                </a:rPr>
                <a:t>Ordine dei Geologi </a:t>
              </a:r>
            </a:p>
            <a:p>
              <a:pPr algn="ctr">
                <a:defRPr/>
              </a:pPr>
              <a:r>
                <a:rPr lang="it-IT" sz="1200" b="1" dirty="0">
                  <a:solidFill>
                    <a:srgbClr val="000066"/>
                  </a:solidFill>
                  <a:latin typeface="Bookman Old Style" charset="0"/>
                  <a:ea typeface="ÇlÇr ñæí©" charset="0"/>
                </a:rPr>
                <a:t>Regione Abruzzo </a:t>
              </a:r>
              <a:endParaRPr lang="it-IT" sz="1200" dirty="0">
                <a:solidFill>
                  <a:prstClr val="black"/>
                </a:solidFill>
              </a:endParaRPr>
            </a:p>
          </p:txBody>
        </p:sp>
      </p:grpSp>
      <p:pic>
        <p:nvPicPr>
          <p:cNvPr id="8" name="Immagine 10" descr="logo su.jpg">
            <a:extLst>
              <a:ext uri="{FF2B5EF4-FFF2-40B4-BE49-F238E27FC236}">
                <a16:creationId xmlns:a16="http://schemas.microsoft.com/office/drawing/2014/main" id="{1BBD5553-4300-824D-9AE3-9E87EF97350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86125" y="428625"/>
            <a:ext cx="2365375"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Graziano\Dropbox\2018\Attività\Fiera Abitare oggi\T-c57e97b6d1ae6bfe117839c142d9b370-219x74.png">
            <a:extLst>
              <a:ext uri="{FF2B5EF4-FFF2-40B4-BE49-F238E27FC236}">
                <a16:creationId xmlns:a16="http://schemas.microsoft.com/office/drawing/2014/main" id="{F6DED022-80CA-3D4B-A32F-EF9583568A8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15125" y="571500"/>
            <a:ext cx="208597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10" name="Segnaposto data 3">
            <a:extLst>
              <a:ext uri="{FF2B5EF4-FFF2-40B4-BE49-F238E27FC236}">
                <a16:creationId xmlns:a16="http://schemas.microsoft.com/office/drawing/2014/main" id="{82E7C7F2-20C9-8A43-8A90-98F8A7695061}"/>
              </a:ext>
            </a:extLst>
          </p:cNvPr>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it-IT"/>
          </a:p>
        </p:txBody>
      </p:sp>
      <p:sp>
        <p:nvSpPr>
          <p:cNvPr id="11" name="Segnaposto piè di pagina 4">
            <a:extLst>
              <a:ext uri="{FF2B5EF4-FFF2-40B4-BE49-F238E27FC236}">
                <a16:creationId xmlns:a16="http://schemas.microsoft.com/office/drawing/2014/main" id="{374C2A7C-59FD-864B-B32B-3B5D500ACFC8}"/>
              </a:ext>
            </a:extLst>
          </p:cNvPr>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it-IT"/>
          </a:p>
        </p:txBody>
      </p:sp>
      <p:sp>
        <p:nvSpPr>
          <p:cNvPr id="12" name="Segnaposto numero diapositiva 5">
            <a:extLst>
              <a:ext uri="{FF2B5EF4-FFF2-40B4-BE49-F238E27FC236}">
                <a16:creationId xmlns:a16="http://schemas.microsoft.com/office/drawing/2014/main" id="{50713EF8-E115-B74B-B69F-C41AB2CCFF09}"/>
              </a:ext>
            </a:extLst>
          </p:cNvPr>
          <p:cNvSpPr>
            <a:spLocks noGrp="1"/>
          </p:cNvSpPr>
          <p:nvPr>
            <p:ph type="sldNum" sz="quarter" idx="12"/>
          </p:nvPr>
        </p:nvSpPr>
        <p:spPr/>
        <p:txBody>
          <a:bodyPr/>
          <a:lstStyle>
            <a:lvl1pPr>
              <a:defRPr>
                <a:latin typeface="Calibri" panose="020F0502020204030204" pitchFamily="34" charset="0"/>
              </a:defRPr>
            </a:lvl1pPr>
          </a:lstStyle>
          <a:p>
            <a:pPr>
              <a:defRPr/>
            </a:pPr>
            <a:fld id="{3A0AE407-68B4-7748-A04A-19A80806CD70}" type="slidenum">
              <a:rPr lang="it-IT" altLang="it-IT"/>
              <a:pPr>
                <a:defRPr/>
              </a:pPr>
              <a:t>‹N›</a:t>
            </a:fld>
            <a:endParaRPr lang="it-IT" altLang="it-IT"/>
          </a:p>
        </p:txBody>
      </p:sp>
    </p:spTree>
    <p:extLst>
      <p:ext uri="{BB962C8B-B14F-4D97-AF65-F5344CB8AC3E}">
        <p14:creationId xmlns:p14="http://schemas.microsoft.com/office/powerpoint/2010/main" val="3386014263"/>
      </p:ext>
    </p:extLst>
  </p:cSld>
  <p:clrMapOvr>
    <a:masterClrMapping/>
  </p:clrMapOvr>
  <p:transition>
    <p:comb/>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D30F3F0-1C31-E643-A32F-175D0B2A7C95}"/>
              </a:ext>
            </a:extLst>
          </p:cNvPr>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it-IT"/>
          </a:p>
        </p:txBody>
      </p:sp>
      <p:sp>
        <p:nvSpPr>
          <p:cNvPr id="5" name="Segnaposto piè di pagina 4">
            <a:extLst>
              <a:ext uri="{FF2B5EF4-FFF2-40B4-BE49-F238E27FC236}">
                <a16:creationId xmlns:a16="http://schemas.microsoft.com/office/drawing/2014/main" id="{BA752D0D-699B-4F44-9198-0E176A869988}"/>
              </a:ext>
            </a:extLst>
          </p:cNvPr>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it-IT"/>
          </a:p>
        </p:txBody>
      </p:sp>
      <p:sp>
        <p:nvSpPr>
          <p:cNvPr id="6" name="Segnaposto numero diapositiva 5">
            <a:extLst>
              <a:ext uri="{FF2B5EF4-FFF2-40B4-BE49-F238E27FC236}">
                <a16:creationId xmlns:a16="http://schemas.microsoft.com/office/drawing/2014/main" id="{E19CD92F-54BE-8840-BCB7-032944BD8CEF}"/>
              </a:ext>
            </a:extLst>
          </p:cNvPr>
          <p:cNvSpPr>
            <a:spLocks noGrp="1"/>
          </p:cNvSpPr>
          <p:nvPr>
            <p:ph type="sldNum" sz="quarter" idx="12"/>
          </p:nvPr>
        </p:nvSpPr>
        <p:spPr/>
        <p:txBody>
          <a:bodyPr/>
          <a:lstStyle>
            <a:lvl1pPr>
              <a:defRPr>
                <a:latin typeface="Calibri" panose="020F0502020204030204" pitchFamily="34" charset="0"/>
              </a:defRPr>
            </a:lvl1pPr>
          </a:lstStyle>
          <a:p>
            <a:pPr>
              <a:defRPr/>
            </a:pPr>
            <a:fld id="{C1EA789F-DDF3-BF4F-A74D-DDEFC2757DF5}" type="slidenum">
              <a:rPr lang="it-IT" altLang="it-IT"/>
              <a:pPr>
                <a:defRPr/>
              </a:pPr>
              <a:t>‹N›</a:t>
            </a:fld>
            <a:endParaRPr lang="it-IT" altLang="it-IT"/>
          </a:p>
        </p:txBody>
      </p:sp>
    </p:spTree>
    <p:extLst>
      <p:ext uri="{BB962C8B-B14F-4D97-AF65-F5344CB8AC3E}">
        <p14:creationId xmlns:p14="http://schemas.microsoft.com/office/powerpoint/2010/main" val="3885646199"/>
      </p:ext>
    </p:extLst>
  </p:cSld>
  <p:clrMapOvr>
    <a:masterClrMapping/>
  </p:clrMapOvr>
  <p:transition>
    <p:comb/>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39301E49-8EC4-4A4D-A11B-726A3E292287}"/>
              </a:ext>
            </a:extLst>
          </p:cNvPr>
          <p:cNvSpPr>
            <a:spLocks noGrp="1"/>
          </p:cNvSpPr>
          <p:nvPr>
            <p:ph type="dt" sz="half" idx="10"/>
          </p:nvPr>
        </p:nvSpPr>
        <p:spPr/>
        <p:txBody>
          <a:bodyPr/>
          <a:lstStyle>
            <a:lvl1pPr fontAlgn="auto">
              <a:spcBef>
                <a:spcPts val="0"/>
              </a:spcBef>
              <a:spcAft>
                <a:spcPts val="0"/>
              </a:spcAft>
              <a:defRPr>
                <a:latin typeface="+mn-lt"/>
              </a:defRPr>
            </a:lvl1pPr>
          </a:lstStyle>
          <a:p>
            <a:pPr>
              <a:defRPr/>
            </a:pPr>
            <a:fld id="{5BCF7BFA-E5BE-8144-B082-CD5F8B0B7524}" type="datetimeFigureOut">
              <a:rPr lang="it-IT"/>
              <a:pPr>
                <a:defRPr/>
              </a:pPr>
              <a:t>26/05/19</a:t>
            </a:fld>
            <a:endParaRPr lang="it-IT"/>
          </a:p>
        </p:txBody>
      </p:sp>
      <p:sp>
        <p:nvSpPr>
          <p:cNvPr id="3" name="Segnaposto piè di pagina 4">
            <a:extLst>
              <a:ext uri="{FF2B5EF4-FFF2-40B4-BE49-F238E27FC236}">
                <a16:creationId xmlns:a16="http://schemas.microsoft.com/office/drawing/2014/main" id="{A52D1511-C348-D04A-B5A3-C63553091ED0}"/>
              </a:ext>
            </a:extLst>
          </p:cNvPr>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it-IT"/>
          </a:p>
        </p:txBody>
      </p:sp>
      <p:sp>
        <p:nvSpPr>
          <p:cNvPr id="4" name="Segnaposto numero diapositiva 5">
            <a:extLst>
              <a:ext uri="{FF2B5EF4-FFF2-40B4-BE49-F238E27FC236}">
                <a16:creationId xmlns:a16="http://schemas.microsoft.com/office/drawing/2014/main" id="{C3FA0926-6027-224F-AACB-8C6372E382AD}"/>
              </a:ext>
            </a:extLst>
          </p:cNvPr>
          <p:cNvSpPr>
            <a:spLocks noGrp="1"/>
          </p:cNvSpPr>
          <p:nvPr>
            <p:ph type="sldNum" sz="quarter" idx="12"/>
          </p:nvPr>
        </p:nvSpPr>
        <p:spPr/>
        <p:txBody>
          <a:bodyPr/>
          <a:lstStyle>
            <a:lvl1pPr>
              <a:defRPr>
                <a:latin typeface="Calibri" panose="020F0502020204030204" pitchFamily="34" charset="0"/>
              </a:defRPr>
            </a:lvl1pPr>
          </a:lstStyle>
          <a:p>
            <a:pPr>
              <a:defRPr/>
            </a:pPr>
            <a:fld id="{B8E9C70B-4467-F24B-AC96-0C331B854637}" type="slidenum">
              <a:rPr lang="it-IT" altLang="it-IT"/>
              <a:pPr>
                <a:defRPr/>
              </a:pPr>
              <a:t>‹N›</a:t>
            </a:fld>
            <a:endParaRPr lang="it-IT" altLang="it-IT"/>
          </a:p>
        </p:txBody>
      </p:sp>
    </p:spTree>
    <p:extLst>
      <p:ext uri="{BB962C8B-B14F-4D97-AF65-F5344CB8AC3E}">
        <p14:creationId xmlns:p14="http://schemas.microsoft.com/office/powerpoint/2010/main" val="9272829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670872C8-0D4A-F846-9705-C07392D41421}"/>
              </a:ext>
            </a:extLst>
          </p:cNvPr>
          <p:cNvSpPr/>
          <p:nvPr userDrawn="1"/>
        </p:nvSpPr>
        <p:spPr>
          <a:xfrm>
            <a:off x="0" y="5948363"/>
            <a:ext cx="9144000" cy="909637"/>
          </a:xfrm>
          <a:prstGeom prst="rect">
            <a:avLst/>
          </a:prstGeom>
          <a:solidFill>
            <a:srgbClr val="F8D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grpSp>
        <p:nvGrpSpPr>
          <p:cNvPr id="5" name="Gruppo 7">
            <a:extLst>
              <a:ext uri="{FF2B5EF4-FFF2-40B4-BE49-F238E27FC236}">
                <a16:creationId xmlns:a16="http://schemas.microsoft.com/office/drawing/2014/main" id="{69719316-8956-A049-B5DE-8AF39C56A63F}"/>
              </a:ext>
            </a:extLst>
          </p:cNvPr>
          <p:cNvGrpSpPr>
            <a:grpSpLocks/>
          </p:cNvGrpSpPr>
          <p:nvPr userDrawn="1"/>
        </p:nvGrpSpPr>
        <p:grpSpPr bwMode="auto">
          <a:xfrm>
            <a:off x="0" y="285750"/>
            <a:ext cx="2387600" cy="1428750"/>
            <a:chOff x="1" y="142852"/>
            <a:chExt cx="2388197" cy="1428760"/>
          </a:xfrm>
        </p:grpSpPr>
        <p:sp>
          <p:nvSpPr>
            <p:cNvPr id="6" name="Picture 2">
              <a:extLst>
                <a:ext uri="{FF2B5EF4-FFF2-40B4-BE49-F238E27FC236}">
                  <a16:creationId xmlns:a16="http://schemas.microsoft.com/office/drawing/2014/main" id="{F9309DF6-C0B7-634B-8B1F-621126FCB518}"/>
                </a:ext>
              </a:extLst>
            </p:cNvPr>
            <p:cNvSpPr>
              <a:spLocks noChangeAspect="1" noChangeArrowheads="1"/>
            </p:cNvSpPr>
            <p:nvPr userDrawn="1"/>
          </p:nvSpPr>
          <p:spPr bwMode="auto">
            <a:xfrm>
              <a:off x="514480" y="142852"/>
              <a:ext cx="1286197" cy="936632"/>
            </a:xfrm>
            <a:prstGeom prst="rect">
              <a:avLst/>
            </a:prstGeom>
            <a:noFill/>
            <a:ln>
              <a:noFill/>
            </a:ln>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it-IT" altLang="it-IT"/>
            </a:p>
          </p:txBody>
        </p:sp>
        <p:sp>
          <p:nvSpPr>
            <p:cNvPr id="7" name="Text Box 3">
              <a:extLst>
                <a:ext uri="{FF2B5EF4-FFF2-40B4-BE49-F238E27FC236}">
                  <a16:creationId xmlns:a16="http://schemas.microsoft.com/office/drawing/2014/main" id="{B70B9898-4717-1C46-B41C-C9F8215CB582}"/>
                </a:ext>
              </a:extLst>
            </p:cNvPr>
            <p:cNvSpPr txBox="1">
              <a:spLocks noChangeAspect="1" noChangeArrowheads="1" noChangeShapeType="1"/>
            </p:cNvSpPr>
            <p:nvPr userDrawn="1"/>
          </p:nvSpPr>
          <p:spPr bwMode="auto">
            <a:xfrm>
              <a:off x="1" y="1071547"/>
              <a:ext cx="2388197" cy="500065"/>
            </a:xfrm>
            <a:prstGeom prst="rect">
              <a:avLst/>
            </a:prstGeom>
            <a:noFill/>
            <a:ln>
              <a:noFill/>
            </a:ln>
            <a:effectLst/>
            <a:extLst/>
          </p:spPr>
          <p:txBody>
            <a:bodyPr lIns="36195" tIns="36195" rIns="36195" bIns="36195"/>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algn="ctr">
                <a:defRPr/>
              </a:pPr>
              <a:r>
                <a:rPr lang="it-IT" sz="1200" b="1" dirty="0">
                  <a:solidFill>
                    <a:srgbClr val="000066"/>
                  </a:solidFill>
                  <a:latin typeface="Bookman Old Style" charset="0"/>
                  <a:ea typeface="ÇlÇr ñæí©" charset="0"/>
                </a:rPr>
                <a:t>Ordine dei Geologi </a:t>
              </a:r>
            </a:p>
            <a:p>
              <a:pPr algn="ctr">
                <a:defRPr/>
              </a:pPr>
              <a:r>
                <a:rPr lang="it-IT" sz="1200" b="1" dirty="0">
                  <a:solidFill>
                    <a:srgbClr val="000066"/>
                  </a:solidFill>
                  <a:latin typeface="Bookman Old Style" charset="0"/>
                  <a:ea typeface="ÇlÇr ñæí©" charset="0"/>
                </a:rPr>
                <a:t>Regione Abruzzo </a:t>
              </a:r>
              <a:endParaRPr lang="it-IT" sz="1200" dirty="0">
                <a:solidFill>
                  <a:prstClr val="black"/>
                </a:solidFill>
              </a:endParaRPr>
            </a:p>
          </p:txBody>
        </p:sp>
      </p:grpSp>
      <p:pic>
        <p:nvPicPr>
          <p:cNvPr id="8" name="Immagine 10" descr="logo su.jpg">
            <a:extLst>
              <a:ext uri="{FF2B5EF4-FFF2-40B4-BE49-F238E27FC236}">
                <a16:creationId xmlns:a16="http://schemas.microsoft.com/office/drawing/2014/main" id="{35887DF6-8F78-5740-9440-3A1895D29C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86125" y="428625"/>
            <a:ext cx="2365375"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Graziano\Dropbox\2018\Attività\Fiera Abitare oggi\T-c57e97b6d1ae6bfe117839c142d9b370-219x74.png">
            <a:extLst>
              <a:ext uri="{FF2B5EF4-FFF2-40B4-BE49-F238E27FC236}">
                <a16:creationId xmlns:a16="http://schemas.microsoft.com/office/drawing/2014/main" id="{D4FE2D27-ADD0-A54E-A35E-095A4922D13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15125" y="571500"/>
            <a:ext cx="208597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10" name="Segnaposto data 3">
            <a:extLst>
              <a:ext uri="{FF2B5EF4-FFF2-40B4-BE49-F238E27FC236}">
                <a16:creationId xmlns:a16="http://schemas.microsoft.com/office/drawing/2014/main" id="{093F7F70-82F5-1846-9A79-8AE65911DA30}"/>
              </a:ext>
            </a:extLst>
          </p:cNvPr>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it-IT"/>
          </a:p>
        </p:txBody>
      </p:sp>
      <p:sp>
        <p:nvSpPr>
          <p:cNvPr id="11" name="Segnaposto piè di pagina 4">
            <a:extLst>
              <a:ext uri="{FF2B5EF4-FFF2-40B4-BE49-F238E27FC236}">
                <a16:creationId xmlns:a16="http://schemas.microsoft.com/office/drawing/2014/main" id="{C318276D-3A4C-6B46-85F4-AA75BB502AF7}"/>
              </a:ext>
            </a:extLst>
          </p:cNvPr>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it-IT"/>
          </a:p>
        </p:txBody>
      </p:sp>
      <p:sp>
        <p:nvSpPr>
          <p:cNvPr id="12" name="Segnaposto numero diapositiva 5">
            <a:extLst>
              <a:ext uri="{FF2B5EF4-FFF2-40B4-BE49-F238E27FC236}">
                <a16:creationId xmlns:a16="http://schemas.microsoft.com/office/drawing/2014/main" id="{7111C9FB-47CA-4646-859B-4B7A9E7EC837}"/>
              </a:ext>
            </a:extLst>
          </p:cNvPr>
          <p:cNvSpPr>
            <a:spLocks noGrp="1"/>
          </p:cNvSpPr>
          <p:nvPr>
            <p:ph type="sldNum" sz="quarter" idx="12"/>
          </p:nvPr>
        </p:nvSpPr>
        <p:spPr/>
        <p:txBody>
          <a:bodyPr/>
          <a:lstStyle>
            <a:lvl1pPr>
              <a:defRPr>
                <a:latin typeface="Calibri" panose="020F0502020204030204" pitchFamily="34" charset="0"/>
              </a:defRPr>
            </a:lvl1pPr>
          </a:lstStyle>
          <a:p>
            <a:pPr>
              <a:defRPr/>
            </a:pPr>
            <a:fld id="{B84935FD-E3C7-3444-B7E0-19822DBCB408}" type="slidenum">
              <a:rPr lang="it-IT" altLang="it-IT"/>
              <a:pPr>
                <a:defRPr/>
              </a:pPr>
              <a:t>‹N›</a:t>
            </a:fld>
            <a:endParaRPr lang="it-IT" altLang="it-IT"/>
          </a:p>
        </p:txBody>
      </p:sp>
    </p:spTree>
    <p:extLst>
      <p:ext uri="{BB962C8B-B14F-4D97-AF65-F5344CB8AC3E}">
        <p14:creationId xmlns:p14="http://schemas.microsoft.com/office/powerpoint/2010/main" val="2999153078"/>
      </p:ext>
    </p:extLst>
  </p:cSld>
  <p:clrMapOvr>
    <a:masterClrMapping/>
  </p:clrMapOvr>
  <p:transition>
    <p:comb/>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FB0FF97-B239-3C46-A009-4A6420A342D9}"/>
              </a:ext>
            </a:extLst>
          </p:cNvPr>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it-IT"/>
          </a:p>
        </p:txBody>
      </p:sp>
      <p:sp>
        <p:nvSpPr>
          <p:cNvPr id="5" name="Segnaposto piè di pagina 4">
            <a:extLst>
              <a:ext uri="{FF2B5EF4-FFF2-40B4-BE49-F238E27FC236}">
                <a16:creationId xmlns:a16="http://schemas.microsoft.com/office/drawing/2014/main" id="{D81C17F1-8EF7-EB4F-BFC1-BBE792473209}"/>
              </a:ext>
            </a:extLst>
          </p:cNvPr>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it-IT"/>
          </a:p>
        </p:txBody>
      </p:sp>
      <p:sp>
        <p:nvSpPr>
          <p:cNvPr id="6" name="Segnaposto numero diapositiva 5">
            <a:extLst>
              <a:ext uri="{FF2B5EF4-FFF2-40B4-BE49-F238E27FC236}">
                <a16:creationId xmlns:a16="http://schemas.microsoft.com/office/drawing/2014/main" id="{B94DA2CD-FAAF-E44A-8C5D-C0A0671DA1F0}"/>
              </a:ext>
            </a:extLst>
          </p:cNvPr>
          <p:cNvSpPr>
            <a:spLocks noGrp="1"/>
          </p:cNvSpPr>
          <p:nvPr>
            <p:ph type="sldNum" sz="quarter" idx="12"/>
          </p:nvPr>
        </p:nvSpPr>
        <p:spPr/>
        <p:txBody>
          <a:bodyPr/>
          <a:lstStyle>
            <a:lvl1pPr>
              <a:defRPr>
                <a:latin typeface="Calibri" panose="020F0502020204030204" pitchFamily="34" charset="0"/>
              </a:defRPr>
            </a:lvl1pPr>
          </a:lstStyle>
          <a:p>
            <a:pPr>
              <a:defRPr/>
            </a:pPr>
            <a:fld id="{6A796FE2-AC00-094D-8957-082FFC6E9493}" type="slidenum">
              <a:rPr lang="it-IT" altLang="it-IT"/>
              <a:pPr>
                <a:defRPr/>
              </a:pPr>
              <a:t>‹N›</a:t>
            </a:fld>
            <a:endParaRPr lang="it-IT" altLang="it-IT"/>
          </a:p>
        </p:txBody>
      </p:sp>
    </p:spTree>
    <p:extLst>
      <p:ext uri="{BB962C8B-B14F-4D97-AF65-F5344CB8AC3E}">
        <p14:creationId xmlns:p14="http://schemas.microsoft.com/office/powerpoint/2010/main" val="652593680"/>
      </p:ext>
    </p:extLst>
  </p:cSld>
  <p:clrMapOvr>
    <a:masterClrMapping/>
  </p:clrMapOvr>
  <p:transition>
    <p:comb/>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67AA47AB-8586-7747-974B-7FCB13BD13C2}"/>
              </a:ext>
            </a:extLst>
          </p:cNvPr>
          <p:cNvSpPr>
            <a:spLocks noGrp="1"/>
          </p:cNvSpPr>
          <p:nvPr>
            <p:ph type="dt" sz="half" idx="10"/>
          </p:nvPr>
        </p:nvSpPr>
        <p:spPr/>
        <p:txBody>
          <a:bodyPr/>
          <a:lstStyle>
            <a:lvl1pPr fontAlgn="auto">
              <a:spcBef>
                <a:spcPts val="0"/>
              </a:spcBef>
              <a:spcAft>
                <a:spcPts val="0"/>
              </a:spcAft>
              <a:defRPr>
                <a:latin typeface="+mn-lt"/>
              </a:defRPr>
            </a:lvl1pPr>
          </a:lstStyle>
          <a:p>
            <a:pPr>
              <a:defRPr/>
            </a:pPr>
            <a:fld id="{8AEA8674-65B7-A641-8B44-0DB159B39E4A}" type="datetimeFigureOut">
              <a:rPr lang="it-IT"/>
              <a:pPr>
                <a:defRPr/>
              </a:pPr>
              <a:t>26/05/19</a:t>
            </a:fld>
            <a:endParaRPr lang="it-IT"/>
          </a:p>
        </p:txBody>
      </p:sp>
      <p:sp>
        <p:nvSpPr>
          <p:cNvPr id="3" name="Segnaposto piè di pagina 4">
            <a:extLst>
              <a:ext uri="{FF2B5EF4-FFF2-40B4-BE49-F238E27FC236}">
                <a16:creationId xmlns:a16="http://schemas.microsoft.com/office/drawing/2014/main" id="{44003630-FFA0-4A48-812E-84F9D3B7F054}"/>
              </a:ext>
            </a:extLst>
          </p:cNvPr>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it-IT"/>
          </a:p>
        </p:txBody>
      </p:sp>
      <p:sp>
        <p:nvSpPr>
          <p:cNvPr id="4" name="Segnaposto numero diapositiva 5">
            <a:extLst>
              <a:ext uri="{FF2B5EF4-FFF2-40B4-BE49-F238E27FC236}">
                <a16:creationId xmlns:a16="http://schemas.microsoft.com/office/drawing/2014/main" id="{DAC2E3D2-A673-F84B-86B8-9C64B26B094F}"/>
              </a:ext>
            </a:extLst>
          </p:cNvPr>
          <p:cNvSpPr>
            <a:spLocks noGrp="1"/>
          </p:cNvSpPr>
          <p:nvPr>
            <p:ph type="sldNum" sz="quarter" idx="12"/>
          </p:nvPr>
        </p:nvSpPr>
        <p:spPr/>
        <p:txBody>
          <a:bodyPr/>
          <a:lstStyle>
            <a:lvl1pPr>
              <a:defRPr>
                <a:latin typeface="Calibri" panose="020F0502020204030204" pitchFamily="34" charset="0"/>
              </a:defRPr>
            </a:lvl1pPr>
          </a:lstStyle>
          <a:p>
            <a:pPr>
              <a:defRPr/>
            </a:pPr>
            <a:fld id="{3C5F3E80-6142-1E49-AA96-292D7745E164}" type="slidenum">
              <a:rPr lang="it-IT" altLang="it-IT"/>
              <a:pPr>
                <a:defRPr/>
              </a:pPr>
              <a:t>‹N›</a:t>
            </a:fld>
            <a:endParaRPr lang="it-IT" altLang="it-IT"/>
          </a:p>
        </p:txBody>
      </p:sp>
    </p:spTree>
    <p:extLst>
      <p:ext uri="{BB962C8B-B14F-4D97-AF65-F5344CB8AC3E}">
        <p14:creationId xmlns:p14="http://schemas.microsoft.com/office/powerpoint/2010/main" val="3223915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11.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12.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8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slideLayout" Target="../slideLayouts/slideLayout89.xml"/><Relationship Id="rId1" Type="http://schemas.openxmlformats.org/officeDocument/2006/relationships/slideLayout" Target="../slideLayouts/slideLayout88.xml"/><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93.xml"/><Relationship Id="rId2" Type="http://schemas.openxmlformats.org/officeDocument/2006/relationships/slideLayout" Target="../slideLayouts/slideLayout92.xml"/><Relationship Id="rId1" Type="http://schemas.openxmlformats.org/officeDocument/2006/relationships/slideLayout" Target="../slideLayouts/slideLayout91.xml"/><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96.xml"/><Relationship Id="rId2" Type="http://schemas.openxmlformats.org/officeDocument/2006/relationships/slideLayout" Target="../slideLayouts/slideLayout95.xml"/><Relationship Id="rId1" Type="http://schemas.openxmlformats.org/officeDocument/2006/relationships/slideLayout" Target="../slideLayouts/slideLayout94.xml"/><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9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8.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9.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20.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21.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22.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3.xml.rels><?xml version="1.0" encoding="UTF-8" standalone="yes"?>
<Relationships xmlns="http://schemas.openxmlformats.org/package/2006/relationships"><Relationship Id="rId3" Type="http://schemas.openxmlformats.org/officeDocument/2006/relationships/slideLayout" Target="../slideLayouts/slideLayout157.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4" Type="http://schemas.openxmlformats.org/officeDocument/2006/relationships/theme" Target="../theme/theme2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CD7177-ED65-4B40-9C5C-267793155E6C}" type="datetimeFigureOut">
              <a:rPr lang="it-IT" smtClean="0"/>
              <a:pPr/>
              <a:t>26/05/19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AA3D05-9EE0-4E57-86A4-1414ECF79C26}" type="slidenum">
              <a:rPr lang="it-IT" smtClean="0"/>
              <a:pPr/>
              <a:t>‹N›</a:t>
            </a:fld>
            <a:endParaRPr lang="it-IT"/>
          </a:p>
        </p:txBody>
      </p:sp>
    </p:spTree>
    <p:extLst>
      <p:ext uri="{BB962C8B-B14F-4D97-AF65-F5344CB8AC3E}">
        <p14:creationId xmlns:p14="http://schemas.microsoft.com/office/powerpoint/2010/main" val="1212495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922" name="Segnaposto titolo 1">
            <a:extLst>
              <a:ext uri="{FF2B5EF4-FFF2-40B4-BE49-F238E27FC236}">
                <a16:creationId xmlns:a16="http://schemas.microsoft.com/office/drawing/2014/main" id="{6D2D6903-59DA-B845-8F66-6F510D3B189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3" name="Segnaposto testo 2">
            <a:extLst>
              <a:ext uri="{FF2B5EF4-FFF2-40B4-BE49-F238E27FC236}">
                <a16:creationId xmlns:a16="http://schemas.microsoft.com/office/drawing/2014/main" id="{75B4EBAA-14DE-A146-9005-0B4DC35EC23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D1BA6394-A858-46A4-92F1-4BD63D86A27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prstClr val="black">
                    <a:tint val="75000"/>
                  </a:prstClr>
                </a:solidFill>
                <a:latin typeface="Arial" charset="0"/>
                <a:cs typeface="+mn-cs"/>
              </a:defRPr>
            </a:lvl1pPr>
          </a:lstStyle>
          <a:p>
            <a:pPr>
              <a:defRPr/>
            </a:pPr>
            <a:endParaRPr lang="it-IT"/>
          </a:p>
        </p:txBody>
      </p:sp>
      <p:sp>
        <p:nvSpPr>
          <p:cNvPr id="5" name="Segnaposto piè di pagina 4">
            <a:extLst>
              <a:ext uri="{FF2B5EF4-FFF2-40B4-BE49-F238E27FC236}">
                <a16:creationId xmlns:a16="http://schemas.microsoft.com/office/drawing/2014/main" id="{473DC833-27FD-43E3-B94C-F2DD473EDC6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Arial" charset="0"/>
                <a:cs typeface="+mn-cs"/>
              </a:defRPr>
            </a:lvl1pPr>
          </a:lstStyle>
          <a:p>
            <a:pPr>
              <a:defRPr/>
            </a:pPr>
            <a:endParaRPr lang="it-IT"/>
          </a:p>
        </p:txBody>
      </p:sp>
      <p:sp>
        <p:nvSpPr>
          <p:cNvPr id="6" name="Segnaposto numero diapositiva 5">
            <a:extLst>
              <a:ext uri="{FF2B5EF4-FFF2-40B4-BE49-F238E27FC236}">
                <a16:creationId xmlns:a16="http://schemas.microsoft.com/office/drawing/2014/main" id="{046E0808-F8FA-40A4-85AA-A4FFF6FA5CB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Arial" panose="020B0604020202020204" pitchFamily="34" charset="0"/>
              </a:defRPr>
            </a:lvl1pPr>
          </a:lstStyle>
          <a:p>
            <a:pPr>
              <a:defRPr/>
            </a:pPr>
            <a:fld id="{1EABFF52-9E02-5B4A-AD31-32F6584BEBC6}" type="slidenum">
              <a:rPr lang="it-IT" altLang="it-IT"/>
              <a:pPr>
                <a:defRPr/>
              </a:pPr>
              <a:t>‹N›</a:t>
            </a:fld>
            <a:endParaRPr lang="it-IT" altLang="it-IT"/>
          </a:p>
        </p:txBody>
      </p:sp>
    </p:spTree>
    <p:extLst>
      <p:ext uri="{BB962C8B-B14F-4D97-AF65-F5344CB8AC3E}">
        <p14:creationId xmlns:p14="http://schemas.microsoft.com/office/powerpoint/2010/main" val="3101319220"/>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Lst>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Segnaposto titolo 1">
            <a:extLst>
              <a:ext uri="{FF2B5EF4-FFF2-40B4-BE49-F238E27FC236}">
                <a16:creationId xmlns:a16="http://schemas.microsoft.com/office/drawing/2014/main" id="{511FDD5F-F30F-3041-9A51-5FE795E75DF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3315" name="Segnaposto testo 2">
            <a:extLst>
              <a:ext uri="{FF2B5EF4-FFF2-40B4-BE49-F238E27FC236}">
                <a16:creationId xmlns:a16="http://schemas.microsoft.com/office/drawing/2014/main" id="{FE1A0257-DC51-8A40-8362-FA2F4A76C046}"/>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E426B3B5-187A-204E-8586-78C69C1DBEEB}"/>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174339DB-D96C-8445-8B7E-FB31E712C9FE}"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3005EBD3-115E-FF4D-8B87-B4C1CA579A2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it-IT"/>
          </a:p>
        </p:txBody>
      </p:sp>
      <p:sp>
        <p:nvSpPr>
          <p:cNvPr id="6" name="Segnaposto numero diapositiva 5">
            <a:extLst>
              <a:ext uri="{FF2B5EF4-FFF2-40B4-BE49-F238E27FC236}">
                <a16:creationId xmlns:a16="http://schemas.microsoft.com/office/drawing/2014/main" id="{C95A6A2C-5FED-7E47-B2E8-D664204E40F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063785FF-E1B7-7049-BEAF-56C71725A57B}" type="slidenum">
              <a:rPr lang="it-IT" altLang="it-IT"/>
              <a:pPr>
                <a:defRPr/>
              </a:pPr>
              <a:t>‹N›</a:t>
            </a:fld>
            <a:endParaRPr lang="it-IT" altLang="it-IT"/>
          </a:p>
        </p:txBody>
      </p:sp>
    </p:spTree>
    <p:extLst>
      <p:ext uri="{BB962C8B-B14F-4D97-AF65-F5344CB8AC3E}">
        <p14:creationId xmlns:p14="http://schemas.microsoft.com/office/powerpoint/2010/main" val="375780857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a:extLst>
              <a:ext uri="{FF2B5EF4-FFF2-40B4-BE49-F238E27FC236}">
                <a16:creationId xmlns:a16="http://schemas.microsoft.com/office/drawing/2014/main" id="{A538F6B1-5158-C340-B5F5-0712A4647BE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Segnaposto testo 2">
            <a:extLst>
              <a:ext uri="{FF2B5EF4-FFF2-40B4-BE49-F238E27FC236}">
                <a16:creationId xmlns:a16="http://schemas.microsoft.com/office/drawing/2014/main" id="{5743014E-720B-854B-AEC5-6006F29E5F5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FAE488FF-49D9-D84A-A164-5107202EC1A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0E38BCC9-D97A-8F47-9697-DF33E3385FBD}"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4549D458-B24F-3142-AC8D-411568A097E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a:extLst>
              <a:ext uri="{FF2B5EF4-FFF2-40B4-BE49-F238E27FC236}">
                <a16:creationId xmlns:a16="http://schemas.microsoft.com/office/drawing/2014/main" id="{6A728E88-6F19-BB49-9888-97234FDB430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B3FDE1F4-B998-954D-9F4E-E4DCAC53491E}" type="slidenum">
              <a:rPr lang="it-IT" altLang="it-IT"/>
              <a:pPr>
                <a:defRPr/>
              </a:pPr>
              <a:t>‹N›</a:t>
            </a:fld>
            <a:endParaRPr lang="it-IT" altLang="it-IT"/>
          </a:p>
        </p:txBody>
      </p:sp>
    </p:spTree>
    <p:extLst>
      <p:ext uri="{BB962C8B-B14F-4D97-AF65-F5344CB8AC3E}">
        <p14:creationId xmlns:p14="http://schemas.microsoft.com/office/powerpoint/2010/main" val="4221147474"/>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Segnaposto titolo 1">
            <a:extLst>
              <a:ext uri="{FF2B5EF4-FFF2-40B4-BE49-F238E27FC236}">
                <a16:creationId xmlns:a16="http://schemas.microsoft.com/office/drawing/2014/main" id="{A05010FC-C60F-2849-9818-149FE14C666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3" name="Segnaposto testo 2">
            <a:extLst>
              <a:ext uri="{FF2B5EF4-FFF2-40B4-BE49-F238E27FC236}">
                <a16:creationId xmlns:a16="http://schemas.microsoft.com/office/drawing/2014/main" id="{7F3CF62C-9EBD-7446-825C-247985D81E4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AB0BED94-9988-FE49-90F3-BA1B0943B827}"/>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it-IT"/>
          </a:p>
        </p:txBody>
      </p:sp>
      <p:sp>
        <p:nvSpPr>
          <p:cNvPr id="5" name="Segnaposto piè di pagina 4">
            <a:extLst>
              <a:ext uri="{FF2B5EF4-FFF2-40B4-BE49-F238E27FC236}">
                <a16:creationId xmlns:a16="http://schemas.microsoft.com/office/drawing/2014/main" id="{A885DE41-FB57-A74E-B769-ED5BF20BE3A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it-IT"/>
          </a:p>
        </p:txBody>
      </p:sp>
      <p:sp>
        <p:nvSpPr>
          <p:cNvPr id="6" name="Segnaposto numero diapositiva 5">
            <a:extLst>
              <a:ext uri="{FF2B5EF4-FFF2-40B4-BE49-F238E27FC236}">
                <a16:creationId xmlns:a16="http://schemas.microsoft.com/office/drawing/2014/main" id="{19298968-E803-F742-A2DE-9C311298E5B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8AB9A9DB-0A67-C942-8B3C-CD8332C87F10}" type="slidenum">
              <a:rPr lang="it-IT" altLang="it-IT"/>
              <a:pPr>
                <a:defRPr/>
              </a:pPr>
              <a:t>‹N›</a:t>
            </a:fld>
            <a:endParaRPr lang="it-IT" altLang="it-IT"/>
          </a:p>
        </p:txBody>
      </p:sp>
    </p:spTree>
    <p:extLst>
      <p:ext uri="{BB962C8B-B14F-4D97-AF65-F5344CB8AC3E}">
        <p14:creationId xmlns:p14="http://schemas.microsoft.com/office/powerpoint/2010/main" val="4221100862"/>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Lst>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Segnaposto titolo 1">
            <a:extLst>
              <a:ext uri="{FF2B5EF4-FFF2-40B4-BE49-F238E27FC236}">
                <a16:creationId xmlns:a16="http://schemas.microsoft.com/office/drawing/2014/main" id="{92A17B05-22EE-254A-BEFF-006293410CB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3" name="Segnaposto testo 2">
            <a:extLst>
              <a:ext uri="{FF2B5EF4-FFF2-40B4-BE49-F238E27FC236}">
                <a16:creationId xmlns:a16="http://schemas.microsoft.com/office/drawing/2014/main" id="{D7BFA010-BD62-9D48-8705-9CDF58A56EA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6D0D3E06-6F0D-254D-8383-EBE3AA1D712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prstClr val="black">
                    <a:tint val="75000"/>
                  </a:prstClr>
                </a:solidFill>
                <a:latin typeface="Arial" charset="0"/>
                <a:cs typeface="+mn-cs"/>
              </a:defRPr>
            </a:lvl1pPr>
          </a:lstStyle>
          <a:p>
            <a:pPr>
              <a:defRPr/>
            </a:pPr>
            <a:endParaRPr lang="it-IT"/>
          </a:p>
        </p:txBody>
      </p:sp>
      <p:sp>
        <p:nvSpPr>
          <p:cNvPr id="5" name="Segnaposto piè di pagina 4">
            <a:extLst>
              <a:ext uri="{FF2B5EF4-FFF2-40B4-BE49-F238E27FC236}">
                <a16:creationId xmlns:a16="http://schemas.microsoft.com/office/drawing/2014/main" id="{A0FC68AD-1118-B246-81E5-63DEF74C9EBA}"/>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Arial" charset="0"/>
                <a:cs typeface="+mn-cs"/>
              </a:defRPr>
            </a:lvl1pPr>
          </a:lstStyle>
          <a:p>
            <a:pPr>
              <a:defRPr/>
            </a:pPr>
            <a:endParaRPr lang="it-IT"/>
          </a:p>
        </p:txBody>
      </p:sp>
      <p:sp>
        <p:nvSpPr>
          <p:cNvPr id="6" name="Segnaposto numero diapositiva 5">
            <a:extLst>
              <a:ext uri="{FF2B5EF4-FFF2-40B4-BE49-F238E27FC236}">
                <a16:creationId xmlns:a16="http://schemas.microsoft.com/office/drawing/2014/main" id="{DEC45A4C-B0EA-8649-ADD7-CBAFF9937EF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Arial" panose="020B0604020202020204" pitchFamily="34" charset="0"/>
              </a:defRPr>
            </a:lvl1pPr>
          </a:lstStyle>
          <a:p>
            <a:pPr>
              <a:defRPr/>
            </a:pPr>
            <a:fld id="{0562FCC5-78D7-DA49-B1E5-02950E2DA4B0}" type="slidenum">
              <a:rPr lang="it-IT" altLang="it-IT"/>
              <a:pPr>
                <a:defRPr/>
              </a:pPr>
              <a:t>‹N›</a:t>
            </a:fld>
            <a:endParaRPr lang="it-IT" altLang="it-IT"/>
          </a:p>
        </p:txBody>
      </p:sp>
    </p:spTree>
    <p:extLst>
      <p:ext uri="{BB962C8B-B14F-4D97-AF65-F5344CB8AC3E}">
        <p14:creationId xmlns:p14="http://schemas.microsoft.com/office/powerpoint/2010/main" val="3832299178"/>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Lst>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Segnaposto titolo 1">
            <a:extLst>
              <a:ext uri="{FF2B5EF4-FFF2-40B4-BE49-F238E27FC236}">
                <a16:creationId xmlns:a16="http://schemas.microsoft.com/office/drawing/2014/main" id="{B2EB8431-6200-AA46-81A7-970ACED391D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3" name="Segnaposto testo 2">
            <a:extLst>
              <a:ext uri="{FF2B5EF4-FFF2-40B4-BE49-F238E27FC236}">
                <a16:creationId xmlns:a16="http://schemas.microsoft.com/office/drawing/2014/main" id="{31C9019F-0ACA-A743-8CCF-EBE9F31E2E25}"/>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916BE9BC-6BF5-2449-B30B-B3E0E9DAA949}"/>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it-IT"/>
          </a:p>
        </p:txBody>
      </p:sp>
      <p:sp>
        <p:nvSpPr>
          <p:cNvPr id="5" name="Segnaposto piè di pagina 4">
            <a:extLst>
              <a:ext uri="{FF2B5EF4-FFF2-40B4-BE49-F238E27FC236}">
                <a16:creationId xmlns:a16="http://schemas.microsoft.com/office/drawing/2014/main" id="{EA174A50-A88B-A64F-8E44-1017670F896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it-IT"/>
          </a:p>
        </p:txBody>
      </p:sp>
      <p:sp>
        <p:nvSpPr>
          <p:cNvPr id="6" name="Segnaposto numero diapositiva 5">
            <a:extLst>
              <a:ext uri="{FF2B5EF4-FFF2-40B4-BE49-F238E27FC236}">
                <a16:creationId xmlns:a16="http://schemas.microsoft.com/office/drawing/2014/main" id="{8A7CFD76-12A8-C04E-A331-C50C969B3F8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4303EB09-6D62-4E40-AB60-848F2622F61A}" type="slidenum">
              <a:rPr lang="it-IT" altLang="it-IT"/>
              <a:pPr>
                <a:defRPr/>
              </a:pPr>
              <a:t>‹N›</a:t>
            </a:fld>
            <a:endParaRPr lang="it-IT" altLang="it-IT"/>
          </a:p>
        </p:txBody>
      </p:sp>
    </p:spTree>
    <p:extLst>
      <p:ext uri="{BB962C8B-B14F-4D97-AF65-F5344CB8AC3E}">
        <p14:creationId xmlns:p14="http://schemas.microsoft.com/office/powerpoint/2010/main" val="3466524103"/>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Lst>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Segnaposto titolo 1">
            <a:extLst>
              <a:ext uri="{FF2B5EF4-FFF2-40B4-BE49-F238E27FC236}">
                <a16:creationId xmlns:a16="http://schemas.microsoft.com/office/drawing/2014/main" id="{A2E6ED27-AF61-6A45-B689-9FDACF6387C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3" name="Segnaposto testo 2">
            <a:extLst>
              <a:ext uri="{FF2B5EF4-FFF2-40B4-BE49-F238E27FC236}">
                <a16:creationId xmlns:a16="http://schemas.microsoft.com/office/drawing/2014/main" id="{3015D643-699F-7D45-BE13-7CF76BFBCFA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D1BA6394-A858-46A4-92F1-4BD63D86A27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prstClr val="black">
                    <a:tint val="75000"/>
                  </a:prstClr>
                </a:solidFill>
                <a:latin typeface="Arial" charset="0"/>
                <a:cs typeface="+mn-cs"/>
              </a:defRPr>
            </a:lvl1pPr>
          </a:lstStyle>
          <a:p>
            <a:pPr>
              <a:defRPr/>
            </a:pPr>
            <a:endParaRPr lang="it-IT"/>
          </a:p>
        </p:txBody>
      </p:sp>
      <p:sp>
        <p:nvSpPr>
          <p:cNvPr id="5" name="Segnaposto piè di pagina 4">
            <a:extLst>
              <a:ext uri="{FF2B5EF4-FFF2-40B4-BE49-F238E27FC236}">
                <a16:creationId xmlns:a16="http://schemas.microsoft.com/office/drawing/2014/main" id="{473DC833-27FD-43E3-B94C-F2DD473EDC6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Arial" charset="0"/>
                <a:cs typeface="+mn-cs"/>
              </a:defRPr>
            </a:lvl1pPr>
          </a:lstStyle>
          <a:p>
            <a:pPr>
              <a:defRPr/>
            </a:pPr>
            <a:endParaRPr lang="it-IT"/>
          </a:p>
        </p:txBody>
      </p:sp>
      <p:sp>
        <p:nvSpPr>
          <p:cNvPr id="6" name="Segnaposto numero diapositiva 5">
            <a:extLst>
              <a:ext uri="{FF2B5EF4-FFF2-40B4-BE49-F238E27FC236}">
                <a16:creationId xmlns:a16="http://schemas.microsoft.com/office/drawing/2014/main" id="{046E0808-F8FA-40A4-85AA-A4FFF6FA5CB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Arial" panose="020B0604020202020204" pitchFamily="34" charset="0"/>
              </a:defRPr>
            </a:lvl1pPr>
          </a:lstStyle>
          <a:p>
            <a:pPr>
              <a:defRPr/>
            </a:pPr>
            <a:fld id="{855EFE8D-6B2B-3146-854E-8DD6F0F80A2D}" type="slidenum">
              <a:rPr lang="it-IT" altLang="it-IT"/>
              <a:pPr>
                <a:defRPr/>
              </a:pPr>
              <a:t>‹N›</a:t>
            </a:fld>
            <a:endParaRPr lang="it-IT" altLang="it-IT"/>
          </a:p>
        </p:txBody>
      </p:sp>
    </p:spTree>
    <p:extLst>
      <p:ext uri="{BB962C8B-B14F-4D97-AF65-F5344CB8AC3E}">
        <p14:creationId xmlns:p14="http://schemas.microsoft.com/office/powerpoint/2010/main" val="385202656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Lst>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2434" name="Segnaposto titolo 1">
            <a:extLst>
              <a:ext uri="{FF2B5EF4-FFF2-40B4-BE49-F238E27FC236}">
                <a16:creationId xmlns:a16="http://schemas.microsoft.com/office/drawing/2014/main" id="{AA617165-34FA-5643-A523-463B3F48C93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3" name="Segnaposto testo 2">
            <a:extLst>
              <a:ext uri="{FF2B5EF4-FFF2-40B4-BE49-F238E27FC236}">
                <a16:creationId xmlns:a16="http://schemas.microsoft.com/office/drawing/2014/main" id="{64F622A4-7306-A547-9F3E-357C80D039D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83B9AB1F-8D6E-1142-910E-AF9AC7A9C5DD}"/>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prstClr val="black">
                    <a:tint val="75000"/>
                  </a:prstClr>
                </a:solidFill>
                <a:latin typeface="Arial" charset="0"/>
                <a:cs typeface="+mn-cs"/>
              </a:defRPr>
            </a:lvl1pPr>
          </a:lstStyle>
          <a:p>
            <a:pPr>
              <a:defRPr/>
            </a:pPr>
            <a:endParaRPr lang="it-IT"/>
          </a:p>
        </p:txBody>
      </p:sp>
      <p:sp>
        <p:nvSpPr>
          <p:cNvPr id="5" name="Segnaposto piè di pagina 4">
            <a:extLst>
              <a:ext uri="{FF2B5EF4-FFF2-40B4-BE49-F238E27FC236}">
                <a16:creationId xmlns:a16="http://schemas.microsoft.com/office/drawing/2014/main" id="{1D2115B1-43F0-3140-B891-31F4302B876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Arial" charset="0"/>
                <a:cs typeface="+mn-cs"/>
              </a:defRPr>
            </a:lvl1pPr>
          </a:lstStyle>
          <a:p>
            <a:pPr>
              <a:defRPr/>
            </a:pPr>
            <a:endParaRPr lang="it-IT"/>
          </a:p>
        </p:txBody>
      </p:sp>
      <p:sp>
        <p:nvSpPr>
          <p:cNvPr id="6" name="Segnaposto numero diapositiva 5">
            <a:extLst>
              <a:ext uri="{FF2B5EF4-FFF2-40B4-BE49-F238E27FC236}">
                <a16:creationId xmlns:a16="http://schemas.microsoft.com/office/drawing/2014/main" id="{8B8AE8D4-9A90-6044-8BAF-2250D066C7A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Arial" panose="020B0604020202020204" pitchFamily="34" charset="0"/>
              </a:defRPr>
            </a:lvl1pPr>
          </a:lstStyle>
          <a:p>
            <a:pPr>
              <a:defRPr/>
            </a:pPr>
            <a:fld id="{BD26BB6B-32FD-4843-97B5-553BD9146CCD}" type="slidenum">
              <a:rPr lang="it-IT" altLang="it-IT"/>
              <a:pPr>
                <a:defRPr/>
              </a:pPr>
              <a:t>‹N›</a:t>
            </a:fld>
            <a:endParaRPr lang="it-IT" altLang="it-IT"/>
          </a:p>
        </p:txBody>
      </p:sp>
    </p:spTree>
    <p:extLst>
      <p:ext uri="{BB962C8B-B14F-4D97-AF65-F5344CB8AC3E}">
        <p14:creationId xmlns:p14="http://schemas.microsoft.com/office/powerpoint/2010/main" val="204576663"/>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Lst>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5346" name="Segnaposto titolo 1">
            <a:extLst>
              <a:ext uri="{FF2B5EF4-FFF2-40B4-BE49-F238E27FC236}">
                <a16:creationId xmlns:a16="http://schemas.microsoft.com/office/drawing/2014/main" id="{BC0FB14C-0F23-BE4A-8E68-184D44CE3CF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85347" name="Segnaposto testo 2">
            <a:extLst>
              <a:ext uri="{FF2B5EF4-FFF2-40B4-BE49-F238E27FC236}">
                <a16:creationId xmlns:a16="http://schemas.microsoft.com/office/drawing/2014/main" id="{2F555417-81B0-C54A-8DDF-5238643247E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FC5CB2F4-48F8-5847-8BDC-FE4E7C345B7A}"/>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F50872C-8997-DD41-AEE8-18718AEFEFC6}"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3A267A96-F221-1F49-9BF0-AABD2BE7C8D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it-IT"/>
          </a:p>
        </p:txBody>
      </p:sp>
      <p:sp>
        <p:nvSpPr>
          <p:cNvPr id="6" name="Segnaposto numero diapositiva 5">
            <a:extLst>
              <a:ext uri="{FF2B5EF4-FFF2-40B4-BE49-F238E27FC236}">
                <a16:creationId xmlns:a16="http://schemas.microsoft.com/office/drawing/2014/main" id="{2F60E9E3-2AA6-824B-90D9-B1E0158B205B}"/>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04251D1-161C-D149-BB28-741E8FCE17AE}" type="slidenum">
              <a:rPr lang="it-IT"/>
              <a:pPr>
                <a:defRPr/>
              </a:pPr>
              <a:t>‹N›</a:t>
            </a:fld>
            <a:endParaRPr lang="it-IT"/>
          </a:p>
        </p:txBody>
      </p:sp>
    </p:spTree>
    <p:extLst>
      <p:ext uri="{BB962C8B-B14F-4D97-AF65-F5344CB8AC3E}">
        <p14:creationId xmlns:p14="http://schemas.microsoft.com/office/powerpoint/2010/main" val="536073444"/>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Segnaposto titolo 1">
            <a:extLst>
              <a:ext uri="{FF2B5EF4-FFF2-40B4-BE49-F238E27FC236}">
                <a16:creationId xmlns:a16="http://schemas.microsoft.com/office/drawing/2014/main" id="{E57478E4-DFB1-2847-A9E3-82E499BDB23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87043" name="Segnaposto testo 2">
            <a:extLst>
              <a:ext uri="{FF2B5EF4-FFF2-40B4-BE49-F238E27FC236}">
                <a16:creationId xmlns:a16="http://schemas.microsoft.com/office/drawing/2014/main" id="{BEB651DF-AD07-A440-8C0D-2F2990F8254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95897210-A84C-E24A-A543-4F1E70AE474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2D0AC781-435D-D048-9E05-A2C29A8451D9}"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9969A93E-4372-FC4F-BE62-BF10D6813997}"/>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it-IT"/>
          </a:p>
        </p:txBody>
      </p:sp>
      <p:sp>
        <p:nvSpPr>
          <p:cNvPr id="6" name="Segnaposto numero diapositiva 5">
            <a:extLst>
              <a:ext uri="{FF2B5EF4-FFF2-40B4-BE49-F238E27FC236}">
                <a16:creationId xmlns:a16="http://schemas.microsoft.com/office/drawing/2014/main" id="{C410EA57-699C-1A43-876F-B8E7E8FB62A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66B9D3C9-8B83-FB4E-8120-872DE085462A}" type="slidenum">
              <a:rPr lang="it-IT" altLang="it-IT"/>
              <a:pPr>
                <a:defRPr/>
              </a:pPr>
              <a:t>‹N›</a:t>
            </a:fld>
            <a:endParaRPr lang="it-IT" altLang="it-IT"/>
          </a:p>
        </p:txBody>
      </p:sp>
    </p:spTree>
    <p:extLst>
      <p:ext uri="{BB962C8B-B14F-4D97-AF65-F5344CB8AC3E}">
        <p14:creationId xmlns:p14="http://schemas.microsoft.com/office/powerpoint/2010/main" val="1315044995"/>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Segnaposto titolo 1">
            <a:extLst>
              <a:ext uri="{FF2B5EF4-FFF2-40B4-BE49-F238E27FC236}">
                <a16:creationId xmlns:a16="http://schemas.microsoft.com/office/drawing/2014/main" id="{DB70F9A3-0CC7-497C-86AD-FA17949DA068}"/>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7411" name="Segnaposto testo 2">
            <a:extLst>
              <a:ext uri="{FF2B5EF4-FFF2-40B4-BE49-F238E27FC236}">
                <a16:creationId xmlns:a16="http://schemas.microsoft.com/office/drawing/2014/main" id="{3F9B32A6-EDE7-4D37-925F-3A789273CAA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8713BCF6-AE09-4172-87EB-6D78B0E1D91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B6882A3D-18BF-4705-BCCB-505C76367A84}"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BCB40E2C-CE5F-4FDC-A161-6179A8C96D6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it-IT"/>
          </a:p>
        </p:txBody>
      </p:sp>
      <p:sp>
        <p:nvSpPr>
          <p:cNvPr id="6" name="Segnaposto numero diapositiva 5">
            <a:extLst>
              <a:ext uri="{FF2B5EF4-FFF2-40B4-BE49-F238E27FC236}">
                <a16:creationId xmlns:a16="http://schemas.microsoft.com/office/drawing/2014/main" id="{CEC3BA41-4ED1-4F14-8D21-777C1603C70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261B4C81-ADD7-4EC4-9D86-DC2CB1F808EE}" type="slidenum">
              <a:rPr lang="it-IT" altLang="it-IT"/>
              <a:pPr/>
              <a:t>‹N›</a:t>
            </a:fld>
            <a:endParaRPr lang="it-IT" altLang="it-IT"/>
          </a:p>
        </p:txBody>
      </p:sp>
    </p:spTree>
    <p:extLst>
      <p:ext uri="{BB962C8B-B14F-4D97-AF65-F5344CB8AC3E}">
        <p14:creationId xmlns:p14="http://schemas.microsoft.com/office/powerpoint/2010/main" val="42675775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Segnaposto titolo 1">
            <a:extLst>
              <a:ext uri="{FF2B5EF4-FFF2-40B4-BE49-F238E27FC236}">
                <a16:creationId xmlns:a16="http://schemas.microsoft.com/office/drawing/2014/main" id="{33810A1B-56A3-9948-83B7-92CD250E6CE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3427" name="Segnaposto testo 2">
            <a:extLst>
              <a:ext uri="{FF2B5EF4-FFF2-40B4-BE49-F238E27FC236}">
                <a16:creationId xmlns:a16="http://schemas.microsoft.com/office/drawing/2014/main" id="{171FA94C-491D-CB4D-9D83-AB6B9E9108D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B76DFAE6-29F1-504C-82B0-4A2FBF283C84}"/>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0CED84E9-4976-A140-8A7A-D1689812DE82}"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514F95B6-7604-B546-8686-1419C3134A27}"/>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it-IT"/>
          </a:p>
        </p:txBody>
      </p:sp>
      <p:sp>
        <p:nvSpPr>
          <p:cNvPr id="6" name="Segnaposto numero diapositiva 5">
            <a:extLst>
              <a:ext uri="{FF2B5EF4-FFF2-40B4-BE49-F238E27FC236}">
                <a16:creationId xmlns:a16="http://schemas.microsoft.com/office/drawing/2014/main" id="{6C22F782-6310-4C46-A11F-6C262F3D491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D6114726-65B5-7841-A47E-6D4B38F6EBD3}" type="slidenum">
              <a:rPr lang="it-IT" altLang="it-IT"/>
              <a:pPr>
                <a:defRPr/>
              </a:pPr>
              <a:t>‹N›</a:t>
            </a:fld>
            <a:endParaRPr lang="it-IT" altLang="it-IT"/>
          </a:p>
        </p:txBody>
      </p:sp>
    </p:spTree>
    <p:extLst>
      <p:ext uri="{BB962C8B-B14F-4D97-AF65-F5344CB8AC3E}">
        <p14:creationId xmlns:p14="http://schemas.microsoft.com/office/powerpoint/2010/main" val="252370519"/>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826" name="Segnaposto titolo 1">
            <a:extLst>
              <a:ext uri="{FF2B5EF4-FFF2-40B4-BE49-F238E27FC236}">
                <a16:creationId xmlns:a16="http://schemas.microsoft.com/office/drawing/2014/main" id="{C054E7D7-A7D6-BF43-A47E-761CD6FCFEA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205827" name="Segnaposto testo 2">
            <a:extLst>
              <a:ext uri="{FF2B5EF4-FFF2-40B4-BE49-F238E27FC236}">
                <a16:creationId xmlns:a16="http://schemas.microsoft.com/office/drawing/2014/main" id="{E50FB830-2AD7-BB4F-9572-BC430EF0932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A30BE956-D83A-6448-B8C2-FD01752BC5D5}"/>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2498D9ED-9B33-404B-8835-6A8136DE21B4}"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4C7BBE2C-0571-E34A-8911-6B86AE1B654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it-IT"/>
          </a:p>
        </p:txBody>
      </p:sp>
      <p:sp>
        <p:nvSpPr>
          <p:cNvPr id="6" name="Segnaposto numero diapositiva 5">
            <a:extLst>
              <a:ext uri="{FF2B5EF4-FFF2-40B4-BE49-F238E27FC236}">
                <a16:creationId xmlns:a16="http://schemas.microsoft.com/office/drawing/2014/main" id="{EE69D007-B270-4E46-BC38-B9203CE9F31A}"/>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927919F-3CC9-D34B-8DBF-27BEF6C552F0}" type="slidenum">
              <a:rPr lang="it-IT"/>
              <a:pPr>
                <a:defRPr/>
              </a:pPr>
              <a:t>‹N›</a:t>
            </a:fld>
            <a:endParaRPr lang="it-IT"/>
          </a:p>
        </p:txBody>
      </p:sp>
    </p:spTree>
    <p:extLst>
      <p:ext uri="{BB962C8B-B14F-4D97-AF65-F5344CB8AC3E}">
        <p14:creationId xmlns:p14="http://schemas.microsoft.com/office/powerpoint/2010/main" val="3149584242"/>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Segnaposto titolo 1">
            <a:extLst>
              <a:ext uri="{FF2B5EF4-FFF2-40B4-BE49-F238E27FC236}">
                <a16:creationId xmlns:a16="http://schemas.microsoft.com/office/drawing/2014/main" id="{B918E99A-0094-624C-B28F-FF07686DABA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68963" name="Segnaposto testo 2">
            <a:extLst>
              <a:ext uri="{FF2B5EF4-FFF2-40B4-BE49-F238E27FC236}">
                <a16:creationId xmlns:a16="http://schemas.microsoft.com/office/drawing/2014/main" id="{745A8C26-8CCD-1346-829D-B633C945908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7AA983B3-BA82-B643-A442-38DB595B71BB}"/>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4C79267F-5ED2-F540-AF70-F5B62075CF3D}" type="datetimeFigureOut">
              <a:rPr lang="it-IT"/>
              <a:pPr>
                <a:defRPr/>
              </a:pPr>
              <a:t>26/05/19</a:t>
            </a:fld>
            <a:endParaRPr lang="it-IT"/>
          </a:p>
        </p:txBody>
      </p:sp>
      <p:sp>
        <p:nvSpPr>
          <p:cNvPr id="5" name="Segnaposto piè di pagina 4">
            <a:extLst>
              <a:ext uri="{FF2B5EF4-FFF2-40B4-BE49-F238E27FC236}">
                <a16:creationId xmlns:a16="http://schemas.microsoft.com/office/drawing/2014/main" id="{41A7CC2C-B47E-5E48-A2D0-C4C57B5A73C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it-IT"/>
          </a:p>
        </p:txBody>
      </p:sp>
      <p:sp>
        <p:nvSpPr>
          <p:cNvPr id="6" name="Segnaposto numero diapositiva 5">
            <a:extLst>
              <a:ext uri="{FF2B5EF4-FFF2-40B4-BE49-F238E27FC236}">
                <a16:creationId xmlns:a16="http://schemas.microsoft.com/office/drawing/2014/main" id="{2A979991-FD60-E449-84F9-78757912BAB6}"/>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79957356-8296-5B40-906D-237BFF48DDEB}" type="slidenum">
              <a:rPr lang="it-IT" altLang="it-IT"/>
              <a:pPr>
                <a:defRPr/>
              </a:pPr>
              <a:t>‹N›</a:t>
            </a:fld>
            <a:endParaRPr lang="it-IT" altLang="it-IT"/>
          </a:p>
        </p:txBody>
      </p:sp>
    </p:spTree>
    <p:extLst>
      <p:ext uri="{BB962C8B-B14F-4D97-AF65-F5344CB8AC3E}">
        <p14:creationId xmlns:p14="http://schemas.microsoft.com/office/powerpoint/2010/main" val="4269131307"/>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Segnaposto titolo 1">
            <a:extLst>
              <a:ext uri="{FF2B5EF4-FFF2-40B4-BE49-F238E27FC236}">
                <a16:creationId xmlns:a16="http://schemas.microsoft.com/office/drawing/2014/main" id="{141E51CF-EEA5-404E-A423-12C3017793D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3" name="Segnaposto testo 2">
            <a:extLst>
              <a:ext uri="{FF2B5EF4-FFF2-40B4-BE49-F238E27FC236}">
                <a16:creationId xmlns:a16="http://schemas.microsoft.com/office/drawing/2014/main" id="{C6DA7DF5-A0A8-094F-9024-4ECC80F1643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4BA03CD4-BF76-944D-B3FC-1334CA679F59}"/>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prstClr val="black">
                    <a:tint val="75000"/>
                  </a:prstClr>
                </a:solidFill>
                <a:latin typeface="Arial" charset="0"/>
                <a:cs typeface="+mn-cs"/>
              </a:defRPr>
            </a:lvl1pPr>
          </a:lstStyle>
          <a:p>
            <a:pPr>
              <a:defRPr/>
            </a:pPr>
            <a:endParaRPr lang="it-IT"/>
          </a:p>
        </p:txBody>
      </p:sp>
      <p:sp>
        <p:nvSpPr>
          <p:cNvPr id="5" name="Segnaposto piè di pagina 4">
            <a:extLst>
              <a:ext uri="{FF2B5EF4-FFF2-40B4-BE49-F238E27FC236}">
                <a16:creationId xmlns:a16="http://schemas.microsoft.com/office/drawing/2014/main" id="{BA1DDD53-6ACF-EA4B-840E-C70ABFE0320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Arial" charset="0"/>
                <a:cs typeface="+mn-cs"/>
              </a:defRPr>
            </a:lvl1pPr>
          </a:lstStyle>
          <a:p>
            <a:pPr>
              <a:defRPr/>
            </a:pPr>
            <a:endParaRPr lang="it-IT"/>
          </a:p>
        </p:txBody>
      </p:sp>
      <p:sp>
        <p:nvSpPr>
          <p:cNvPr id="6" name="Segnaposto numero diapositiva 5">
            <a:extLst>
              <a:ext uri="{FF2B5EF4-FFF2-40B4-BE49-F238E27FC236}">
                <a16:creationId xmlns:a16="http://schemas.microsoft.com/office/drawing/2014/main" id="{D44D1910-926F-3B4E-89B1-288D307CCD6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rial" panose="020B0604020202020204" pitchFamily="34" charset="0"/>
              </a:defRPr>
            </a:lvl1pPr>
          </a:lstStyle>
          <a:p>
            <a:pPr>
              <a:defRPr/>
            </a:pPr>
            <a:fld id="{6E0BBACD-A8C9-AD46-B039-0EFABB1FC05D}" type="slidenum">
              <a:rPr lang="it-IT" altLang="it-IT"/>
              <a:pPr>
                <a:defRPr/>
              </a:pPr>
              <a:t>‹N›</a:t>
            </a:fld>
            <a:endParaRPr lang="it-IT" altLang="it-IT"/>
          </a:p>
        </p:txBody>
      </p:sp>
    </p:spTree>
    <p:extLst>
      <p:ext uri="{BB962C8B-B14F-4D97-AF65-F5344CB8AC3E}">
        <p14:creationId xmlns:p14="http://schemas.microsoft.com/office/powerpoint/2010/main" val="2346810363"/>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Lst>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Segnaposto titolo 1">
            <a:extLst>
              <a:ext uri="{FF2B5EF4-FFF2-40B4-BE49-F238E27FC236}">
                <a16:creationId xmlns:a16="http://schemas.microsoft.com/office/drawing/2014/main" id="{139A2F0B-08A7-4E06-AA3B-B46405BDA8B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3" name="Segnaposto testo 2">
            <a:extLst>
              <a:ext uri="{FF2B5EF4-FFF2-40B4-BE49-F238E27FC236}">
                <a16:creationId xmlns:a16="http://schemas.microsoft.com/office/drawing/2014/main" id="{020B766E-00BE-4B93-9759-50C42A4E0A4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EF97C0B4-794A-4582-AAA5-8553CDC269E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latin typeface="Arial" charset="0"/>
                <a:cs typeface="+mn-cs"/>
              </a:defRPr>
            </a:lvl1pPr>
          </a:lstStyle>
          <a:p>
            <a:pPr>
              <a:defRPr/>
            </a:pPr>
            <a:endParaRPr lang="it-IT"/>
          </a:p>
        </p:txBody>
      </p:sp>
      <p:sp>
        <p:nvSpPr>
          <p:cNvPr id="5" name="Segnaposto piè di pagina 4">
            <a:extLst>
              <a:ext uri="{FF2B5EF4-FFF2-40B4-BE49-F238E27FC236}">
                <a16:creationId xmlns:a16="http://schemas.microsoft.com/office/drawing/2014/main" id="{3E78F35B-E350-4F26-AA0B-A7568EE5822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latin typeface="Arial" charset="0"/>
                <a:cs typeface="+mn-cs"/>
              </a:defRPr>
            </a:lvl1pPr>
          </a:lstStyle>
          <a:p>
            <a:pPr>
              <a:defRPr/>
            </a:pPr>
            <a:endParaRPr lang="it-IT"/>
          </a:p>
        </p:txBody>
      </p:sp>
      <p:sp>
        <p:nvSpPr>
          <p:cNvPr id="6" name="Segnaposto numero diapositiva 5">
            <a:extLst>
              <a:ext uri="{FF2B5EF4-FFF2-40B4-BE49-F238E27FC236}">
                <a16:creationId xmlns:a16="http://schemas.microsoft.com/office/drawing/2014/main" id="{1A2579C4-0D6A-4D35-B90E-D22C0A1D3536}"/>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Arial" panose="020B0604020202020204" pitchFamily="34" charset="0"/>
              </a:defRPr>
            </a:lvl1pPr>
          </a:lstStyle>
          <a:p>
            <a:fld id="{C0E350CA-3BEF-4F74-8E44-A362993633E3}" type="slidenum">
              <a:rPr lang="it-IT" altLang="it-IT"/>
              <a:pPr/>
              <a:t>‹N›</a:t>
            </a:fld>
            <a:endParaRPr lang="it-IT" altLang="it-IT"/>
          </a:p>
        </p:txBody>
      </p:sp>
    </p:spTree>
    <p:extLst>
      <p:ext uri="{BB962C8B-B14F-4D97-AF65-F5344CB8AC3E}">
        <p14:creationId xmlns:p14="http://schemas.microsoft.com/office/powerpoint/2010/main" val="273968965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Segnaposto titolo 1">
            <a:extLst>
              <a:ext uri="{FF2B5EF4-FFF2-40B4-BE49-F238E27FC236}">
                <a16:creationId xmlns:a16="http://schemas.microsoft.com/office/drawing/2014/main" id="{46577876-8955-410A-A892-6D34E3A254B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3" name="Segnaposto testo 2">
            <a:extLst>
              <a:ext uri="{FF2B5EF4-FFF2-40B4-BE49-F238E27FC236}">
                <a16:creationId xmlns:a16="http://schemas.microsoft.com/office/drawing/2014/main" id="{4E6B94C3-F74C-4D79-9C79-2167AB4D394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D1BA6394-A858-46A4-92F1-4BD63D86A27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prstClr val="black">
                    <a:tint val="75000"/>
                  </a:prstClr>
                </a:solidFill>
                <a:latin typeface="Arial" charset="0"/>
                <a:cs typeface="+mn-cs"/>
              </a:defRPr>
            </a:lvl1pPr>
          </a:lstStyle>
          <a:p>
            <a:pPr>
              <a:defRPr/>
            </a:pPr>
            <a:endParaRPr lang="it-IT"/>
          </a:p>
        </p:txBody>
      </p:sp>
      <p:sp>
        <p:nvSpPr>
          <p:cNvPr id="5" name="Segnaposto piè di pagina 4">
            <a:extLst>
              <a:ext uri="{FF2B5EF4-FFF2-40B4-BE49-F238E27FC236}">
                <a16:creationId xmlns:a16="http://schemas.microsoft.com/office/drawing/2014/main" id="{473DC833-27FD-43E3-B94C-F2DD473EDC6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Arial" charset="0"/>
                <a:cs typeface="+mn-cs"/>
              </a:defRPr>
            </a:lvl1pPr>
          </a:lstStyle>
          <a:p>
            <a:pPr>
              <a:defRPr/>
            </a:pPr>
            <a:endParaRPr lang="it-IT"/>
          </a:p>
        </p:txBody>
      </p:sp>
      <p:sp>
        <p:nvSpPr>
          <p:cNvPr id="6" name="Segnaposto numero diapositiva 5">
            <a:extLst>
              <a:ext uri="{FF2B5EF4-FFF2-40B4-BE49-F238E27FC236}">
                <a16:creationId xmlns:a16="http://schemas.microsoft.com/office/drawing/2014/main" id="{046E0808-F8FA-40A4-85AA-A4FFF6FA5CB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Arial" panose="020B0604020202020204" pitchFamily="34" charset="0"/>
              </a:defRPr>
            </a:lvl1pPr>
          </a:lstStyle>
          <a:p>
            <a:fld id="{ACC3BE9B-F15E-4B41-8F04-6CE6BB92BFEC}" type="slidenum">
              <a:rPr lang="it-IT" altLang="it-IT"/>
              <a:pPr/>
              <a:t>‹N›</a:t>
            </a:fld>
            <a:endParaRPr lang="it-IT" altLang="it-IT"/>
          </a:p>
        </p:txBody>
      </p:sp>
    </p:spTree>
    <p:extLst>
      <p:ext uri="{BB962C8B-B14F-4D97-AF65-F5344CB8AC3E}">
        <p14:creationId xmlns:p14="http://schemas.microsoft.com/office/powerpoint/2010/main" val="92522561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Segnaposto titolo 1">
            <a:extLst>
              <a:ext uri="{FF2B5EF4-FFF2-40B4-BE49-F238E27FC236}">
                <a16:creationId xmlns:a16="http://schemas.microsoft.com/office/drawing/2014/main" id="{C5172487-E839-914A-86DE-501C6435688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3" name="Segnaposto testo 2">
            <a:extLst>
              <a:ext uri="{FF2B5EF4-FFF2-40B4-BE49-F238E27FC236}">
                <a16:creationId xmlns:a16="http://schemas.microsoft.com/office/drawing/2014/main" id="{11D0778A-75D9-E645-8EB3-6D46400ED24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E110CB5F-A6CD-8E44-AD71-49AA953EECDB}"/>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prstClr val="black">
                    <a:tint val="75000"/>
                  </a:prstClr>
                </a:solidFill>
                <a:latin typeface="Arial" charset="0"/>
                <a:cs typeface="+mn-cs"/>
              </a:defRPr>
            </a:lvl1pPr>
          </a:lstStyle>
          <a:p>
            <a:pPr>
              <a:defRPr/>
            </a:pPr>
            <a:endParaRPr lang="it-IT"/>
          </a:p>
        </p:txBody>
      </p:sp>
      <p:sp>
        <p:nvSpPr>
          <p:cNvPr id="5" name="Segnaposto piè di pagina 4">
            <a:extLst>
              <a:ext uri="{FF2B5EF4-FFF2-40B4-BE49-F238E27FC236}">
                <a16:creationId xmlns:a16="http://schemas.microsoft.com/office/drawing/2014/main" id="{9E2DB200-F03F-1F47-8579-DA29A5BB4A5A}"/>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Arial" charset="0"/>
                <a:cs typeface="+mn-cs"/>
              </a:defRPr>
            </a:lvl1pPr>
          </a:lstStyle>
          <a:p>
            <a:pPr>
              <a:defRPr/>
            </a:pPr>
            <a:endParaRPr lang="it-IT"/>
          </a:p>
        </p:txBody>
      </p:sp>
      <p:sp>
        <p:nvSpPr>
          <p:cNvPr id="6" name="Segnaposto numero diapositiva 5">
            <a:extLst>
              <a:ext uri="{FF2B5EF4-FFF2-40B4-BE49-F238E27FC236}">
                <a16:creationId xmlns:a16="http://schemas.microsoft.com/office/drawing/2014/main" id="{6568FE56-2C00-654F-BA41-151CDE1367A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rial" panose="020B0604020202020204" pitchFamily="34" charset="0"/>
              </a:defRPr>
            </a:lvl1pPr>
          </a:lstStyle>
          <a:p>
            <a:pPr>
              <a:defRPr/>
            </a:pPr>
            <a:fld id="{A1DAE2E0-CD79-A34C-B87A-8C9B8DA010A1}" type="slidenum">
              <a:rPr lang="it-IT" altLang="it-IT"/>
              <a:pPr>
                <a:defRPr/>
              </a:pPr>
              <a:t>‹N›</a:t>
            </a:fld>
            <a:endParaRPr lang="it-IT" altLang="it-IT"/>
          </a:p>
        </p:txBody>
      </p:sp>
    </p:spTree>
    <p:extLst>
      <p:ext uri="{BB962C8B-B14F-4D97-AF65-F5344CB8AC3E}">
        <p14:creationId xmlns:p14="http://schemas.microsoft.com/office/powerpoint/2010/main" val="294817232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Lst>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8B2C34-60EB-4AD3-84DB-1ECB2DE09D99}" type="slidenum">
              <a:rPr lang="it-IT" smtClean="0"/>
              <a:pPr/>
              <a:t>‹N›</a:t>
            </a:fld>
            <a:endParaRPr lang="it-IT"/>
          </a:p>
        </p:txBody>
      </p:sp>
    </p:spTree>
    <p:extLst>
      <p:ext uri="{BB962C8B-B14F-4D97-AF65-F5344CB8AC3E}">
        <p14:creationId xmlns:p14="http://schemas.microsoft.com/office/powerpoint/2010/main" val="167923699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Lst>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tmplLst>
          <p:tmpl lvl="1">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4CD7177-ED65-4B40-9C5C-267793155E6C}" type="datetimeFigureOut">
              <a:rPr lang="it-IT" smtClean="0"/>
              <a:pPr/>
              <a:t>26/05/19</a:t>
            </a:fld>
            <a:endParaRPr lang="it-IT"/>
          </a:p>
        </p:txBody>
      </p:sp>
      <p:sp>
        <p:nvSpPr>
          <p:cNvPr id="5" name="Segnaposto piè di pagina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4AA3D05-9EE0-4E57-86A4-1414ECF79C26}" type="slidenum">
              <a:rPr lang="it-IT" smtClean="0"/>
              <a:pPr/>
              <a:t>‹N›</a:t>
            </a:fld>
            <a:endParaRPr lang="it-IT"/>
          </a:p>
        </p:txBody>
      </p:sp>
    </p:spTree>
    <p:extLst>
      <p:ext uri="{BB962C8B-B14F-4D97-AF65-F5344CB8AC3E}">
        <p14:creationId xmlns:p14="http://schemas.microsoft.com/office/powerpoint/2010/main" val="246702834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D2AC08B-E175-0B49-8965-D7E387C0E592}"/>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Rectangle 3">
            <a:extLst>
              <a:ext uri="{FF2B5EF4-FFF2-40B4-BE49-F238E27FC236}">
                <a16:creationId xmlns:a16="http://schemas.microsoft.com/office/drawing/2014/main" id="{A6112E31-35EE-F94B-82E7-0D2C9E8BB531}"/>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a:extLst>
              <a:ext uri="{FF2B5EF4-FFF2-40B4-BE49-F238E27FC236}">
                <a16:creationId xmlns:a16="http://schemas.microsoft.com/office/drawing/2014/main" id="{2EDB6570-4FE8-C24B-9A77-C3650DA447B7}"/>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it-IT" altLang="it-IT"/>
          </a:p>
        </p:txBody>
      </p:sp>
      <p:sp>
        <p:nvSpPr>
          <p:cNvPr id="1029" name="Rectangle 5">
            <a:extLst>
              <a:ext uri="{FF2B5EF4-FFF2-40B4-BE49-F238E27FC236}">
                <a16:creationId xmlns:a16="http://schemas.microsoft.com/office/drawing/2014/main" id="{3BF8C331-002C-BF4C-8C6E-168C8C043E49}"/>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it-IT" altLang="it-IT"/>
          </a:p>
        </p:txBody>
      </p:sp>
      <p:sp>
        <p:nvSpPr>
          <p:cNvPr id="1030" name="Rectangle 6">
            <a:extLst>
              <a:ext uri="{FF2B5EF4-FFF2-40B4-BE49-F238E27FC236}">
                <a16:creationId xmlns:a16="http://schemas.microsoft.com/office/drawing/2014/main" id="{C90F0A5F-3DC3-EF4E-9630-B43755CBF80F}"/>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141B92C-4179-1F48-9293-DB22E780A2F3}" type="slidenum">
              <a:rPr lang="it-IT" altLang="it-IT"/>
              <a:pPr/>
              <a:t>‹N›</a:t>
            </a:fld>
            <a:endParaRPr lang="it-IT" altLang="it-IT"/>
          </a:p>
        </p:txBody>
      </p:sp>
    </p:spTree>
    <p:extLst>
      <p:ext uri="{BB962C8B-B14F-4D97-AF65-F5344CB8AC3E}">
        <p14:creationId xmlns:p14="http://schemas.microsoft.com/office/powerpoint/2010/main" val="987730283"/>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Segnaposto titolo 1">
            <a:extLst>
              <a:ext uri="{FF2B5EF4-FFF2-40B4-BE49-F238E27FC236}">
                <a16:creationId xmlns:a16="http://schemas.microsoft.com/office/drawing/2014/main" id="{454CAF18-5AF2-2945-91CD-06CA139459E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3" name="Segnaposto testo 2">
            <a:extLst>
              <a:ext uri="{FF2B5EF4-FFF2-40B4-BE49-F238E27FC236}">
                <a16:creationId xmlns:a16="http://schemas.microsoft.com/office/drawing/2014/main" id="{46792876-6B85-8146-8C46-4A52F6C892F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8E3CED68-953A-E941-AE0F-CC7EB4DBE0D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prstClr val="black">
                    <a:tint val="75000"/>
                  </a:prstClr>
                </a:solidFill>
                <a:latin typeface="Arial" charset="0"/>
                <a:cs typeface="+mn-cs"/>
              </a:defRPr>
            </a:lvl1pPr>
          </a:lstStyle>
          <a:p>
            <a:pPr>
              <a:defRPr/>
            </a:pPr>
            <a:endParaRPr lang="it-IT"/>
          </a:p>
        </p:txBody>
      </p:sp>
      <p:sp>
        <p:nvSpPr>
          <p:cNvPr id="5" name="Segnaposto piè di pagina 4">
            <a:extLst>
              <a:ext uri="{FF2B5EF4-FFF2-40B4-BE49-F238E27FC236}">
                <a16:creationId xmlns:a16="http://schemas.microsoft.com/office/drawing/2014/main" id="{25B998D3-619A-2745-BA61-C04C27F908E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Arial" charset="0"/>
                <a:cs typeface="+mn-cs"/>
              </a:defRPr>
            </a:lvl1pPr>
          </a:lstStyle>
          <a:p>
            <a:pPr>
              <a:defRPr/>
            </a:pPr>
            <a:endParaRPr lang="it-IT"/>
          </a:p>
        </p:txBody>
      </p:sp>
      <p:sp>
        <p:nvSpPr>
          <p:cNvPr id="6" name="Segnaposto numero diapositiva 5">
            <a:extLst>
              <a:ext uri="{FF2B5EF4-FFF2-40B4-BE49-F238E27FC236}">
                <a16:creationId xmlns:a16="http://schemas.microsoft.com/office/drawing/2014/main" id="{119E66BE-493F-FF40-9BC9-5A8F89AAF5F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Arial" panose="020B0604020202020204" pitchFamily="34" charset="0"/>
              </a:defRPr>
            </a:lvl1pPr>
          </a:lstStyle>
          <a:p>
            <a:fld id="{89F89B52-5D41-2640-BE1A-910395812FA6}" type="slidenum">
              <a:rPr lang="it-IT" altLang="it-IT"/>
              <a:pPr/>
              <a:t>‹N›</a:t>
            </a:fld>
            <a:endParaRPr lang="it-IT" altLang="it-IT"/>
          </a:p>
        </p:txBody>
      </p:sp>
    </p:spTree>
    <p:extLst>
      <p:ext uri="{BB962C8B-B14F-4D97-AF65-F5344CB8AC3E}">
        <p14:creationId xmlns:p14="http://schemas.microsoft.com/office/powerpoint/2010/main" val="1615563692"/>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Lst>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image" Target="../media/image8.emf"/><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jpe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4.emf"/><Relationship Id="rId2" Type="http://schemas.openxmlformats.org/officeDocument/2006/relationships/slideLayout" Target="../slideLayouts/slideLayout28.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3.e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8.xml"/><Relationship Id="rId4" Type="http://schemas.openxmlformats.org/officeDocument/2006/relationships/hyperlink" Target="http://www.istitutociancarellirieti.it/administrator/DOC/RESISM/manuale%20tavola%20vibrante%20completo%20e%20corretto%2026%2005%2016.pdf"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5.png"/><Relationship Id="rId2" Type="http://schemas.openxmlformats.org/officeDocument/2006/relationships/image" Target="../media/image27.png"/><Relationship Id="rId1" Type="http://schemas.openxmlformats.org/officeDocument/2006/relationships/slideLayout" Target="../slideLayouts/slideLayout28.xml"/><Relationship Id="rId6" Type="http://schemas.openxmlformats.org/officeDocument/2006/relationships/image" Target="../media/image31.png"/><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hyperlink" Target="https://www.youtube.com/watch?v=jDSlqEoddck" TargetMode="External"/><Relationship Id="rId4" Type="http://schemas.openxmlformats.org/officeDocument/2006/relationships/image" Target="../media/image29.png"/><Relationship Id="rId9" Type="http://schemas.openxmlformats.org/officeDocument/2006/relationships/hyperlink" Target="https://www.youtube.com/watch?v=I-BPkNufuww"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59.xml"/><Relationship Id="rId1" Type="http://schemas.openxmlformats.org/officeDocument/2006/relationships/vmlDrawing" Target="../drawings/vmlDrawing2.vml"/><Relationship Id="rId5" Type="http://schemas.openxmlformats.org/officeDocument/2006/relationships/image" Target="../media/image38.emf"/><Relationship Id="rId4"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59.xml"/><Relationship Id="rId1" Type="http://schemas.openxmlformats.org/officeDocument/2006/relationships/vmlDrawing" Target="../drawings/vmlDrawing3.vml"/><Relationship Id="rId5" Type="http://schemas.openxmlformats.org/officeDocument/2006/relationships/image" Target="../media/image40.emf"/><Relationship Id="rId4" Type="http://schemas.openxmlformats.org/officeDocument/2006/relationships/oleObject" Target="../embeddings/oleObject4.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2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xml"/><Relationship Id="rId1" Type="http://schemas.openxmlformats.org/officeDocument/2006/relationships/slideLayout" Target="../slideLayouts/slideLayout95.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63.xml"/><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hyperlink" Target="https://www.youtube.com/watch?v=x0Zh8Gu4yME" TargetMode="External"/><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hyperlink" Target="https://www.youtube.com/watch?v=j2zmubmrKYs" TargetMode="External"/><Relationship Id="rId5" Type="http://schemas.openxmlformats.org/officeDocument/2006/relationships/image" Target="../media/image54.png"/><Relationship Id="rId4" Type="http://schemas.openxmlformats.org/officeDocument/2006/relationships/hyperlink" Target="../Video%20x%20Manieri/Tre%20oscillatori_segnali%20semplici%20e%20composti_def.mpeg"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x0Zh8Gu4yME" TargetMode="External"/><Relationship Id="rId2" Type="http://schemas.openxmlformats.org/officeDocument/2006/relationships/image" Target="../media/image55.jpeg"/><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image" Target="../media/image58.emf"/><Relationship Id="rId7" Type="http://schemas.openxmlformats.org/officeDocument/2006/relationships/package" Target="../embeddings/Foglio_di_lavoro_di_Microsoft_Excel.xlsx"/><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61.emf"/><Relationship Id="rId5" Type="http://schemas.openxmlformats.org/officeDocument/2006/relationships/image" Target="../media/image60.emf"/><Relationship Id="rId10" Type="http://schemas.openxmlformats.org/officeDocument/2006/relationships/image" Target="../media/image57.emf"/><Relationship Id="rId4" Type="http://schemas.openxmlformats.org/officeDocument/2006/relationships/image" Target="../media/image59.emf"/><Relationship Id="rId9" Type="http://schemas.openxmlformats.org/officeDocument/2006/relationships/oleObject" Target="../embeddings/oleObject5.bin"/></Relationships>
</file>

<file path=ppt/slides/_rels/slide29.x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image" Target="../media/image64.emf"/><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67.emf"/><Relationship Id="rId5" Type="http://schemas.openxmlformats.org/officeDocument/2006/relationships/image" Target="../media/image66.emf"/><Relationship Id="rId10" Type="http://schemas.openxmlformats.org/officeDocument/2006/relationships/image" Target="../media/image63.emf"/><Relationship Id="rId4" Type="http://schemas.openxmlformats.org/officeDocument/2006/relationships/image" Target="../media/image65.emf"/><Relationship Id="rId9" Type="http://schemas.openxmlformats.org/officeDocument/2006/relationships/oleObject" Target="../embeddings/oleObject7.bin"/></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0.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06.xml"/></Relationships>
</file>

<file path=ppt/slides/_rels/slide3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chart" Target="../charts/chart1.xml"/></Relationships>
</file>

<file path=ppt/slides/_rels/slide3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hyperlink" Target="https://ingvterremoti.wordpress.com/" TargetMode="Externa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hyperlink" Target="http://plinivs.it/ischia-terremoto-di-magnitudo-md-4-0-del-21-08-2017-ore-205751-italia-in-zona-1-km-sw-casamicciola-terme-na/" TargetMode="External"/><Relationship Id="rId9" Type="http://schemas.openxmlformats.org/officeDocument/2006/relationships/hyperlink" Target="https://ingvterremoti.wordpress.com/2018/07/27/i-terremoti-nella-storia-28-luglio-1883-la-catastrofe-di-casamicciola-sullisola-dischia/"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itaca.mi.ingv.it/ItacaNet_30/" TargetMode="External"/><Relationship Id="rId2" Type="http://schemas.openxmlformats.org/officeDocument/2006/relationships/image" Target="../media/image78.png"/><Relationship Id="rId1" Type="http://schemas.openxmlformats.org/officeDocument/2006/relationships/slideLayout" Target="../slideLayouts/slideLayout117.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28.xml"/><Relationship Id="rId6" Type="http://schemas.openxmlformats.org/officeDocument/2006/relationships/hyperlink" Target="http://itaca.mi.ingv.it/ItacaNet_30/" TargetMode="External"/><Relationship Id="rId5" Type="http://schemas.openxmlformats.org/officeDocument/2006/relationships/image" Target="../media/image82.png"/><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3" Type="http://schemas.openxmlformats.org/officeDocument/2006/relationships/package" Target="../embeddings/Foglio_di_lavoro_di_Microsoft_Excel1.xlsx"/><Relationship Id="rId2" Type="http://schemas.openxmlformats.org/officeDocument/2006/relationships/slideLayout" Target="../slideLayouts/slideLayout87.xml"/><Relationship Id="rId1" Type="http://schemas.openxmlformats.org/officeDocument/2006/relationships/vmlDrawing" Target="../drawings/vmlDrawing6.vml"/><Relationship Id="rId5" Type="http://schemas.openxmlformats.org/officeDocument/2006/relationships/hyperlink" Target="http://itaca.mi.ingv.it/ItacaNet_30/" TargetMode="External"/><Relationship Id="rId4" Type="http://schemas.openxmlformats.org/officeDocument/2006/relationships/image" Target="../media/image83.emf"/></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iav.it/flex/cm/pages/ServeBLOB.php/L/IT/IDPagina/236" TargetMode="External"/><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png"/></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hyperlink" Target="http://quest.ingv.it/index.php"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4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98.e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package" Target="../embeddings/Foglio_di_lavoro_di_Microsoft_Excel2.xlsx"/><Relationship Id="rId5" Type="http://schemas.openxmlformats.org/officeDocument/2006/relationships/image" Target="../media/image99.png"/><Relationship Id="rId4" Type="http://schemas.openxmlformats.org/officeDocument/2006/relationships/hyperlink" Target="http://ran.protezionecivile.it/"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itaca.mi.ingv.it/ItacaNet_30/" TargetMode="External"/><Relationship Id="rId3" Type="http://schemas.openxmlformats.org/officeDocument/2006/relationships/oleObject" Target="../embeddings/oleObject8.bin"/><Relationship Id="rId7" Type="http://schemas.openxmlformats.org/officeDocument/2006/relationships/image" Target="../media/image101.emf"/><Relationship Id="rId2" Type="http://schemas.openxmlformats.org/officeDocument/2006/relationships/slideLayout" Target="../slideLayouts/slideLayout139.xml"/><Relationship Id="rId1" Type="http://schemas.openxmlformats.org/officeDocument/2006/relationships/vmlDrawing" Target="../drawings/vmlDrawing8.vml"/><Relationship Id="rId6" Type="http://schemas.openxmlformats.org/officeDocument/2006/relationships/oleObject" Target="../embeddings/oleObject9.bin"/><Relationship Id="rId5" Type="http://schemas.openxmlformats.org/officeDocument/2006/relationships/hyperlink" Target="http://ran.protezionecivile.it/" TargetMode="External"/><Relationship Id="rId4" Type="http://schemas.openxmlformats.org/officeDocument/2006/relationships/image" Target="../media/image100.emf"/></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47.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2.png"/><Relationship Id="rId2" Type="http://schemas.openxmlformats.org/officeDocument/2006/relationships/slideLayout" Target="../slideLayouts/slideLayout34.xml"/><Relationship Id="rId1" Type="http://schemas.openxmlformats.org/officeDocument/2006/relationships/vmlDrawing" Target="../drawings/vmlDrawing9.vml"/><Relationship Id="rId6" Type="http://schemas.openxmlformats.org/officeDocument/2006/relationships/package" Target="../embeddings/Documento_di_Microsoft_Word.docx"/><Relationship Id="rId5" Type="http://schemas.openxmlformats.org/officeDocument/2006/relationships/hyperlink" Target="https://video.repubblica.it/dossier/terremoto-24-agosto-2016/terremoto-macerie-rimosse-al-50-per-cento-ecco-cosa-resta-di-amatrice/303514/304147?ref=RHRD-BS-I0-C6-P1-S9.6-T1" TargetMode="External"/><Relationship Id="rId4" Type="http://schemas.openxmlformats.org/officeDocument/2006/relationships/hyperlink" Target="http://video.repubblica.it/dossier/terremoto-24-agosto-2016/norcia-il-sisma-fa-paura-ma-non-uccide-ci-ha-salvato-la-ricostruzione/250008?video=&amp;ref=HRER1-1" TargetMode="Externa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39.xml"/><Relationship Id="rId1" Type="http://schemas.openxmlformats.org/officeDocument/2006/relationships/vmlDrawing" Target="../drawings/vmlDrawing10.vml"/><Relationship Id="rId5" Type="http://schemas.openxmlformats.org/officeDocument/2006/relationships/hyperlink" Target="http://itaca.mi.ingv.it/ItacaNet_30/" TargetMode="External"/><Relationship Id="rId4" Type="http://schemas.openxmlformats.org/officeDocument/2006/relationships/image" Target="../media/image104.emf"/></Relationships>
</file>

<file path=ppt/slides/_rels/slide4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video.repubblica.it/dossier/terremoto-30-ottobre/terremoto-centro-italia-il-momento-della-scossa-filmato-dai-cacciatori/257465/257731?ref=HRESS-2" TargetMode="External"/><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hyperlink" Target="http://www.youtube.com/watch?v=dYkdUzGoYDo" TargetMode="External"/><Relationship Id="rId4" Type="http://schemas.openxmlformats.org/officeDocument/2006/relationships/hyperlink" Target="3_Inerzia_UMBRIA%2086.mov"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51.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0.png"/><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06.png"/></Relationships>
</file>

<file path=ppt/slides/_rels/slide5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54.xml.rels><?xml version="1.0" encoding="UTF-8" standalone="yes"?>
<Relationships xmlns="http://schemas.openxmlformats.org/package/2006/relationships"><Relationship Id="rId3" Type="http://schemas.openxmlformats.org/officeDocument/2006/relationships/hyperlink" Target="5_modello%20muratura_UMBRIA%2086.mov" TargetMode="External"/><Relationship Id="rId2" Type="http://schemas.openxmlformats.org/officeDocument/2006/relationships/hyperlink" Target="http://www.youtube.com/watch?v=Dvhd-GZzm90" TargetMode="Externa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5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5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52.xml"/></Relationships>
</file>

<file path=ppt/slides/_rels/slide5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52.xml"/></Relationships>
</file>

<file path=ppt/slides/_rels/slide5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27.emf"/><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6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4" Type="http://schemas.openxmlformats.org/officeDocument/2006/relationships/hyperlink" Target="http://www.ilfattoquotidiano.it/2016/09/08/terremoto-tetti-in-cemento-armato-aumentano-rischio-crolli-non-solo-ad-amatrice-molto-diffusi-in-passato/3018322/"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38.emf"/><Relationship Id="rId7" Type="http://schemas.openxmlformats.org/officeDocument/2006/relationships/image" Target="../media/image142.png"/><Relationship Id="rId2"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68.xml.rels><?xml version="1.0" encoding="UTF-8" standalone="yes"?>
<Relationships xmlns="http://schemas.openxmlformats.org/package/2006/relationships"><Relationship Id="rId3" Type="http://schemas.openxmlformats.org/officeDocument/2006/relationships/hyperlink" Target="http://www.iiscopernico.edu.it/mmediaproj/int/Mostra-materiali_multimediali/In_memoria_di_Giuseppe_Grandori.pdf" TargetMode="External"/><Relationship Id="rId2" Type="http://schemas.openxmlformats.org/officeDocument/2006/relationships/image" Target="../media/image143.png"/><Relationship Id="rId1" Type="http://schemas.openxmlformats.org/officeDocument/2006/relationships/slideLayout" Target="../slideLayouts/slideLayout157.xml"/><Relationship Id="rId6" Type="http://schemas.openxmlformats.org/officeDocument/2006/relationships/hyperlink" Target="https://www.youtube.com/watch?v=fcBFMsWCXZw" TargetMode="External"/><Relationship Id="rId5" Type="http://schemas.openxmlformats.org/officeDocument/2006/relationships/hyperlink" Target="http://www.iiscopernico.edu.it/mmediaproj/int/Mostra-materiali_multimediali/Il_convenzionalismo_nel_calcolo_strutturale_sismico_Piero_Pozzati_2004.pdf" TargetMode="External"/><Relationship Id="rId4" Type="http://schemas.openxmlformats.org/officeDocument/2006/relationships/hyperlink" Target="https://www.utsbasilicata.it/index.php?option=com_content&amp;view=article&amp;id=1923:stampa-economia-a-finanza-sisma-bonus-lallarme-degli-esperti&amp;catid=599&amp;Itemid=602"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7.xml"/><Relationship Id="rId4" Type="http://schemas.openxmlformats.org/officeDocument/2006/relationships/hyperlink" Target="https://faraday.physics.utoronto.ca/PVB/Harrison/Flash/ClassMechanics/HookesLaw/HookesLaw.swf"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148.png"/><Relationship Id="rId5" Type="http://schemas.openxmlformats.org/officeDocument/2006/relationships/oleObject" Target="../embeddings/oleObject12.bin"/><Relationship Id="rId4" Type="http://schemas.openxmlformats.org/officeDocument/2006/relationships/image" Target="../media/image147.png"/></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image" Target="../media/image149.png"/></Relationships>
</file>

<file path=ppt/slides/_rels/slide73.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8" name="CasellaDiTesto 13"/>
          <p:cNvSpPr txBox="1">
            <a:spLocks noChangeArrowheads="1"/>
          </p:cNvSpPr>
          <p:nvPr/>
        </p:nvSpPr>
        <p:spPr bwMode="auto">
          <a:xfrm>
            <a:off x="3573842" y="3814008"/>
            <a:ext cx="5102614" cy="1631216"/>
          </a:xfrm>
          <a:prstGeom prst="rect">
            <a:avLst/>
          </a:prstGeom>
          <a:solidFill>
            <a:srgbClr val="C5D69C"/>
          </a:solidFill>
          <a:ln>
            <a:noFill/>
          </a:ln>
          <a:extLst/>
        </p:spPr>
        <p:txBody>
          <a:bodyPr wrap="square">
            <a:spAutoFit/>
          </a:bodyPr>
          <a:lstStyle>
            <a:lvl1pPr eaLnBrk="0" hangingPunct="0">
              <a:spcBef>
                <a:spcPct val="20000"/>
              </a:spcBef>
              <a:buFont typeface="Arial" pitchFamily="34" charset="0"/>
              <a:buChar char="•"/>
              <a:defRPr sz="3200">
                <a:solidFill>
                  <a:schemeClr val="tx1"/>
                </a:solidFill>
                <a:latin typeface="Book Antiqua" pitchFamily="18" charset="0"/>
              </a:defRPr>
            </a:lvl1pPr>
            <a:lvl2pPr marL="742950" indent="-285750" eaLnBrk="0" hangingPunct="0">
              <a:spcBef>
                <a:spcPct val="20000"/>
              </a:spcBef>
              <a:buFont typeface="Arial" pitchFamily="34" charset="0"/>
              <a:buChar char="–"/>
              <a:defRPr sz="2800">
                <a:solidFill>
                  <a:schemeClr val="tx1"/>
                </a:solidFill>
                <a:latin typeface="Book Antiqua" pitchFamily="18" charset="0"/>
              </a:defRPr>
            </a:lvl2pPr>
            <a:lvl3pPr marL="1143000" indent="-228600" eaLnBrk="0" hangingPunct="0">
              <a:spcBef>
                <a:spcPct val="20000"/>
              </a:spcBef>
              <a:buFont typeface="Arial" pitchFamily="34" charset="0"/>
              <a:buChar char="•"/>
              <a:defRPr sz="2400">
                <a:solidFill>
                  <a:schemeClr val="tx1"/>
                </a:solidFill>
                <a:latin typeface="Book Antiqua" pitchFamily="18" charset="0"/>
              </a:defRPr>
            </a:lvl3pPr>
            <a:lvl4pPr marL="1600200" indent="-228600" eaLnBrk="0" hangingPunct="0">
              <a:spcBef>
                <a:spcPct val="20000"/>
              </a:spcBef>
              <a:buFont typeface="Arial" pitchFamily="34" charset="0"/>
              <a:buChar char="–"/>
              <a:defRPr sz="2000">
                <a:solidFill>
                  <a:schemeClr val="tx1"/>
                </a:solidFill>
                <a:latin typeface="Book Antiqua" pitchFamily="18" charset="0"/>
              </a:defRPr>
            </a:lvl4pPr>
            <a:lvl5pPr marL="2057400" indent="-228600" eaLnBrk="0" hangingPunct="0">
              <a:spcBef>
                <a:spcPct val="20000"/>
              </a:spcBef>
              <a:buFont typeface="Arial" pitchFamily="34" charset="0"/>
              <a:buChar char="»"/>
              <a:defRPr sz="2000">
                <a:solidFill>
                  <a:schemeClr val="tx1"/>
                </a:solidFill>
                <a:latin typeface="Book Antiqu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9pPr>
          </a:lstStyle>
          <a:p>
            <a:pPr marL="0" marR="0" lvl="0" indent="0" algn="ctr" defTabSz="685800" rtl="0" eaLnBrk="1" fontAlgn="auto" latinLnBrk="0" hangingPunct="1">
              <a:lnSpc>
                <a:spcPct val="100000"/>
              </a:lnSpc>
              <a:spcBef>
                <a:spcPct val="0"/>
              </a:spcBef>
              <a:spcAft>
                <a:spcPts val="0"/>
              </a:spcAft>
              <a:buClrTx/>
              <a:buSzTx/>
              <a:buFont typeface="Arial" pitchFamily="34" charset="0"/>
              <a:buNone/>
              <a:tabLst/>
              <a:defRPr/>
            </a:pPr>
            <a:r>
              <a:rPr kumimoji="0" lang="it-IT" altLang="it-IT" sz="2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mn-cs"/>
              </a:rPr>
              <a:t>Pericolosità sismica </a:t>
            </a:r>
            <a:r>
              <a:rPr kumimoji="0" lang="it-IT" altLang="it-IT" sz="2000" b="1" i="1" u="sng"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mn-cs"/>
              </a:rPr>
              <a:t>e</a:t>
            </a:r>
            <a:r>
              <a:rPr kumimoji="0" lang="it-IT" altLang="it-IT" sz="2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mn-cs"/>
              </a:rPr>
              <a:t> rischio sismico</a:t>
            </a:r>
          </a:p>
          <a:p>
            <a:pPr marL="0" marR="0" lvl="0" indent="0" algn="ctr" defTabSz="685800" rtl="0" eaLnBrk="1" fontAlgn="auto" latinLnBrk="0" hangingPunct="1">
              <a:lnSpc>
                <a:spcPct val="100000"/>
              </a:lnSpc>
              <a:spcBef>
                <a:spcPct val="0"/>
              </a:spcBef>
              <a:spcAft>
                <a:spcPts val="0"/>
              </a:spcAft>
              <a:buClrTx/>
              <a:buSzTx/>
              <a:buFont typeface="Arial" pitchFamily="34" charset="0"/>
              <a:buNone/>
              <a:tabLst/>
              <a:defRPr/>
            </a:pPr>
            <a:r>
              <a:rPr kumimoji="0" lang="it-IT" altLang="it-IT" sz="2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mn-cs"/>
              </a:rPr>
              <a:t>Terremoto: evento naturale </a:t>
            </a:r>
            <a:r>
              <a:rPr kumimoji="0" lang="it-IT" altLang="it-IT" sz="2000" b="1" i="1" u="sng"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mn-cs"/>
              </a:rPr>
              <a:t>ed</a:t>
            </a:r>
            <a:r>
              <a:rPr kumimoji="0" lang="it-IT" altLang="it-IT" sz="2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mn-cs"/>
              </a:rPr>
              <a:t> evento sociale Storie sismiche </a:t>
            </a:r>
            <a:r>
              <a:rPr kumimoji="0" lang="it-IT" altLang="it-IT" sz="2000" b="1" i="1" u="sng"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mn-cs"/>
              </a:rPr>
              <a:t>e</a:t>
            </a:r>
            <a:r>
              <a:rPr kumimoji="0" lang="it-IT" altLang="it-IT" sz="2000" b="1" i="1"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mn-cs"/>
              </a:rPr>
              <a:t> </a:t>
            </a:r>
            <a:r>
              <a:rPr kumimoji="0" lang="it-IT" altLang="it-IT" sz="2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mn-cs"/>
              </a:rPr>
              <a:t>storie amministrative</a:t>
            </a:r>
          </a:p>
          <a:p>
            <a:pPr marL="0" marR="0" lvl="0" indent="0" algn="ctr" defTabSz="685800" rtl="0" eaLnBrk="1" fontAlgn="auto" latinLnBrk="0" hangingPunct="1">
              <a:lnSpc>
                <a:spcPct val="100000"/>
              </a:lnSpc>
              <a:spcBef>
                <a:spcPct val="0"/>
              </a:spcBef>
              <a:spcAft>
                <a:spcPts val="0"/>
              </a:spcAft>
              <a:buClrTx/>
              <a:buSzTx/>
              <a:buFont typeface="Arial" pitchFamily="34" charset="0"/>
              <a:buNone/>
              <a:tabLst/>
              <a:defRPr/>
            </a:pPr>
            <a:r>
              <a:rPr kumimoji="0" lang="it-IT" altLang="it-IT" sz="2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mn-cs"/>
              </a:rPr>
              <a:t>Accenni a comportamenti dinamici</a:t>
            </a:r>
            <a:endParaRPr kumimoji="0" lang="it-IT" altLang="it-IT" sz="20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endParaRPr>
          </a:p>
          <a:p>
            <a:pPr marL="0" marR="0" lvl="0" indent="0" algn="ctr" defTabSz="685800" rtl="0" eaLnBrk="1" fontAlgn="auto" latinLnBrk="0" hangingPunct="1">
              <a:lnSpc>
                <a:spcPct val="100000"/>
              </a:lnSpc>
              <a:spcBef>
                <a:spcPct val="0"/>
              </a:spcBef>
              <a:spcAft>
                <a:spcPts val="0"/>
              </a:spcAft>
              <a:buClrTx/>
              <a:buSzTx/>
              <a:buFont typeface="Arial" pitchFamily="34" charset="0"/>
              <a:buNone/>
              <a:tabLst/>
              <a:defRPr/>
            </a:pPr>
            <a:r>
              <a:rPr kumimoji="0" lang="it-IT" altLang="it-IT" sz="2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mn-cs"/>
              </a:rPr>
              <a:t>Prime valutazioni su recenti terremoti</a:t>
            </a:r>
          </a:p>
        </p:txBody>
      </p:sp>
      <p:pic>
        <p:nvPicPr>
          <p:cNvPr id="6" name="Immagine 3"/>
          <p:cNvPicPr>
            <a:picLocks noChangeAspect="1"/>
          </p:cNvPicPr>
          <p:nvPr/>
        </p:nvPicPr>
        <p:blipFill>
          <a:blip r:embed="rId3" cstate="print"/>
          <a:srcRect/>
          <a:stretch>
            <a:fillRect/>
          </a:stretch>
        </p:blipFill>
        <p:spPr bwMode="auto">
          <a:xfrm>
            <a:off x="4954518" y="160774"/>
            <a:ext cx="2440866" cy="819954"/>
          </a:xfrm>
          <a:prstGeom prst="rect">
            <a:avLst/>
          </a:prstGeom>
          <a:noFill/>
          <a:ln w="9525">
            <a:noFill/>
            <a:miter lim="800000"/>
            <a:headEnd/>
            <a:tailEnd/>
          </a:ln>
        </p:spPr>
      </p:pic>
      <p:pic>
        <p:nvPicPr>
          <p:cNvPr id="3" name="Immagine 2">
            <a:extLst>
              <a:ext uri="{FF2B5EF4-FFF2-40B4-BE49-F238E27FC236}">
                <a16:creationId xmlns:a16="http://schemas.microsoft.com/office/drawing/2014/main" id="{BA6D7B40-521B-9E44-B3E2-D4042AFB84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7590" y="44624"/>
            <a:ext cx="985999" cy="350889"/>
          </a:xfrm>
          <a:prstGeom prst="rect">
            <a:avLst/>
          </a:prstGeom>
        </p:spPr>
      </p:pic>
      <p:sp>
        <p:nvSpPr>
          <p:cNvPr id="13" name="CasellaDiTesto 12">
            <a:extLst>
              <a:ext uri="{FF2B5EF4-FFF2-40B4-BE49-F238E27FC236}">
                <a16:creationId xmlns:a16="http://schemas.microsoft.com/office/drawing/2014/main" id="{7827668E-FEC2-1248-80FD-3DFC19958216}"/>
              </a:ext>
            </a:extLst>
          </p:cNvPr>
          <p:cNvSpPr txBox="1"/>
          <p:nvPr/>
        </p:nvSpPr>
        <p:spPr>
          <a:xfrm>
            <a:off x="3573841" y="2204864"/>
            <a:ext cx="5102615" cy="923330"/>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800" b="1" i="1" u="none" strike="noStrike" kern="1200" cap="none" spc="0" normalizeH="0" baseline="0" noProof="0" dirty="0">
                <a:ln>
                  <a:noFill/>
                </a:ln>
                <a:solidFill>
                  <a:srgbClr val="0070C0"/>
                </a:solidFill>
                <a:effectLst/>
                <a:uLnTx/>
                <a:uFillTx/>
                <a:latin typeface="Calibri"/>
                <a:ea typeface="+mn-ea"/>
                <a:cs typeface="+mn-cs"/>
              </a:rPr>
              <a:t>Educare alla riduzione del rischio sismico …..…</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800" b="1" i="1" u="none" strike="noStrike" kern="1200" cap="none" spc="0" normalizeH="0" baseline="0" noProof="0" dirty="0">
              <a:ln>
                <a:noFill/>
              </a:ln>
              <a:solidFill>
                <a:srgbClr val="0070C0"/>
              </a:solidFill>
              <a:effectLst/>
              <a:uLnTx/>
              <a:uFillTx/>
              <a:latin typeface="Calibri"/>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800" b="1" i="1" u="none" strike="noStrike" kern="1200" cap="none" spc="0" normalizeH="0" baseline="0" noProof="0" dirty="0">
                <a:ln>
                  <a:noFill/>
                </a:ln>
                <a:solidFill>
                  <a:srgbClr val="0070C0"/>
                </a:solidFill>
                <a:effectLst/>
                <a:uLnTx/>
                <a:uFillTx/>
                <a:latin typeface="Calibri"/>
                <a:ea typeface="+mn-ea"/>
                <a:cs typeface="+mn-cs"/>
              </a:rPr>
              <a:t> ……..  per una iniziale informazione didattica</a:t>
            </a:r>
          </a:p>
        </p:txBody>
      </p:sp>
      <p:sp>
        <p:nvSpPr>
          <p:cNvPr id="14" name="CasellaDiTesto 10">
            <a:extLst>
              <a:ext uri="{FF2B5EF4-FFF2-40B4-BE49-F238E27FC236}">
                <a16:creationId xmlns:a16="http://schemas.microsoft.com/office/drawing/2014/main" id="{E13930D7-4D51-604A-8696-7A3128EE793D}"/>
              </a:ext>
            </a:extLst>
          </p:cNvPr>
          <p:cNvSpPr txBox="1">
            <a:spLocks noChangeArrowheads="1"/>
          </p:cNvSpPr>
          <p:nvPr/>
        </p:nvSpPr>
        <p:spPr bwMode="auto">
          <a:xfrm>
            <a:off x="4139952" y="6146140"/>
            <a:ext cx="39709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685800" rtl="0" eaLnBrk="0" fontAlgn="auto" latinLnBrk="0" hangingPunct="0">
              <a:lnSpc>
                <a:spcPct val="100000"/>
              </a:lnSpc>
              <a:spcBef>
                <a:spcPts val="0"/>
              </a:spcBef>
              <a:spcAft>
                <a:spcPts val="0"/>
              </a:spcAft>
              <a:buClrTx/>
              <a:buSzTx/>
              <a:buFontTx/>
              <a:buNone/>
              <a:tabLst/>
              <a:defRPr/>
            </a:pPr>
            <a:r>
              <a:rPr kumimoji="0" lang="it-IT" altLang="it-IT" sz="1400" b="0" i="0" u="none" strike="noStrike" kern="1200" cap="none" spc="0" normalizeH="0" baseline="0" noProof="0" dirty="0">
                <a:ln>
                  <a:noFill/>
                </a:ln>
                <a:solidFill>
                  <a:srgbClr val="984807"/>
                </a:solidFill>
                <a:effectLst/>
                <a:uLnTx/>
                <a:uFillTx/>
                <a:latin typeface="Calibri" panose="020F0502020204030204" pitchFamily="34" charset="0"/>
                <a:ea typeface="+mn-ea"/>
                <a:cs typeface="Arial" panose="020B0604020202020204" pitchFamily="34" charset="0"/>
              </a:rPr>
              <a:t>ing. Giovanni MANIERI</a:t>
            </a:r>
          </a:p>
          <a:p>
            <a:pPr marL="0" marR="0" lvl="0" indent="0" algn="ctr" defTabSz="685800" rtl="0" eaLnBrk="0" fontAlgn="auto" latinLnBrk="0" hangingPunct="0">
              <a:lnSpc>
                <a:spcPct val="100000"/>
              </a:lnSpc>
              <a:spcBef>
                <a:spcPts val="0"/>
              </a:spcBef>
              <a:spcAft>
                <a:spcPts val="0"/>
              </a:spcAft>
              <a:buClrTx/>
              <a:buSzTx/>
              <a:buFontTx/>
              <a:buNone/>
              <a:tabLst/>
              <a:defRPr/>
            </a:pPr>
            <a:r>
              <a:rPr kumimoji="0" lang="it-IT" altLang="it-IT" sz="1400" b="0" i="1" u="none" strike="noStrike" kern="1200" cap="none" spc="0" normalizeH="0" baseline="0" noProof="0" dirty="0">
                <a:ln>
                  <a:noFill/>
                </a:ln>
                <a:solidFill>
                  <a:srgbClr val="984807"/>
                </a:solidFill>
                <a:effectLst/>
                <a:uLnTx/>
                <a:uFillTx/>
                <a:latin typeface="Calibri" panose="020F0502020204030204" pitchFamily="34" charset="0"/>
                <a:ea typeface="+mn-ea"/>
                <a:cs typeface="Arial" panose="020B0604020202020204" pitchFamily="34" charset="0"/>
              </a:rPr>
              <a:t>Collaboratore volontario rete interregionale RESISM</a:t>
            </a:r>
          </a:p>
        </p:txBody>
      </p:sp>
      <p:pic>
        <p:nvPicPr>
          <p:cNvPr id="22" name="Picture 3">
            <a:extLst>
              <a:ext uri="{FF2B5EF4-FFF2-40B4-BE49-F238E27FC236}">
                <a16:creationId xmlns:a16="http://schemas.microsoft.com/office/drawing/2014/main" id="{BB2FA144-90C7-8C4E-BE8B-BDC0B54D7D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923" y="2726013"/>
            <a:ext cx="2703901" cy="399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a:extLst>
              <a:ext uri="{FF2B5EF4-FFF2-40B4-BE49-F238E27FC236}">
                <a16:creationId xmlns:a16="http://schemas.microsoft.com/office/drawing/2014/main" id="{4BDC582C-F765-924C-BF59-66FD8E21D998}"/>
              </a:ext>
            </a:extLst>
          </p:cNvPr>
          <p:cNvSpPr txBox="1"/>
          <p:nvPr/>
        </p:nvSpPr>
        <p:spPr>
          <a:xfrm>
            <a:off x="4952514" y="1116033"/>
            <a:ext cx="2345270" cy="58477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FF0000"/>
                </a:solidFill>
                <a:effectLst/>
                <a:uLnTx/>
                <a:uFillTx/>
                <a:latin typeface="Calibri"/>
                <a:ea typeface="+mn-ea"/>
                <a:cs typeface="+mn-cs"/>
              </a:rPr>
              <a:t>Due incontri pomeridiani in aula magna</a:t>
            </a:r>
          </a:p>
        </p:txBody>
      </p:sp>
      <p:pic>
        <p:nvPicPr>
          <p:cNvPr id="10" name="Immagine 9"/>
          <p:cNvPicPr>
            <a:picLocks noChangeAspect="1"/>
          </p:cNvPicPr>
          <p:nvPr/>
        </p:nvPicPr>
        <p:blipFill>
          <a:blip r:embed="rId6"/>
          <a:stretch>
            <a:fillRect/>
          </a:stretch>
        </p:blipFill>
        <p:spPr>
          <a:xfrm>
            <a:off x="256924" y="1052736"/>
            <a:ext cx="3162948" cy="1603670"/>
          </a:xfrm>
          <a:prstGeom prst="rect">
            <a:avLst/>
          </a:prstGeom>
        </p:spPr>
      </p:pic>
      <p:pic>
        <p:nvPicPr>
          <p:cNvPr id="12" name="Immagine 11"/>
          <p:cNvPicPr>
            <a:picLocks noChangeAspect="1"/>
          </p:cNvPicPr>
          <p:nvPr/>
        </p:nvPicPr>
        <p:blipFill>
          <a:blip r:embed="rId7"/>
          <a:stretch>
            <a:fillRect/>
          </a:stretch>
        </p:blipFill>
        <p:spPr>
          <a:xfrm>
            <a:off x="251520" y="188640"/>
            <a:ext cx="1123478" cy="769790"/>
          </a:xfrm>
          <a:prstGeom prst="rect">
            <a:avLst/>
          </a:prstGeom>
        </p:spPr>
      </p:pic>
      <p:pic>
        <p:nvPicPr>
          <p:cNvPr id="17" name="Immagine 16"/>
          <p:cNvPicPr>
            <a:picLocks noChangeAspect="1"/>
          </p:cNvPicPr>
          <p:nvPr/>
        </p:nvPicPr>
        <p:blipFill>
          <a:blip r:embed="rId8" cstate="print"/>
          <a:stretch>
            <a:fillRect/>
          </a:stretch>
        </p:blipFill>
        <p:spPr>
          <a:xfrm>
            <a:off x="1619672" y="204062"/>
            <a:ext cx="720080" cy="719253"/>
          </a:xfrm>
          <a:prstGeom prst="rect">
            <a:avLst/>
          </a:prstGeom>
        </p:spPr>
      </p:pic>
      <p:pic>
        <p:nvPicPr>
          <p:cNvPr id="19" name="Immagine 18"/>
          <p:cNvPicPr>
            <a:picLocks noChangeAspect="1"/>
          </p:cNvPicPr>
          <p:nvPr/>
        </p:nvPicPr>
        <p:blipFill>
          <a:blip r:embed="rId9" cstate="print"/>
          <a:stretch>
            <a:fillRect/>
          </a:stretch>
        </p:blipFill>
        <p:spPr>
          <a:xfrm>
            <a:off x="2627784" y="345491"/>
            <a:ext cx="2324729" cy="411772"/>
          </a:xfrm>
          <a:prstGeom prst="rect">
            <a:avLst/>
          </a:prstGeom>
        </p:spPr>
      </p:pic>
      <p:pic>
        <p:nvPicPr>
          <p:cNvPr id="18" name="Picture 4" descr="C:\Users\ING.Tortorelli\Desktop\images.png">
            <a:extLst>
              <a:ext uri="{FF2B5EF4-FFF2-40B4-BE49-F238E27FC236}">
                <a16:creationId xmlns:a16="http://schemas.microsoft.com/office/drawing/2014/main" id="{01613B21-62B8-0245-A417-DD7B93C56E6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03083" y="202336"/>
            <a:ext cx="1532461" cy="778392"/>
          </a:xfrm>
          <a:prstGeom prst="rect">
            <a:avLst/>
          </a:prstGeom>
          <a:noFill/>
          <a:extLst>
            <a:ext uri="{909E8E84-426E-40DD-AFC4-6F175D3DCCD1}">
              <a14:hiddenFill xmlns:a14="http://schemas.microsoft.com/office/drawing/2010/main">
                <a:solidFill>
                  <a:srgbClr val="FFFFFF"/>
                </a:solidFill>
              </a14:hiddenFill>
            </a:ext>
          </a:extLst>
        </p:spPr>
      </p:pic>
      <p:sp>
        <p:nvSpPr>
          <p:cNvPr id="23" name="CasellaDiTesto 22">
            <a:extLst>
              <a:ext uri="{FF2B5EF4-FFF2-40B4-BE49-F238E27FC236}">
                <a16:creationId xmlns:a16="http://schemas.microsoft.com/office/drawing/2014/main" id="{0AAC864D-C14B-2D40-8D38-5016C23023E5}"/>
              </a:ext>
            </a:extLst>
          </p:cNvPr>
          <p:cNvSpPr txBox="1"/>
          <p:nvPr/>
        </p:nvSpPr>
        <p:spPr>
          <a:xfrm>
            <a:off x="3573841" y="1153346"/>
            <a:ext cx="1378672" cy="523220"/>
          </a:xfrm>
          <a:prstGeom prst="rect">
            <a:avLst/>
          </a:prstGeom>
          <a:solidFill>
            <a:schemeClr val="accent4">
              <a:lumMod val="20000"/>
              <a:lumOff val="80000"/>
            </a:schemeClr>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black"/>
                </a:solidFill>
                <a:effectLst/>
                <a:uLnTx/>
                <a:uFillTx/>
                <a:latin typeface="Calibri"/>
                <a:ea typeface="+mn-ea"/>
                <a:cs typeface="+mn-cs"/>
              </a:rPr>
              <a:t>4</a:t>
            </a:r>
            <a:r>
              <a:rPr kumimoji="0" lang="it-IT" sz="1400" b="0" i="0" u="none" strike="noStrike" kern="1200" cap="none" spc="0" normalizeH="0" baseline="0" noProof="0" dirty="0">
                <a:ln>
                  <a:noFill/>
                </a:ln>
                <a:solidFill>
                  <a:prstClr val="black"/>
                </a:solidFill>
                <a:effectLst/>
                <a:uLnTx/>
                <a:uFillTx/>
                <a:latin typeface="Calibri"/>
                <a:ea typeface="+mn-ea"/>
                <a:cs typeface="+mn-cs"/>
              </a:rPr>
              <a:t> e </a:t>
            </a:r>
            <a:r>
              <a:rPr kumimoji="0" lang="it-IT" sz="1400" b="1" i="0" u="none" strike="noStrike" kern="1200" cap="none" spc="0" normalizeH="0" baseline="0" noProof="0" dirty="0">
                <a:ln>
                  <a:noFill/>
                </a:ln>
                <a:solidFill>
                  <a:prstClr val="black"/>
                </a:solidFill>
                <a:effectLst/>
                <a:uLnTx/>
                <a:uFillTx/>
                <a:latin typeface="Calibri"/>
                <a:ea typeface="+mn-ea"/>
                <a:cs typeface="+mn-cs"/>
              </a:rPr>
              <a:t>5</a:t>
            </a:r>
            <a:r>
              <a:rPr kumimoji="0" lang="it-IT" sz="1400" b="0" i="0" u="none" strike="noStrike" kern="1200" cap="none" spc="0" normalizeH="0" baseline="0" noProof="0" dirty="0">
                <a:ln>
                  <a:noFill/>
                </a:ln>
                <a:solidFill>
                  <a:prstClr val="black"/>
                </a:solidFill>
                <a:effectLst/>
                <a:uLnTx/>
                <a:uFillTx/>
                <a:latin typeface="Calibri"/>
                <a:ea typeface="+mn-ea"/>
                <a:cs typeface="+mn-cs"/>
              </a:rPr>
              <a:t> dic. 2018 15:30-18:30</a:t>
            </a:r>
          </a:p>
        </p:txBody>
      </p:sp>
      <p:sp>
        <p:nvSpPr>
          <p:cNvPr id="16" name="CasellaDiTesto 15">
            <a:extLst>
              <a:ext uri="{FF2B5EF4-FFF2-40B4-BE49-F238E27FC236}">
                <a16:creationId xmlns:a16="http://schemas.microsoft.com/office/drawing/2014/main" id="{97F1D677-2FEF-084A-A9D1-F2CCAE25E72C}"/>
              </a:ext>
            </a:extLst>
          </p:cNvPr>
          <p:cNvSpPr txBox="1"/>
          <p:nvPr/>
        </p:nvSpPr>
        <p:spPr>
          <a:xfrm>
            <a:off x="7297784" y="1124744"/>
            <a:ext cx="1378672" cy="523220"/>
          </a:xfrm>
          <a:prstGeom prst="rect">
            <a:avLst/>
          </a:prstGeom>
          <a:solidFill>
            <a:schemeClr val="accent4">
              <a:lumMod val="20000"/>
              <a:lumOff val="80000"/>
            </a:schemeClr>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black"/>
                </a:solidFill>
                <a:effectLst/>
                <a:uLnTx/>
                <a:uFillTx/>
                <a:latin typeface="Calibri"/>
                <a:ea typeface="+mn-ea"/>
                <a:cs typeface="+mn-cs"/>
              </a:rPr>
              <a:t>6</a:t>
            </a:r>
            <a:r>
              <a:rPr kumimoji="0" lang="it-IT" sz="1400" b="0" i="0" u="none" strike="noStrike" kern="1200" cap="none" spc="0" normalizeH="0" baseline="0" noProof="0" dirty="0">
                <a:ln>
                  <a:noFill/>
                </a:ln>
                <a:solidFill>
                  <a:prstClr val="black"/>
                </a:solidFill>
                <a:effectLst/>
                <a:uLnTx/>
                <a:uFillTx/>
                <a:latin typeface="Calibri"/>
                <a:ea typeface="+mn-ea"/>
                <a:cs typeface="+mn-cs"/>
              </a:rPr>
              <a:t> e </a:t>
            </a:r>
            <a:r>
              <a:rPr kumimoji="0" lang="it-IT" sz="1400" b="1" i="0" u="none" strike="noStrike" kern="1200" cap="none" spc="0" normalizeH="0" baseline="0" noProof="0" dirty="0">
                <a:ln>
                  <a:noFill/>
                </a:ln>
                <a:solidFill>
                  <a:prstClr val="black"/>
                </a:solidFill>
                <a:effectLst/>
                <a:uLnTx/>
                <a:uFillTx/>
                <a:latin typeface="Calibri"/>
                <a:ea typeface="+mn-ea"/>
                <a:cs typeface="+mn-cs"/>
              </a:rPr>
              <a:t>7</a:t>
            </a:r>
            <a:r>
              <a:rPr kumimoji="0" lang="it-IT" sz="1400" b="0" i="0" u="none" strike="noStrike" kern="1200" cap="none" spc="0" normalizeH="0" baseline="0" noProof="0" dirty="0">
                <a:ln>
                  <a:noFill/>
                </a:ln>
                <a:solidFill>
                  <a:prstClr val="black"/>
                </a:solidFill>
                <a:effectLst/>
                <a:uLnTx/>
                <a:uFillTx/>
                <a:latin typeface="Calibri"/>
                <a:ea typeface="+mn-ea"/>
                <a:cs typeface="+mn-cs"/>
              </a:rPr>
              <a:t> dic. 2018 15:30-18:30</a:t>
            </a:r>
          </a:p>
        </p:txBody>
      </p:sp>
      <p:sp>
        <p:nvSpPr>
          <p:cNvPr id="2" name="Rettangolo 1">
            <a:extLst>
              <a:ext uri="{FF2B5EF4-FFF2-40B4-BE49-F238E27FC236}">
                <a16:creationId xmlns:a16="http://schemas.microsoft.com/office/drawing/2014/main" id="{BCFA7A35-1478-6140-91A5-BD644B1008E9}"/>
              </a:ext>
            </a:extLst>
          </p:cNvPr>
          <p:cNvSpPr/>
          <p:nvPr/>
        </p:nvSpPr>
        <p:spPr>
          <a:xfrm>
            <a:off x="3707904" y="4822120"/>
            <a:ext cx="4824536" cy="551096"/>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5992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p:tgtEl>
                                          <p:spTgt spid="2"/>
                                        </p:tgtEl>
                                        <p:attrNameLst>
                                          <p:attrName>ppt_y</p:attrName>
                                        </p:attrNameLst>
                                      </p:cBhvr>
                                      <p:tavLst>
                                        <p:tav tm="0">
                                          <p:val>
                                            <p:strVal val="#ppt_y+#ppt_h*1.125000"/>
                                          </p:val>
                                        </p:tav>
                                        <p:tav tm="100000">
                                          <p:val>
                                            <p:strVal val="#ppt_y"/>
                                          </p:val>
                                        </p:tav>
                                      </p:tavLst>
                                    </p:anim>
                                    <p:animEffect transition="in" filter="wipe(up)">
                                      <p:cBhvr>
                                        <p:cTn id="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a:extLst>
              <a:ext uri="{FF2B5EF4-FFF2-40B4-BE49-F238E27FC236}">
                <a16:creationId xmlns:a16="http://schemas.microsoft.com/office/drawing/2014/main" id="{E76391B5-5BBB-47EF-AC1A-407BB5A07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0"/>
            <a:ext cx="1301115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3" name="CasellaDiTesto 2">
            <a:extLst>
              <a:ext uri="{FF2B5EF4-FFF2-40B4-BE49-F238E27FC236}">
                <a16:creationId xmlns:a16="http://schemas.microsoft.com/office/drawing/2014/main" id="{533A3D89-ACA8-43E3-8C8A-7FFF79313EBA}"/>
              </a:ext>
            </a:extLst>
          </p:cNvPr>
          <p:cNvSpPr txBox="1">
            <a:spLocks noChangeArrowheads="1"/>
          </p:cNvSpPr>
          <p:nvPr/>
        </p:nvSpPr>
        <p:spPr bwMode="auto">
          <a:xfrm>
            <a:off x="144463" y="5876925"/>
            <a:ext cx="87106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La frequenza di oscillazione della struttura (costruzione) diminuisce all’aumentare della massa dell’edificio</a:t>
            </a:r>
          </a:p>
        </p:txBody>
      </p:sp>
      <p:sp>
        <p:nvSpPr>
          <p:cNvPr id="143364" name="Rettangolo 1">
            <a:extLst>
              <a:ext uri="{FF2B5EF4-FFF2-40B4-BE49-F238E27FC236}">
                <a16:creationId xmlns:a16="http://schemas.microsoft.com/office/drawing/2014/main" id="{483F4A50-DC4A-4133-B316-2ADF13CDE665}"/>
              </a:ext>
            </a:extLst>
          </p:cNvPr>
          <p:cNvSpPr>
            <a:spLocks noChangeArrowheads="1"/>
          </p:cNvSpPr>
          <p:nvPr/>
        </p:nvSpPr>
        <p:spPr bwMode="auto">
          <a:xfrm>
            <a:off x="2057400" y="1876425"/>
            <a:ext cx="5029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4F81BD"/>
                </a:solidFill>
                <a:effectLst/>
                <a:uLnTx/>
                <a:uFillTx/>
                <a:latin typeface="Calibri" panose="020F0502020204030204" pitchFamily="34" charset="0"/>
                <a:ea typeface="MS PGothic" panose="020B0600070205080204" pitchFamily="34" charset="-128"/>
                <a:cs typeface="Arial" panose="020B0604020202020204" pitchFamily="34" charset="0"/>
              </a:rPr>
              <a:t>Il terremoto genera accelerazioni che inducono forze tanto più alte quanto maggiore è la massa</a:t>
            </a:r>
          </a:p>
        </p:txBody>
      </p:sp>
      <p:sp>
        <p:nvSpPr>
          <p:cNvPr id="5" name="Rettangolo 4">
            <a:extLst>
              <a:ext uri="{FF2B5EF4-FFF2-40B4-BE49-F238E27FC236}">
                <a16:creationId xmlns:a16="http://schemas.microsoft.com/office/drawing/2014/main" id="{368DFDE9-BB65-47E4-9964-D37614E6BF3D}"/>
              </a:ext>
            </a:extLst>
          </p:cNvPr>
          <p:cNvSpPr/>
          <p:nvPr/>
        </p:nvSpPr>
        <p:spPr>
          <a:xfrm>
            <a:off x="282575" y="2651125"/>
            <a:ext cx="4103688" cy="295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ttangolo 5">
            <a:extLst>
              <a:ext uri="{FF2B5EF4-FFF2-40B4-BE49-F238E27FC236}">
                <a16:creationId xmlns:a16="http://schemas.microsoft.com/office/drawing/2014/main" id="{DF6BBFE3-99DF-4EB0-A39A-123175FDCBF2}"/>
              </a:ext>
            </a:extLst>
          </p:cNvPr>
          <p:cNvSpPr/>
          <p:nvPr/>
        </p:nvSpPr>
        <p:spPr>
          <a:xfrm>
            <a:off x="4718050" y="2651125"/>
            <a:ext cx="4064000" cy="295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7" name="Connettore 1 6">
            <a:extLst>
              <a:ext uri="{FF2B5EF4-FFF2-40B4-BE49-F238E27FC236}">
                <a16:creationId xmlns:a16="http://schemas.microsoft.com/office/drawing/2014/main" id="{DEF80B8E-0EA6-400D-9BE8-2C4C17A38A01}"/>
              </a:ext>
            </a:extLst>
          </p:cNvPr>
          <p:cNvCxnSpPr/>
          <p:nvPr/>
        </p:nvCxnSpPr>
        <p:spPr>
          <a:xfrm>
            <a:off x="954088" y="5145088"/>
            <a:ext cx="5429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ttore 1 7">
            <a:extLst>
              <a:ext uri="{FF2B5EF4-FFF2-40B4-BE49-F238E27FC236}">
                <a16:creationId xmlns:a16="http://schemas.microsoft.com/office/drawing/2014/main" id="{8686F5F7-DB65-440C-8CD0-4E0AEDE3D37C}"/>
              </a:ext>
            </a:extLst>
          </p:cNvPr>
          <p:cNvCxnSpPr/>
          <p:nvPr/>
        </p:nvCxnSpPr>
        <p:spPr>
          <a:xfrm flipV="1">
            <a:off x="1238250" y="3251200"/>
            <a:ext cx="1588" cy="1863725"/>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9" name="Rettangolo 8">
            <a:extLst>
              <a:ext uri="{FF2B5EF4-FFF2-40B4-BE49-F238E27FC236}">
                <a16:creationId xmlns:a16="http://schemas.microsoft.com/office/drawing/2014/main" id="{486B95C5-66F9-4143-8A60-3E9ACD7100E3}"/>
              </a:ext>
            </a:extLst>
          </p:cNvPr>
          <p:cNvSpPr/>
          <p:nvPr/>
        </p:nvSpPr>
        <p:spPr>
          <a:xfrm flipV="1">
            <a:off x="1238250" y="3068638"/>
            <a:ext cx="2200275" cy="206375"/>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0" name="Connettore 1 9">
            <a:extLst>
              <a:ext uri="{FF2B5EF4-FFF2-40B4-BE49-F238E27FC236}">
                <a16:creationId xmlns:a16="http://schemas.microsoft.com/office/drawing/2014/main" id="{400EF4B8-C596-42DE-B23D-60B559C92C2C}"/>
              </a:ext>
            </a:extLst>
          </p:cNvPr>
          <p:cNvCxnSpPr/>
          <p:nvPr/>
        </p:nvCxnSpPr>
        <p:spPr>
          <a:xfrm>
            <a:off x="3151188" y="5165725"/>
            <a:ext cx="5429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ttore 1 10">
            <a:extLst>
              <a:ext uri="{FF2B5EF4-FFF2-40B4-BE49-F238E27FC236}">
                <a16:creationId xmlns:a16="http://schemas.microsoft.com/office/drawing/2014/main" id="{6D77420A-D476-4115-80DC-F9A7193F9E48}"/>
              </a:ext>
            </a:extLst>
          </p:cNvPr>
          <p:cNvCxnSpPr/>
          <p:nvPr/>
        </p:nvCxnSpPr>
        <p:spPr>
          <a:xfrm flipV="1">
            <a:off x="3427413" y="3271838"/>
            <a:ext cx="1587" cy="1863725"/>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Connettore 1 11">
            <a:extLst>
              <a:ext uri="{FF2B5EF4-FFF2-40B4-BE49-F238E27FC236}">
                <a16:creationId xmlns:a16="http://schemas.microsoft.com/office/drawing/2014/main" id="{93C75E46-51FA-4CE1-BE0F-AA258FB09449}"/>
              </a:ext>
            </a:extLst>
          </p:cNvPr>
          <p:cNvCxnSpPr/>
          <p:nvPr/>
        </p:nvCxnSpPr>
        <p:spPr>
          <a:xfrm>
            <a:off x="5364163" y="5145088"/>
            <a:ext cx="5429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ttore 1 12">
            <a:extLst>
              <a:ext uri="{FF2B5EF4-FFF2-40B4-BE49-F238E27FC236}">
                <a16:creationId xmlns:a16="http://schemas.microsoft.com/office/drawing/2014/main" id="{38FEC0CC-1535-4C75-AE97-6DB78CA074F6}"/>
              </a:ext>
            </a:extLst>
          </p:cNvPr>
          <p:cNvCxnSpPr/>
          <p:nvPr/>
        </p:nvCxnSpPr>
        <p:spPr>
          <a:xfrm flipV="1">
            <a:off x="5648325" y="3251200"/>
            <a:ext cx="1588" cy="1863725"/>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Rettangolo 13">
            <a:extLst>
              <a:ext uri="{FF2B5EF4-FFF2-40B4-BE49-F238E27FC236}">
                <a16:creationId xmlns:a16="http://schemas.microsoft.com/office/drawing/2014/main" id="{E9BEBE81-44BA-4EE4-BF34-2D13BF0F3A61}"/>
              </a:ext>
            </a:extLst>
          </p:cNvPr>
          <p:cNvSpPr/>
          <p:nvPr/>
        </p:nvSpPr>
        <p:spPr>
          <a:xfrm flipV="1">
            <a:off x="5648325" y="3068638"/>
            <a:ext cx="2200275" cy="206375"/>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5" name="Connettore 1 14">
            <a:extLst>
              <a:ext uri="{FF2B5EF4-FFF2-40B4-BE49-F238E27FC236}">
                <a16:creationId xmlns:a16="http://schemas.microsoft.com/office/drawing/2014/main" id="{0214D8EC-10D7-4327-9728-C1B26A3AF7FB}"/>
              </a:ext>
            </a:extLst>
          </p:cNvPr>
          <p:cNvCxnSpPr/>
          <p:nvPr/>
        </p:nvCxnSpPr>
        <p:spPr>
          <a:xfrm>
            <a:off x="7561263" y="5165725"/>
            <a:ext cx="5429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ttore 1 15">
            <a:extLst>
              <a:ext uri="{FF2B5EF4-FFF2-40B4-BE49-F238E27FC236}">
                <a16:creationId xmlns:a16="http://schemas.microsoft.com/office/drawing/2014/main" id="{BC0B7AC8-4520-4F9B-BE65-13D287DDD4DA}"/>
              </a:ext>
            </a:extLst>
          </p:cNvPr>
          <p:cNvCxnSpPr/>
          <p:nvPr/>
        </p:nvCxnSpPr>
        <p:spPr>
          <a:xfrm flipV="1">
            <a:off x="7837488" y="3271838"/>
            <a:ext cx="1587" cy="1863725"/>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 name="Rettangolo 1">
            <a:extLst>
              <a:ext uri="{FF2B5EF4-FFF2-40B4-BE49-F238E27FC236}">
                <a16:creationId xmlns:a16="http://schemas.microsoft.com/office/drawing/2014/main" id="{156FC5CD-C5DF-4FE3-802D-5C42FD9464F1}"/>
              </a:ext>
            </a:extLst>
          </p:cNvPr>
          <p:cNvSpPr/>
          <p:nvPr/>
        </p:nvSpPr>
        <p:spPr>
          <a:xfrm>
            <a:off x="2030413" y="2894013"/>
            <a:ext cx="641350" cy="14446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transition>
    <p:comb/>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0"/>
            <a:ext cx="1301115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CasellaDiTesto 2"/>
          <p:cNvSpPr txBox="1">
            <a:spLocks noChangeArrowheads="1"/>
          </p:cNvSpPr>
          <p:nvPr/>
        </p:nvSpPr>
        <p:spPr bwMode="auto">
          <a:xfrm>
            <a:off x="144463" y="5876925"/>
            <a:ext cx="87106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2800"/>
              <a:t>La frequenza di oscillazione della struttura (costruzione) diminuisce all’aumentare della massa dell’edificio</a:t>
            </a:r>
          </a:p>
        </p:txBody>
      </p:sp>
      <p:sp>
        <p:nvSpPr>
          <p:cNvPr id="52228" name="Rettangolo 1"/>
          <p:cNvSpPr>
            <a:spLocks noChangeArrowheads="1"/>
          </p:cNvSpPr>
          <p:nvPr/>
        </p:nvSpPr>
        <p:spPr bwMode="auto">
          <a:xfrm>
            <a:off x="2057400" y="1903413"/>
            <a:ext cx="5029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1800" b="1" i="1">
                <a:solidFill>
                  <a:schemeClr val="accent1"/>
                </a:solidFill>
                <a:ea typeface="MS PGothic" pitchFamily="34" charset="-128"/>
              </a:rPr>
              <a:t>Il terremoto genera accelerazioni che inducono forze tanto più alte quanto maggiore è la massa</a:t>
            </a:r>
          </a:p>
        </p:txBody>
      </p:sp>
    </p:spTree>
    <p:extLst>
      <p:ext uri="{BB962C8B-B14F-4D97-AF65-F5344CB8AC3E}">
        <p14:creationId xmlns:p14="http://schemas.microsoft.com/office/powerpoint/2010/main" val="4359696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6867"/>
                                        </p:tgtEl>
                                        <p:attrNameLst>
                                          <p:attrName>style.visibility</p:attrName>
                                        </p:attrNameLst>
                                      </p:cBhvr>
                                      <p:to>
                                        <p:strVal val="visible"/>
                                      </p:to>
                                    </p:set>
                                    <p:animEffect transition="in" filter="circle(in)">
                                      <p:cBhvr>
                                        <p:cTn id="7" dur="2000"/>
                                        <p:tgtEl>
                                          <p:spTgt spid="36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ccia a destra 21">
            <a:extLst>
              <a:ext uri="{FF2B5EF4-FFF2-40B4-BE49-F238E27FC236}">
                <a16:creationId xmlns:a16="http://schemas.microsoft.com/office/drawing/2014/main" id="{19161E23-455B-4B5B-B66C-883C1427C1CE}"/>
              </a:ext>
            </a:extLst>
          </p:cNvPr>
          <p:cNvSpPr/>
          <p:nvPr/>
        </p:nvSpPr>
        <p:spPr>
          <a:xfrm>
            <a:off x="5786438" y="3786188"/>
            <a:ext cx="719137" cy="306387"/>
          </a:xfrm>
          <a:prstGeom prst="rightArrow">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3077" name="CasellaDiTesto 22">
            <a:extLst>
              <a:ext uri="{FF2B5EF4-FFF2-40B4-BE49-F238E27FC236}">
                <a16:creationId xmlns:a16="http://schemas.microsoft.com/office/drawing/2014/main" id="{B0CAEDF5-91E9-4FAD-94DC-874958A8F95B}"/>
              </a:ext>
            </a:extLst>
          </p:cNvPr>
          <p:cNvSpPr txBox="1">
            <a:spLocks noChangeArrowheads="1"/>
          </p:cNvSpPr>
          <p:nvPr/>
        </p:nvSpPr>
        <p:spPr bwMode="auto">
          <a:xfrm>
            <a:off x="250825" y="3357563"/>
            <a:ext cx="33655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Definita </a:t>
            </a:r>
            <a:r>
              <a:rPr kumimoji="0" lang="it-IT" altLang="it-IT" sz="2000" b="1" i="1"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ω</a:t>
            </a:r>
            <a:r>
              <a:rPr kumimoji="0" lang="it-IT" altLang="it-IT" sz="2000" b="1" i="1" u="none" strike="noStrike" kern="1200" cap="none" spc="0" normalizeH="0" baseline="-25000" noProof="0">
                <a:ln>
                  <a:noFill/>
                </a:ln>
                <a:solidFill>
                  <a:srgbClr val="FF0000"/>
                </a:solidFill>
                <a:effectLst/>
                <a:uLnTx/>
                <a:uFillTx/>
                <a:latin typeface="Calibri" panose="020F0502020204030204" pitchFamily="34" charset="0"/>
                <a:ea typeface="+mn-ea"/>
                <a:cs typeface="Arial" panose="020B0604020202020204" pitchFamily="34" charset="0"/>
              </a:rPr>
              <a:t>1</a:t>
            </a:r>
            <a:r>
              <a:rPr kumimoji="0" lang="it-IT" altLang="it-IT" sz="2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 2</a:t>
            </a:r>
            <a:r>
              <a:rPr kumimoji="0" lang="it-IT" altLang="it-IT" sz="2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Symbol" panose="05050102010706020507" pitchFamily="18" charset="2"/>
              </a:rPr>
              <a:t></a:t>
            </a:r>
            <a:r>
              <a:rPr kumimoji="0" lang="it-IT" altLang="it-IT" sz="2000" b="1" i="1"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f</a:t>
            </a:r>
            <a:r>
              <a:rPr kumimoji="0" lang="it-IT" altLang="it-IT" sz="2000" b="1" i="1" u="none" strike="noStrike" kern="1200" cap="none" spc="0" normalizeH="0" baseline="-25000" noProof="0">
                <a:ln>
                  <a:noFill/>
                </a:ln>
                <a:solidFill>
                  <a:srgbClr val="000000"/>
                </a:solidFill>
                <a:effectLst/>
                <a:uLnTx/>
                <a:uFillTx/>
                <a:latin typeface="Calibri" panose="020F0502020204030204" pitchFamily="34" charset="0"/>
                <a:ea typeface="+mn-ea"/>
                <a:cs typeface="Arial" panose="020B0604020202020204" pitchFamily="34" charset="0"/>
              </a:rPr>
              <a:t>1 </a:t>
            </a:r>
            <a:r>
              <a:rPr kumimoji="0" lang="it-IT" altLang="it-IT" sz="2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2</a:t>
            </a:r>
            <a:r>
              <a:rPr kumimoji="0" lang="it-IT" altLang="it-IT" sz="2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Symbol" panose="05050102010706020507" pitchFamily="18" charset="2"/>
              </a:rPr>
              <a:t></a:t>
            </a:r>
            <a:r>
              <a:rPr kumimoji="0" lang="it-IT" altLang="it-IT" sz="2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t>
            </a:r>
            <a:r>
              <a:rPr kumimoji="0" lang="it-IT" altLang="it-IT" sz="2000" b="1" i="1"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T</a:t>
            </a:r>
            <a:r>
              <a:rPr kumimoji="0" lang="it-IT" altLang="it-IT" sz="2000" b="1" i="1" u="none" strike="noStrike" kern="1200" cap="none" spc="0" normalizeH="0" baseline="-25000" noProof="0">
                <a:ln>
                  <a:noFill/>
                </a:ln>
                <a:solidFill>
                  <a:srgbClr val="000000"/>
                </a:solidFill>
                <a:effectLst/>
                <a:uLnTx/>
                <a:uFillTx/>
                <a:latin typeface="Calibri" panose="020F0502020204030204" pitchFamily="34" charset="0"/>
                <a:ea typeface="+mn-ea"/>
                <a:cs typeface="Arial" panose="020B0604020202020204" pitchFamily="34" charset="0"/>
              </a:rPr>
              <a:t>1</a:t>
            </a:r>
            <a:r>
              <a:rPr kumimoji="0" lang="it-IT" altLang="it-IT" sz="1600" b="1" i="1"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(rad/s) </a:t>
            </a:r>
            <a:r>
              <a:rPr kumimoji="0" lang="it-IT" altLang="it-IT" sz="1600" b="0" i="1"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800" b="1" i="1" u="none" strike="noStrike" kern="1200" cap="none" spc="0" normalizeH="0" baseline="0" noProof="0">
                <a:ln>
                  <a:noFill/>
                </a:ln>
                <a:solidFill>
                  <a:srgbClr val="0070C0"/>
                </a:solidFill>
                <a:effectLst/>
                <a:uLnTx/>
                <a:uFillTx/>
                <a:latin typeface="Calibri" panose="020F0502020204030204" pitchFamily="34" charset="0"/>
                <a:ea typeface="+mn-ea"/>
                <a:cs typeface="Arial" panose="020B0604020202020204" pitchFamily="34" charset="0"/>
              </a:rPr>
              <a:t>pulsazione</a:t>
            </a:r>
            <a:r>
              <a:rPr kumimoji="0" lang="it-IT" altLang="it-IT" sz="1600" b="0" i="1" u="none" strike="noStrike" kern="1200" cap="none" spc="0" normalizeH="0" baseline="0" noProof="0">
                <a:ln>
                  <a:noFill/>
                </a:ln>
                <a:solidFill>
                  <a:srgbClr val="0070C0"/>
                </a:solidFill>
                <a:effectLst/>
                <a:uLnTx/>
                <a:uFillTx/>
                <a:latin typeface="Calibri" panose="020F0502020204030204" pitchFamily="34" charset="0"/>
                <a:ea typeface="+mn-ea"/>
                <a:cs typeface="Arial" panose="020B0604020202020204" pitchFamily="34" charset="0"/>
              </a:rPr>
              <a:t> </a:t>
            </a:r>
            <a:r>
              <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o </a:t>
            </a:r>
            <a:r>
              <a:rPr kumimoji="0" lang="it-IT" altLang="it-IT" sz="1600" b="0" i="1"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frequenza circolare</a:t>
            </a:r>
            <a:r>
              <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t>
            </a:r>
            <a:r>
              <a:rPr kumimoji="0" lang="it-IT" altLang="it-IT" sz="1600" b="0" i="1"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it-IT" altLang="it-IT" sz="1600" b="0" i="1"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DOCUMENTO DIDATTICO </a:t>
            </a:r>
            <a:r>
              <a:rPr kumimoji="0" lang="it-IT" altLang="it-IT" sz="1600" b="0"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it-IT" altLang="it-IT" sz="1600" b="0" i="1"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2011:</a:t>
            </a:r>
            <a:r>
              <a:rPr kumimoji="0" lang="it-IT" altLang="it-IT" sz="1600" b="0"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 Si può dimostrare che </a:t>
            </a:r>
            <a:endParaRPr kumimoji="0" lang="it-IT" altLang="it-IT" sz="1600" b="0" i="1" u="none" strike="noStrike" kern="1200" cap="none" spc="0" normalizeH="0" baseline="0" noProof="0">
              <a:ln>
                <a:noFill/>
              </a:ln>
              <a:solidFill>
                <a:srgbClr val="376092"/>
              </a:solidFill>
              <a:effectLst/>
              <a:uLnTx/>
              <a:uFillTx/>
              <a:latin typeface="Calibri" panose="020F0502020204030204" pitchFamily="34" charset="0"/>
              <a:ea typeface="+mn-ea"/>
              <a:cs typeface="Arial" panose="020B0604020202020204" pitchFamily="34" charset="0"/>
            </a:endParaRPr>
          </a:p>
        </p:txBody>
      </p:sp>
      <p:sp>
        <p:nvSpPr>
          <p:cNvPr id="24" name="CasellaDiTesto 23">
            <a:extLst>
              <a:ext uri="{FF2B5EF4-FFF2-40B4-BE49-F238E27FC236}">
                <a16:creationId xmlns:a16="http://schemas.microsoft.com/office/drawing/2014/main" id="{7EFC89DF-7719-40C1-92D5-04C0976ED12A}"/>
              </a:ext>
            </a:extLst>
          </p:cNvPr>
          <p:cNvSpPr txBox="1"/>
          <p:nvPr/>
        </p:nvSpPr>
        <p:spPr>
          <a:xfrm>
            <a:off x="785813" y="357188"/>
            <a:ext cx="7777162" cy="2678112"/>
          </a:xfrm>
          <a:prstGeom prst="rect">
            <a:avLst/>
          </a:prstGeom>
          <a:solidFill>
            <a:schemeClr val="accent3">
              <a:lumMod val="60000"/>
              <a:lumOff val="40000"/>
            </a:schemeClr>
          </a:solidFill>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2400" b="1" i="0" u="none" strike="noStrike" kern="1200" cap="none" spc="0" normalizeH="0" baseline="0" noProof="0" dirty="0">
                <a:ln>
                  <a:noFill/>
                </a:ln>
                <a:solidFill>
                  <a:srgbClr val="FF0000"/>
                </a:solidFill>
                <a:effectLst/>
                <a:uLnTx/>
                <a:uFillTx/>
                <a:latin typeface="Calibri" pitchFamily="34" charset="0"/>
                <a:ea typeface="+mn-ea"/>
                <a:cs typeface="Arial" pitchFamily="34" charset="0"/>
              </a:rPr>
              <a:t>Nell’oscillatore  è possibile un solo modo di vibrare  </a:t>
            </a:r>
            <a:r>
              <a:rPr kumimoji="0" lang="it-IT" altLang="it-IT" sz="24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(salvo il valore dell’ampiezza , che può essere più o meno grande) detto anche </a:t>
            </a:r>
            <a:r>
              <a:rPr kumimoji="0" lang="it-IT" altLang="it-IT" sz="2400" b="1" i="1" u="none" strike="noStrike" kern="1200" cap="none" spc="0" normalizeH="0" baseline="0" noProof="0" dirty="0">
                <a:ln>
                  <a:noFill/>
                </a:ln>
                <a:solidFill>
                  <a:srgbClr val="FF0000"/>
                </a:solidFill>
                <a:effectLst/>
                <a:uLnTx/>
                <a:uFillTx/>
                <a:latin typeface="Calibri" pitchFamily="34" charset="0"/>
                <a:ea typeface="+mn-ea"/>
                <a:cs typeface="Arial" pitchFamily="34" charset="0"/>
              </a:rPr>
              <a:t>modo proprio</a:t>
            </a:r>
            <a:r>
              <a:rPr kumimoji="0" lang="it-IT" altLang="it-IT" sz="24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 Una oscillazione intera (andata e ritorno) si compie in un tempo </a:t>
            </a:r>
            <a:r>
              <a:rPr kumimoji="0" lang="it-IT" altLang="it-IT" sz="2400" b="1" i="1" u="none" strike="noStrike" kern="1200" cap="none" spc="0" normalizeH="0" baseline="0" noProof="0" dirty="0">
                <a:ln>
                  <a:noFill/>
                </a:ln>
                <a:solidFill>
                  <a:prstClr val="black"/>
                </a:solidFill>
                <a:effectLst/>
                <a:uLnTx/>
                <a:uFillTx/>
                <a:latin typeface="Calibri" pitchFamily="34" charset="0"/>
                <a:ea typeface="+mn-ea"/>
                <a:cs typeface="Arial" pitchFamily="34" charset="0"/>
              </a:rPr>
              <a:t>T</a:t>
            </a:r>
            <a:r>
              <a:rPr kumimoji="0" lang="it-IT" altLang="it-IT" sz="2400" b="1" i="1" u="none" strike="noStrike" kern="1200" cap="none" spc="0" normalizeH="0" baseline="-25000" noProof="0" dirty="0">
                <a:ln>
                  <a:noFill/>
                </a:ln>
                <a:solidFill>
                  <a:prstClr val="black"/>
                </a:solidFill>
                <a:effectLst/>
                <a:uLnTx/>
                <a:uFillTx/>
                <a:latin typeface="Calibri" pitchFamily="34" charset="0"/>
                <a:ea typeface="+mn-ea"/>
                <a:cs typeface="Arial" pitchFamily="34" charset="0"/>
              </a:rPr>
              <a:t>1</a:t>
            </a:r>
            <a:r>
              <a:rPr kumimoji="0" lang="it-IT" altLang="it-IT" sz="24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 chiamato </a:t>
            </a:r>
            <a:r>
              <a:rPr kumimoji="0" lang="it-IT" altLang="it-IT" sz="2400" b="1" i="1" u="none" strike="noStrike" kern="1200" cap="none" spc="0" normalizeH="0" baseline="0" noProof="0" dirty="0">
                <a:ln>
                  <a:noFill/>
                </a:ln>
                <a:solidFill>
                  <a:prstClr val="black"/>
                </a:solidFill>
                <a:effectLst/>
                <a:uLnTx/>
                <a:uFillTx/>
                <a:latin typeface="Calibri" pitchFamily="34" charset="0"/>
                <a:ea typeface="+mn-ea"/>
                <a:cs typeface="Arial" pitchFamily="34" charset="0"/>
              </a:rPr>
              <a:t>periodo</a:t>
            </a:r>
            <a:r>
              <a:rPr kumimoji="0" lang="it-IT" altLang="it-IT" sz="2400" b="0" i="1" u="none" strike="noStrike" kern="1200" cap="none" spc="0" normalizeH="0" baseline="0" noProof="0" dirty="0">
                <a:ln>
                  <a:noFill/>
                </a:ln>
                <a:solidFill>
                  <a:prstClr val="black"/>
                </a:solidFill>
                <a:effectLst/>
                <a:uLnTx/>
                <a:uFillTx/>
                <a:latin typeface="Calibri" pitchFamily="34" charset="0"/>
                <a:ea typeface="+mn-ea"/>
                <a:cs typeface="Arial" pitchFamily="34" charset="0"/>
              </a:rPr>
              <a:t> (s). L’inverso del periodo </a:t>
            </a:r>
            <a:r>
              <a:rPr kumimoji="0" lang="it-IT" altLang="it-IT" sz="2400" b="1" i="1" u="none" strike="noStrike" kern="1200" cap="none" spc="0" normalizeH="0" baseline="0" noProof="0" dirty="0">
                <a:ln>
                  <a:noFill/>
                </a:ln>
                <a:solidFill>
                  <a:prstClr val="black"/>
                </a:solidFill>
                <a:effectLst/>
                <a:uLnTx/>
                <a:uFillTx/>
                <a:latin typeface="Calibri" pitchFamily="34" charset="0"/>
                <a:ea typeface="+mn-ea"/>
                <a:cs typeface="Arial" pitchFamily="34" charset="0"/>
              </a:rPr>
              <a:t>f</a:t>
            </a:r>
            <a:r>
              <a:rPr kumimoji="0" lang="it-IT" altLang="it-IT" sz="2400" b="1" i="1" u="none" strike="noStrike" kern="1200" cap="none" spc="0" normalizeH="0" baseline="-25000" noProof="0" dirty="0">
                <a:ln>
                  <a:noFill/>
                </a:ln>
                <a:solidFill>
                  <a:prstClr val="black"/>
                </a:solidFill>
                <a:effectLst/>
                <a:uLnTx/>
                <a:uFillTx/>
                <a:latin typeface="Calibri" pitchFamily="34" charset="0"/>
                <a:ea typeface="+mn-ea"/>
                <a:cs typeface="Arial" pitchFamily="34" charset="0"/>
              </a:rPr>
              <a:t>1</a:t>
            </a:r>
            <a:r>
              <a:rPr kumimoji="0" lang="it-IT" altLang="it-IT" sz="2400" b="0" i="1" u="none" strike="noStrike" kern="1200" cap="none" spc="0" normalizeH="0" baseline="0" noProof="0" dirty="0">
                <a:ln>
                  <a:noFill/>
                </a:ln>
                <a:solidFill>
                  <a:prstClr val="black"/>
                </a:solidFill>
                <a:effectLst/>
                <a:uLnTx/>
                <a:uFillTx/>
                <a:latin typeface="Calibri" pitchFamily="34" charset="0"/>
                <a:ea typeface="+mn-ea"/>
                <a:cs typeface="Arial" pitchFamily="34" charset="0"/>
              </a:rPr>
              <a:t> si chiama </a:t>
            </a:r>
            <a:r>
              <a:rPr kumimoji="0" lang="it-IT" altLang="it-IT" sz="2400" b="1" i="1" u="none" strike="noStrike" kern="1200" cap="none" spc="0" normalizeH="0" baseline="0" noProof="0" dirty="0">
                <a:ln>
                  <a:noFill/>
                </a:ln>
                <a:solidFill>
                  <a:prstClr val="black"/>
                </a:solidFill>
                <a:effectLst/>
                <a:uLnTx/>
                <a:uFillTx/>
                <a:latin typeface="Calibri" pitchFamily="34" charset="0"/>
                <a:ea typeface="+mn-ea"/>
                <a:cs typeface="Arial" pitchFamily="34" charset="0"/>
              </a:rPr>
              <a:t>frequenza</a:t>
            </a:r>
            <a:r>
              <a:rPr kumimoji="0" lang="it-IT" altLang="it-IT" sz="2400" b="0" i="1" u="none" strike="noStrike" kern="1200" cap="none" spc="0" normalizeH="0" baseline="0" noProof="0" dirty="0">
                <a:ln>
                  <a:noFill/>
                </a:ln>
                <a:solidFill>
                  <a:prstClr val="black"/>
                </a:solidFill>
                <a:effectLst/>
                <a:uLnTx/>
                <a:uFillTx/>
                <a:latin typeface="Calibri" pitchFamily="34" charset="0"/>
                <a:ea typeface="+mn-ea"/>
                <a:cs typeface="Arial" pitchFamily="34" charset="0"/>
              </a:rPr>
              <a:t> (Hz)</a:t>
            </a:r>
            <a:r>
              <a:rPr kumimoji="0" lang="it-IT" altLang="it-IT"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24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Arial" pitchFamily="34" charset="0"/>
              </a:rPr>
              <a:t>La frequenza di oscillazione aumenta quando aumenta la rigidezza del sistema e diminuisce quando aumenta la massa</a:t>
            </a:r>
          </a:p>
        </p:txBody>
      </p:sp>
      <p:sp>
        <p:nvSpPr>
          <p:cNvPr id="25" name="Parentesi graffa chiusa 24">
            <a:extLst>
              <a:ext uri="{FF2B5EF4-FFF2-40B4-BE49-F238E27FC236}">
                <a16:creationId xmlns:a16="http://schemas.microsoft.com/office/drawing/2014/main" id="{C9431C5F-2540-488C-AC48-22137A393C64}"/>
              </a:ext>
            </a:extLst>
          </p:cNvPr>
          <p:cNvSpPr/>
          <p:nvPr/>
        </p:nvSpPr>
        <p:spPr>
          <a:xfrm>
            <a:off x="3624263" y="3414713"/>
            <a:ext cx="217487" cy="1004887"/>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CasellaDiTesto 1">
            <a:extLst>
              <a:ext uri="{FF2B5EF4-FFF2-40B4-BE49-F238E27FC236}">
                <a16:creationId xmlns:a16="http://schemas.microsoft.com/office/drawing/2014/main" id="{C9141BFF-C284-4856-865E-A69D9D53DD5C}"/>
              </a:ext>
            </a:extLst>
          </p:cNvPr>
          <p:cNvSpPr txBox="1">
            <a:spLocks noChangeArrowheads="1"/>
          </p:cNvSpPr>
          <p:nvPr/>
        </p:nvSpPr>
        <p:spPr bwMode="auto">
          <a:xfrm>
            <a:off x="4572000" y="5111750"/>
            <a:ext cx="4175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600" b="0" i="1" u="none" strike="noStrike" kern="1200" cap="none" spc="0" normalizeH="0" baseline="0" noProof="0">
                <a:ln>
                  <a:noFill/>
                </a:ln>
                <a:solidFill>
                  <a:srgbClr val="376092"/>
                </a:solidFill>
                <a:effectLst/>
                <a:uLnTx/>
                <a:uFillTx/>
                <a:latin typeface="Arial" panose="020B0604020202020204" pitchFamily="34" charset="0"/>
                <a:ea typeface="+mn-ea"/>
                <a:cs typeface="Arial" panose="020B0604020202020204" pitchFamily="34" charset="0"/>
              </a:rPr>
              <a:t>OPPURE:</a:t>
            </a:r>
            <a:r>
              <a:rPr kumimoji="0" lang="it-IT" altLang="it-IT"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600" b="0"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«si evidenzia dal moto circolare uniforme e dal secondo principio della dinamica…</a:t>
            </a:r>
          </a:p>
        </p:txBody>
      </p:sp>
      <p:sp>
        <p:nvSpPr>
          <p:cNvPr id="3" name="Rettangolo 2">
            <a:extLst>
              <a:ext uri="{FF2B5EF4-FFF2-40B4-BE49-F238E27FC236}">
                <a16:creationId xmlns:a16="http://schemas.microsoft.com/office/drawing/2014/main" id="{0E103031-076E-4520-B4B4-88A60C0D3C44}"/>
              </a:ext>
            </a:extLst>
          </p:cNvPr>
          <p:cNvSpPr>
            <a:spLocks noChangeArrowheads="1"/>
          </p:cNvSpPr>
          <p:nvPr/>
        </p:nvSpPr>
        <p:spPr bwMode="auto">
          <a:xfrm>
            <a:off x="900113" y="5087938"/>
            <a:ext cx="280828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it-IT" altLang="it-IT" sz="1600" b="0" i="1"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POTEVA SOTTINDERE: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it-IT" altLang="it-IT" sz="1600" b="0"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«si evidenzia dall’equazione di equilibrio dinamico dell’oscillatore semplice …..</a:t>
            </a:r>
          </a:p>
        </p:txBody>
      </p:sp>
      <p:graphicFrame>
        <p:nvGraphicFramePr>
          <p:cNvPr id="3074" name="Object 17">
            <a:extLst>
              <a:ext uri="{FF2B5EF4-FFF2-40B4-BE49-F238E27FC236}">
                <a16:creationId xmlns:a16="http://schemas.microsoft.com/office/drawing/2014/main" id="{EB472823-51EC-4A7F-8446-B82BB4DE1018}"/>
              </a:ext>
            </a:extLst>
          </p:cNvPr>
          <p:cNvGraphicFramePr>
            <a:graphicFrameLocks noChangeAspect="1"/>
          </p:cNvGraphicFramePr>
          <p:nvPr/>
        </p:nvGraphicFramePr>
        <p:xfrm>
          <a:off x="4143375" y="3429000"/>
          <a:ext cx="1285875" cy="957263"/>
        </p:xfrm>
        <a:graphic>
          <a:graphicData uri="http://schemas.openxmlformats.org/presentationml/2006/ole">
            <mc:AlternateContent xmlns:mc="http://schemas.openxmlformats.org/markup-compatibility/2006">
              <mc:Choice xmlns:v="urn:schemas-microsoft-com:vml" Requires="v">
                <p:oleObj spid="_x0000_s26840" name="Equazione" r:id="rId4" imgW="14325600" imgH="10668000" progId="Equation.3">
                  <p:embed/>
                </p:oleObj>
              </mc:Choice>
              <mc:Fallback>
                <p:oleObj name="Equazione" r:id="rId4" imgW="14325600" imgH="10668000" progId="Equation.3">
                  <p:embed/>
                  <p:pic>
                    <p:nvPicPr>
                      <p:cNvPr id="0" name="Picture 2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3375" y="3429000"/>
                        <a:ext cx="1285875" cy="957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5" name="Object 18">
            <a:extLst>
              <a:ext uri="{FF2B5EF4-FFF2-40B4-BE49-F238E27FC236}">
                <a16:creationId xmlns:a16="http://schemas.microsoft.com/office/drawing/2014/main" id="{68084E07-6103-4DD6-88D0-FD02CE383033}"/>
              </a:ext>
            </a:extLst>
          </p:cNvPr>
          <p:cNvGraphicFramePr>
            <a:graphicFrameLocks noChangeAspect="1"/>
          </p:cNvGraphicFramePr>
          <p:nvPr/>
        </p:nvGraphicFramePr>
        <p:xfrm>
          <a:off x="6858000" y="3143250"/>
          <a:ext cx="1239838" cy="1574800"/>
        </p:xfrm>
        <a:graphic>
          <a:graphicData uri="http://schemas.openxmlformats.org/presentationml/2006/ole">
            <mc:AlternateContent xmlns:mc="http://schemas.openxmlformats.org/markup-compatibility/2006">
              <mc:Choice xmlns:v="urn:schemas-microsoft-com:vml" Requires="v">
                <p:oleObj spid="_x0000_s26841" name="Equazione" r:id="rId6" imgW="19202400" imgH="21336000" progId="Equation.3">
                  <p:embed/>
                </p:oleObj>
              </mc:Choice>
              <mc:Fallback>
                <p:oleObj name="Equazione" r:id="rId6" imgW="19202400" imgH="21336000" progId="Equation.3">
                  <p:embed/>
                  <p:pic>
                    <p:nvPicPr>
                      <p:cNvPr id="0" name="Picture 20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3143250"/>
                        <a:ext cx="1239838" cy="157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a:stretch>
            <a:fillRect/>
          </a:stretch>
        </p:blipFill>
        <p:spPr bwMode="auto">
          <a:xfrm>
            <a:off x="-14288" y="3316288"/>
            <a:ext cx="3559176" cy="3529012"/>
          </a:xfrm>
          <a:prstGeom prst="rect">
            <a:avLst/>
          </a:prstGeom>
          <a:noFill/>
          <a:ln w="9525">
            <a:noFill/>
            <a:miter lim="800000"/>
            <a:headEnd/>
            <a:tailEnd/>
          </a:ln>
        </p:spPr>
      </p:pic>
      <p:pic>
        <p:nvPicPr>
          <p:cNvPr id="171011" name="Picture 2"/>
          <p:cNvPicPr>
            <a:picLocks noChangeAspect="1" noChangeArrowheads="1"/>
          </p:cNvPicPr>
          <p:nvPr/>
        </p:nvPicPr>
        <p:blipFill>
          <a:blip r:embed="rId2"/>
          <a:srcRect/>
          <a:stretch>
            <a:fillRect/>
          </a:stretch>
        </p:blipFill>
        <p:spPr bwMode="auto">
          <a:xfrm>
            <a:off x="-25400" y="-26988"/>
            <a:ext cx="3559175" cy="3527426"/>
          </a:xfrm>
          <a:prstGeom prst="rect">
            <a:avLst/>
          </a:prstGeom>
          <a:noFill/>
          <a:ln w="9525">
            <a:noFill/>
            <a:miter lim="800000"/>
            <a:headEnd/>
            <a:tailEnd/>
          </a:ln>
        </p:spPr>
      </p:pic>
      <p:sp>
        <p:nvSpPr>
          <p:cNvPr id="171012" name="Rettangolo 27"/>
          <p:cNvSpPr>
            <a:spLocks noChangeArrowheads="1"/>
          </p:cNvSpPr>
          <p:nvPr/>
        </p:nvSpPr>
        <p:spPr bwMode="auto">
          <a:xfrm>
            <a:off x="2033588" y="896938"/>
            <a:ext cx="350837" cy="369887"/>
          </a:xfrm>
          <a:prstGeom prst="rect">
            <a:avLst/>
          </a:prstGeom>
          <a:noFill/>
          <a:ln w="9525">
            <a:noFill/>
            <a:miter lim="800000"/>
            <a:headEnd/>
            <a:tailEnd/>
          </a:ln>
        </p:spPr>
        <p:txBody>
          <a:bodyPr wrap="none">
            <a:spAutoFit/>
          </a:bodyPr>
          <a:lstStyle/>
          <a:p>
            <a:r>
              <a:rPr lang="it-IT" altLang="it-IT" b="1">
                <a:solidFill>
                  <a:srgbClr val="FF0000"/>
                </a:solidFill>
                <a:latin typeface="Arial" pitchFamily="34" charset="0"/>
              </a:rPr>
              <a:t>A</a:t>
            </a:r>
            <a:endParaRPr lang="it-IT" altLang="it-IT">
              <a:solidFill>
                <a:srgbClr val="000000"/>
              </a:solidFill>
              <a:latin typeface="Arial" pitchFamily="34" charset="0"/>
            </a:endParaRPr>
          </a:p>
        </p:txBody>
      </p:sp>
      <p:cxnSp>
        <p:nvCxnSpPr>
          <p:cNvPr id="13" name="Connettore 1 12"/>
          <p:cNvCxnSpPr/>
          <p:nvPr/>
        </p:nvCxnSpPr>
        <p:spPr>
          <a:xfrm>
            <a:off x="7885113" y="508158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a:off x="7862888" y="5013325"/>
            <a:ext cx="0" cy="2159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Connettore 1 35"/>
          <p:cNvCxnSpPr/>
          <p:nvPr/>
        </p:nvCxnSpPr>
        <p:spPr>
          <a:xfrm>
            <a:off x="6300788" y="4992688"/>
            <a:ext cx="0" cy="2159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Connettore 1 36"/>
          <p:cNvCxnSpPr/>
          <p:nvPr/>
        </p:nvCxnSpPr>
        <p:spPr>
          <a:xfrm>
            <a:off x="4705350" y="4992688"/>
            <a:ext cx="0" cy="2159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Connettore 1 19"/>
          <p:cNvCxnSpPr/>
          <p:nvPr/>
        </p:nvCxnSpPr>
        <p:spPr>
          <a:xfrm>
            <a:off x="3348038" y="5100638"/>
            <a:ext cx="453707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4" name="Connettore 1 43"/>
          <p:cNvCxnSpPr/>
          <p:nvPr/>
        </p:nvCxnSpPr>
        <p:spPr>
          <a:xfrm>
            <a:off x="2854325" y="3973513"/>
            <a:ext cx="4535488" cy="112712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0" name="Rettangolo 29"/>
          <p:cNvSpPr>
            <a:spLocks noChangeArrowheads="1"/>
          </p:cNvSpPr>
          <p:nvPr/>
        </p:nvSpPr>
        <p:spPr bwMode="auto">
          <a:xfrm>
            <a:off x="7620000" y="5259388"/>
            <a:ext cx="485775" cy="369887"/>
          </a:xfrm>
          <a:prstGeom prst="rect">
            <a:avLst/>
          </a:prstGeom>
          <a:noFill/>
          <a:ln w="9525">
            <a:noFill/>
            <a:miter lim="800000"/>
            <a:headEnd/>
            <a:tailEnd/>
          </a:ln>
        </p:spPr>
        <p:txBody>
          <a:bodyPr wrap="none">
            <a:spAutoFit/>
          </a:bodyPr>
          <a:lstStyle/>
          <a:p>
            <a:r>
              <a:rPr lang="it-IT" altLang="it-IT" b="1">
                <a:solidFill>
                  <a:srgbClr val="FF0000"/>
                </a:solidFill>
                <a:latin typeface="Arial" pitchFamily="34" charset="0"/>
              </a:rPr>
              <a:t>+A</a:t>
            </a:r>
            <a:endParaRPr lang="it-IT" altLang="it-IT">
              <a:solidFill>
                <a:srgbClr val="000000"/>
              </a:solidFill>
              <a:latin typeface="Arial" pitchFamily="34" charset="0"/>
            </a:endParaRPr>
          </a:p>
        </p:txBody>
      </p:sp>
      <p:sp>
        <p:nvSpPr>
          <p:cNvPr id="47" name="Rettangolo 46"/>
          <p:cNvSpPr>
            <a:spLocks noChangeArrowheads="1"/>
          </p:cNvSpPr>
          <p:nvPr/>
        </p:nvSpPr>
        <p:spPr bwMode="auto">
          <a:xfrm>
            <a:off x="4459288" y="5260975"/>
            <a:ext cx="428625" cy="369888"/>
          </a:xfrm>
          <a:prstGeom prst="rect">
            <a:avLst/>
          </a:prstGeom>
          <a:noFill/>
          <a:ln w="9525">
            <a:noFill/>
            <a:miter lim="800000"/>
            <a:headEnd/>
            <a:tailEnd/>
          </a:ln>
        </p:spPr>
        <p:txBody>
          <a:bodyPr wrap="none">
            <a:spAutoFit/>
          </a:bodyPr>
          <a:lstStyle/>
          <a:p>
            <a:r>
              <a:rPr lang="it-IT" altLang="it-IT" b="1">
                <a:solidFill>
                  <a:srgbClr val="FF0000"/>
                </a:solidFill>
                <a:latin typeface="Arial" pitchFamily="34" charset="0"/>
              </a:rPr>
              <a:t>-A</a:t>
            </a:r>
            <a:endParaRPr lang="it-IT" altLang="it-IT">
              <a:solidFill>
                <a:srgbClr val="000000"/>
              </a:solidFill>
              <a:latin typeface="Arial" pitchFamily="34" charset="0"/>
            </a:endParaRPr>
          </a:p>
        </p:txBody>
      </p:sp>
      <p:sp>
        <p:nvSpPr>
          <p:cNvPr id="48" name="Rettangolo 47"/>
          <p:cNvSpPr>
            <a:spLocks noChangeArrowheads="1"/>
          </p:cNvSpPr>
          <p:nvPr/>
        </p:nvSpPr>
        <p:spPr bwMode="auto">
          <a:xfrm>
            <a:off x="6143625" y="5270500"/>
            <a:ext cx="312738" cy="369888"/>
          </a:xfrm>
          <a:prstGeom prst="rect">
            <a:avLst/>
          </a:prstGeom>
          <a:noFill/>
          <a:ln w="9525">
            <a:noFill/>
            <a:miter lim="800000"/>
            <a:headEnd/>
            <a:tailEnd/>
          </a:ln>
        </p:spPr>
        <p:txBody>
          <a:bodyPr wrap="none">
            <a:spAutoFit/>
          </a:bodyPr>
          <a:lstStyle/>
          <a:p>
            <a:r>
              <a:rPr lang="it-IT" altLang="it-IT" b="1">
                <a:solidFill>
                  <a:srgbClr val="FF0000"/>
                </a:solidFill>
                <a:latin typeface="Arial" pitchFamily="34" charset="0"/>
              </a:rPr>
              <a:t>0</a:t>
            </a:r>
            <a:endParaRPr lang="it-IT" altLang="it-IT">
              <a:solidFill>
                <a:srgbClr val="000000"/>
              </a:solidFill>
              <a:latin typeface="Arial" pitchFamily="34" charset="0"/>
            </a:endParaRPr>
          </a:p>
        </p:txBody>
      </p:sp>
      <p:cxnSp>
        <p:nvCxnSpPr>
          <p:cNvPr id="114688" name="Connettore 1 114687"/>
          <p:cNvCxnSpPr/>
          <p:nvPr/>
        </p:nvCxnSpPr>
        <p:spPr>
          <a:xfrm>
            <a:off x="4705350" y="5208588"/>
            <a:ext cx="31797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Connettore 1 50"/>
          <p:cNvCxnSpPr/>
          <p:nvPr/>
        </p:nvCxnSpPr>
        <p:spPr>
          <a:xfrm>
            <a:off x="4705350" y="4992688"/>
            <a:ext cx="31797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Connettore 1 62"/>
          <p:cNvCxnSpPr/>
          <p:nvPr/>
        </p:nvCxnSpPr>
        <p:spPr>
          <a:xfrm flipV="1">
            <a:off x="1774825" y="5108575"/>
            <a:ext cx="4535488" cy="1560513"/>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14702" name="Rettangolo 114701"/>
          <p:cNvSpPr>
            <a:spLocks noChangeArrowheads="1"/>
          </p:cNvSpPr>
          <p:nvPr/>
        </p:nvSpPr>
        <p:spPr bwMode="auto">
          <a:xfrm>
            <a:off x="4427538" y="3321050"/>
            <a:ext cx="4572000" cy="954088"/>
          </a:xfrm>
          <a:prstGeom prst="rect">
            <a:avLst/>
          </a:prstGeom>
          <a:noFill/>
          <a:ln w="9525">
            <a:noFill/>
            <a:miter lim="800000"/>
            <a:headEnd/>
            <a:tailEnd/>
          </a:ln>
        </p:spPr>
        <p:txBody>
          <a:bodyPr>
            <a:spAutoFit/>
          </a:bodyPr>
          <a:lstStyle/>
          <a:p>
            <a:pPr algn="just"/>
            <a:r>
              <a:rPr lang="it-IT" altLang="it-IT" sz="1400" i="1">
                <a:solidFill>
                  <a:srgbClr val="0065B0"/>
                </a:solidFill>
              </a:rPr>
              <a:t>«… motoriduttore con albero verticale … sulla cui parte superiore è calettato un albero con perno, eccentrico di 3,5 mm (e conseguente corsa totale di 7 mm), sul quale è a sua volta montata una bielletta a due testine snodabili….</a:t>
            </a:r>
          </a:p>
        </p:txBody>
      </p:sp>
      <p:sp>
        <p:nvSpPr>
          <p:cNvPr id="114703" name="Rettangolo 114702"/>
          <p:cNvSpPr>
            <a:spLocks noChangeArrowheads="1"/>
          </p:cNvSpPr>
          <p:nvPr/>
        </p:nvSpPr>
        <p:spPr bwMode="auto">
          <a:xfrm>
            <a:off x="4427538" y="5845175"/>
            <a:ext cx="4572000" cy="954088"/>
          </a:xfrm>
          <a:prstGeom prst="rect">
            <a:avLst/>
          </a:prstGeom>
          <a:noFill/>
          <a:ln w="9525">
            <a:noFill/>
            <a:miter lim="800000"/>
            <a:headEnd/>
            <a:tailEnd/>
          </a:ln>
        </p:spPr>
        <p:txBody>
          <a:bodyPr>
            <a:spAutoFit/>
          </a:bodyPr>
          <a:lstStyle/>
          <a:p>
            <a:pPr algn="just"/>
            <a:r>
              <a:rPr lang="it-IT" altLang="it-IT" sz="1400" i="1">
                <a:solidFill>
                  <a:srgbClr val="0065B0"/>
                </a:solidFill>
              </a:rPr>
              <a:t>…Sulla parte superiore della struttura sono posizionate due guide lineari parallele con relative boccole scorrevoli che sostengono il piano il cui movimento oscillatorio è determinato dal fissaggio della bielletta allo stesso piano.»</a:t>
            </a:r>
          </a:p>
        </p:txBody>
      </p:sp>
      <p:sp>
        <p:nvSpPr>
          <p:cNvPr id="114704" name="Freccia circolare in su 114703"/>
          <p:cNvSpPr/>
          <p:nvPr/>
        </p:nvSpPr>
        <p:spPr>
          <a:xfrm rot="13504700">
            <a:off x="2778126" y="312737"/>
            <a:ext cx="425450" cy="193675"/>
          </a:xfrm>
          <a:prstGeom prst="curvedUp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black"/>
              </a:solidFill>
            </a:endParaRPr>
          </a:p>
        </p:txBody>
      </p:sp>
      <p:sp>
        <p:nvSpPr>
          <p:cNvPr id="24" name="Freccia circolare in su 23"/>
          <p:cNvSpPr/>
          <p:nvPr/>
        </p:nvSpPr>
        <p:spPr>
          <a:xfrm rot="13504700">
            <a:off x="2768601" y="3617912"/>
            <a:ext cx="425450" cy="193675"/>
          </a:xfrm>
          <a:prstGeom prst="curvedUp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black"/>
              </a:solidFill>
            </a:endParaRPr>
          </a:p>
        </p:txBody>
      </p:sp>
      <p:pic>
        <p:nvPicPr>
          <p:cNvPr id="25" name="Picture 3"/>
          <p:cNvPicPr>
            <a:picLocks noChangeAspect="1" noChangeArrowheads="1"/>
          </p:cNvPicPr>
          <p:nvPr/>
        </p:nvPicPr>
        <p:blipFill>
          <a:blip r:embed="rId3"/>
          <a:srcRect/>
          <a:stretch>
            <a:fillRect/>
          </a:stretch>
        </p:blipFill>
        <p:spPr bwMode="auto">
          <a:xfrm>
            <a:off x="8135938" y="4265613"/>
            <a:ext cx="1022350" cy="1508125"/>
          </a:xfrm>
          <a:prstGeom prst="rect">
            <a:avLst/>
          </a:prstGeom>
          <a:noFill/>
          <a:ln w="9525">
            <a:noFill/>
            <a:miter lim="800000"/>
            <a:headEnd/>
            <a:tailEnd/>
          </a:ln>
        </p:spPr>
      </p:pic>
      <p:sp>
        <p:nvSpPr>
          <p:cNvPr id="2" name="CasellaDiTesto 1"/>
          <p:cNvSpPr txBox="1">
            <a:spLocks noChangeArrowheads="1"/>
          </p:cNvSpPr>
          <p:nvPr/>
        </p:nvSpPr>
        <p:spPr bwMode="auto">
          <a:xfrm>
            <a:off x="8135938" y="4286250"/>
            <a:ext cx="1008062" cy="523875"/>
          </a:xfrm>
          <a:prstGeom prst="rect">
            <a:avLst/>
          </a:prstGeom>
          <a:solidFill>
            <a:schemeClr val="bg1"/>
          </a:solidFill>
          <a:ln w="9525">
            <a:noFill/>
            <a:miter lim="800000"/>
            <a:headEnd/>
            <a:tailEnd/>
          </a:ln>
        </p:spPr>
        <p:txBody>
          <a:bodyPr>
            <a:spAutoFit/>
          </a:bodyPr>
          <a:lstStyle/>
          <a:p>
            <a:pPr algn="ctr"/>
            <a:r>
              <a:rPr lang="it-IT" altLang="it-IT" sz="1400" b="1">
                <a:solidFill>
                  <a:srgbClr val="000000"/>
                </a:solidFill>
                <a:latin typeface="Arial" pitchFamily="34" charset="0"/>
                <a:hlinkClick r:id="rId4"/>
              </a:rPr>
              <a:t>Manuale tecnico</a:t>
            </a:r>
            <a:endParaRPr lang="it-IT" altLang="it-IT" sz="1400" b="1">
              <a:solidFill>
                <a:srgbClr val="000000"/>
              </a:solidFill>
              <a:latin typeface="Arial" pitchFamily="34" charset="0"/>
            </a:endParaRPr>
          </a:p>
        </p:txBody>
      </p:sp>
      <p:sp>
        <p:nvSpPr>
          <p:cNvPr id="171031" name="CasellaDiTesto 1"/>
          <p:cNvSpPr txBox="1">
            <a:spLocks noChangeArrowheads="1"/>
          </p:cNvSpPr>
          <p:nvPr/>
        </p:nvSpPr>
        <p:spPr bwMode="auto">
          <a:xfrm>
            <a:off x="3924300" y="115888"/>
            <a:ext cx="4897438" cy="1477962"/>
          </a:xfrm>
          <a:prstGeom prst="rect">
            <a:avLst/>
          </a:prstGeom>
          <a:noFill/>
          <a:ln w="9525">
            <a:noFill/>
            <a:miter lim="800000"/>
            <a:headEnd/>
            <a:tailEnd/>
          </a:ln>
        </p:spPr>
        <p:txBody>
          <a:bodyPr>
            <a:spAutoFit/>
          </a:bodyPr>
          <a:lstStyle/>
          <a:p>
            <a:pPr algn="ctr"/>
            <a:r>
              <a:rPr lang="it-IT" altLang="it-IT" i="1">
                <a:solidFill>
                  <a:srgbClr val="005A9E"/>
                </a:solidFill>
              </a:rPr>
              <a:t>Moto del punto </a:t>
            </a:r>
            <a:r>
              <a:rPr lang="it-IT" altLang="it-IT" b="1" i="1">
                <a:solidFill>
                  <a:srgbClr val="005A9E"/>
                </a:solidFill>
              </a:rPr>
              <a:t>P</a:t>
            </a:r>
          </a:p>
          <a:p>
            <a:pPr algn="ctr"/>
            <a:r>
              <a:rPr lang="it-IT" altLang="it-IT" b="1">
                <a:solidFill>
                  <a:srgbClr val="000000"/>
                </a:solidFill>
              </a:rPr>
              <a:t>M</a:t>
            </a:r>
            <a:r>
              <a:rPr lang="it-IT" altLang="it-IT">
                <a:solidFill>
                  <a:srgbClr val="000000"/>
                </a:solidFill>
              </a:rPr>
              <a:t>oto </a:t>
            </a:r>
            <a:r>
              <a:rPr lang="it-IT" altLang="it-IT" b="1">
                <a:solidFill>
                  <a:srgbClr val="000000"/>
                </a:solidFill>
              </a:rPr>
              <a:t>C</a:t>
            </a:r>
            <a:r>
              <a:rPr lang="it-IT" altLang="it-IT">
                <a:solidFill>
                  <a:srgbClr val="000000"/>
                </a:solidFill>
              </a:rPr>
              <a:t>ircolare </a:t>
            </a:r>
            <a:r>
              <a:rPr lang="it-IT" altLang="it-IT" b="1">
                <a:solidFill>
                  <a:srgbClr val="000000"/>
                </a:solidFill>
              </a:rPr>
              <a:t>U</a:t>
            </a:r>
            <a:r>
              <a:rPr lang="it-IT" altLang="it-IT">
                <a:solidFill>
                  <a:srgbClr val="000000"/>
                </a:solidFill>
              </a:rPr>
              <a:t>niforme - </a:t>
            </a:r>
            <a:r>
              <a:rPr lang="it-IT" altLang="it-IT" b="1">
                <a:solidFill>
                  <a:srgbClr val="000000"/>
                </a:solidFill>
              </a:rPr>
              <a:t>MCU</a:t>
            </a:r>
          </a:p>
          <a:p>
            <a:r>
              <a:rPr lang="it-IT" altLang="it-IT" sz="1600" i="1">
                <a:solidFill>
                  <a:srgbClr val="000000"/>
                </a:solidFill>
              </a:rPr>
              <a:t>raggio</a:t>
            </a:r>
            <a:r>
              <a:rPr lang="it-IT" altLang="it-IT">
                <a:solidFill>
                  <a:srgbClr val="000000"/>
                </a:solidFill>
              </a:rPr>
              <a:t> </a:t>
            </a:r>
            <a:r>
              <a:rPr lang="it-IT" altLang="it-IT" b="1">
                <a:solidFill>
                  <a:srgbClr val="FF0000"/>
                </a:solidFill>
              </a:rPr>
              <a:t>A</a:t>
            </a:r>
            <a:r>
              <a:rPr lang="it-IT" altLang="it-IT">
                <a:solidFill>
                  <a:srgbClr val="000000"/>
                </a:solidFill>
              </a:rPr>
              <a:t>; </a:t>
            </a:r>
            <a:r>
              <a:rPr lang="it-IT" altLang="it-IT" sz="1600">
                <a:solidFill>
                  <a:srgbClr val="000000"/>
                </a:solidFill>
              </a:rPr>
              <a:t>periodo</a:t>
            </a:r>
            <a:r>
              <a:rPr lang="it-IT" altLang="it-IT">
                <a:solidFill>
                  <a:srgbClr val="000000"/>
                </a:solidFill>
              </a:rPr>
              <a:t> </a:t>
            </a:r>
            <a:r>
              <a:rPr lang="it-IT" altLang="it-IT" b="1">
                <a:solidFill>
                  <a:srgbClr val="FF0000"/>
                </a:solidFill>
              </a:rPr>
              <a:t>T </a:t>
            </a:r>
            <a:r>
              <a:rPr lang="it-IT" altLang="it-IT" sz="1600">
                <a:solidFill>
                  <a:srgbClr val="000000"/>
                </a:solidFill>
              </a:rPr>
              <a:t>(s)</a:t>
            </a:r>
            <a:r>
              <a:rPr lang="it-IT" altLang="it-IT">
                <a:solidFill>
                  <a:srgbClr val="000000"/>
                </a:solidFill>
              </a:rPr>
              <a:t> ; </a:t>
            </a:r>
            <a:r>
              <a:rPr lang="it-IT" altLang="it-IT" sz="1600">
                <a:solidFill>
                  <a:srgbClr val="000000"/>
                </a:solidFill>
              </a:rPr>
              <a:t>frequenza</a:t>
            </a:r>
            <a:r>
              <a:rPr lang="it-IT" altLang="it-IT">
                <a:solidFill>
                  <a:srgbClr val="000000"/>
                </a:solidFill>
              </a:rPr>
              <a:t> </a:t>
            </a:r>
            <a:r>
              <a:rPr lang="it-IT" altLang="it-IT" b="1">
                <a:solidFill>
                  <a:srgbClr val="FF0000"/>
                </a:solidFill>
              </a:rPr>
              <a:t>f </a:t>
            </a:r>
            <a:r>
              <a:rPr lang="it-IT" altLang="it-IT">
                <a:solidFill>
                  <a:srgbClr val="000000"/>
                </a:solidFill>
              </a:rPr>
              <a:t>=</a:t>
            </a:r>
            <a:r>
              <a:rPr lang="it-IT" altLang="it-IT" b="1">
                <a:solidFill>
                  <a:srgbClr val="FF0000"/>
                </a:solidFill>
              </a:rPr>
              <a:t> 1 </a:t>
            </a:r>
            <a:r>
              <a:rPr lang="it-IT" altLang="it-IT">
                <a:solidFill>
                  <a:srgbClr val="000000"/>
                </a:solidFill>
              </a:rPr>
              <a:t>/</a:t>
            </a:r>
            <a:r>
              <a:rPr lang="it-IT" altLang="it-IT" b="1">
                <a:solidFill>
                  <a:srgbClr val="FF0000"/>
                </a:solidFill>
              </a:rPr>
              <a:t> T </a:t>
            </a:r>
            <a:r>
              <a:rPr lang="it-IT" altLang="it-IT" sz="1600">
                <a:solidFill>
                  <a:srgbClr val="000000"/>
                </a:solidFill>
              </a:rPr>
              <a:t>(Hz)</a:t>
            </a:r>
            <a:endParaRPr lang="it-IT" altLang="it-IT">
              <a:solidFill>
                <a:srgbClr val="000000"/>
              </a:solidFill>
            </a:endParaRPr>
          </a:p>
          <a:p>
            <a:r>
              <a:rPr lang="it-IT" altLang="it-IT" sz="1600" i="1">
                <a:solidFill>
                  <a:srgbClr val="000000"/>
                </a:solidFill>
              </a:rPr>
              <a:t>velocità angolare</a:t>
            </a:r>
            <a:r>
              <a:rPr lang="it-IT" altLang="it-IT" sz="1600">
                <a:solidFill>
                  <a:srgbClr val="000000"/>
                </a:solidFill>
              </a:rPr>
              <a:t> </a:t>
            </a:r>
            <a:r>
              <a:rPr lang="it-IT" altLang="it-IT" b="1">
                <a:solidFill>
                  <a:srgbClr val="FF0000"/>
                </a:solidFill>
                <a:sym typeface="Symbol" pitchFamily="18" charset="2"/>
              </a:rPr>
              <a:t></a:t>
            </a:r>
            <a:r>
              <a:rPr lang="it-IT" altLang="it-IT">
                <a:solidFill>
                  <a:srgbClr val="000000"/>
                </a:solidFill>
                <a:sym typeface="Symbol" pitchFamily="18" charset="2"/>
              </a:rPr>
              <a:t> = </a:t>
            </a:r>
            <a:r>
              <a:rPr lang="it-IT" altLang="it-IT" b="1">
                <a:solidFill>
                  <a:srgbClr val="FF0000"/>
                </a:solidFill>
                <a:sym typeface="Symbol" pitchFamily="18" charset="2"/>
              </a:rPr>
              <a:t>2 </a:t>
            </a:r>
            <a:r>
              <a:rPr lang="it-IT" altLang="it-IT">
                <a:solidFill>
                  <a:srgbClr val="000000"/>
                </a:solidFill>
                <a:sym typeface="Symbol" pitchFamily="18" charset="2"/>
              </a:rPr>
              <a:t>/ </a:t>
            </a:r>
            <a:r>
              <a:rPr lang="it-IT" altLang="it-IT" b="1">
                <a:solidFill>
                  <a:srgbClr val="FF0000"/>
                </a:solidFill>
                <a:sym typeface="Symbol" pitchFamily="18" charset="2"/>
              </a:rPr>
              <a:t>T</a:t>
            </a:r>
            <a:r>
              <a:rPr lang="it-IT" altLang="it-IT">
                <a:solidFill>
                  <a:srgbClr val="000000"/>
                </a:solidFill>
              </a:rPr>
              <a:t> </a:t>
            </a:r>
            <a:r>
              <a:rPr lang="it-IT" altLang="it-IT" sz="1600">
                <a:solidFill>
                  <a:srgbClr val="000000"/>
                </a:solidFill>
              </a:rPr>
              <a:t>(rad/s)</a:t>
            </a:r>
            <a:r>
              <a:rPr lang="it-IT" altLang="it-IT">
                <a:solidFill>
                  <a:srgbClr val="000000"/>
                </a:solidFill>
              </a:rPr>
              <a:t>        </a:t>
            </a:r>
            <a:r>
              <a:rPr lang="it-IT" altLang="it-IT" b="1">
                <a:solidFill>
                  <a:srgbClr val="FF0000"/>
                </a:solidFill>
                <a:sym typeface="Symbol" pitchFamily="18" charset="2"/>
              </a:rPr>
              <a:t></a:t>
            </a:r>
            <a:r>
              <a:rPr lang="it-IT" altLang="it-IT">
                <a:solidFill>
                  <a:srgbClr val="000000"/>
                </a:solidFill>
              </a:rPr>
              <a:t> = </a:t>
            </a:r>
            <a:r>
              <a:rPr lang="it-IT" altLang="it-IT" b="1">
                <a:solidFill>
                  <a:srgbClr val="FF0000"/>
                </a:solidFill>
                <a:sym typeface="Symbol" pitchFamily="18" charset="2"/>
              </a:rPr>
              <a:t>2 f </a:t>
            </a:r>
          </a:p>
          <a:p>
            <a:r>
              <a:rPr lang="it-IT" altLang="it-IT" sz="1600">
                <a:solidFill>
                  <a:srgbClr val="000000"/>
                </a:solidFill>
              </a:rPr>
              <a:t>velocità |</a:t>
            </a:r>
            <a:r>
              <a:rPr lang="it-IT" altLang="it-IT" b="1">
                <a:solidFill>
                  <a:srgbClr val="FF0000"/>
                </a:solidFill>
              </a:rPr>
              <a:t>v</a:t>
            </a:r>
            <a:r>
              <a:rPr lang="it-IT" altLang="it-IT">
                <a:solidFill>
                  <a:srgbClr val="000000"/>
                </a:solidFill>
              </a:rPr>
              <a:t>|</a:t>
            </a:r>
            <a:r>
              <a:rPr lang="it-IT" altLang="it-IT" b="1">
                <a:solidFill>
                  <a:srgbClr val="FF0000"/>
                </a:solidFill>
              </a:rPr>
              <a:t> </a:t>
            </a:r>
            <a:r>
              <a:rPr lang="it-IT" altLang="it-IT">
                <a:solidFill>
                  <a:srgbClr val="000000"/>
                </a:solidFill>
              </a:rPr>
              <a:t>= </a:t>
            </a:r>
            <a:r>
              <a:rPr lang="it-IT" altLang="it-IT" b="1">
                <a:solidFill>
                  <a:srgbClr val="FF0000"/>
                </a:solidFill>
                <a:sym typeface="Symbol" pitchFamily="18" charset="2"/>
              </a:rPr>
              <a:t>A</a:t>
            </a:r>
            <a:r>
              <a:rPr lang="it-IT" altLang="it-IT">
                <a:solidFill>
                  <a:srgbClr val="000000"/>
                </a:solidFill>
              </a:rPr>
              <a:t>; </a:t>
            </a:r>
            <a:r>
              <a:rPr lang="it-IT" altLang="it-IT" sz="1600">
                <a:solidFill>
                  <a:srgbClr val="000000"/>
                </a:solidFill>
              </a:rPr>
              <a:t>accelerazione centripeta </a:t>
            </a:r>
            <a:r>
              <a:rPr lang="it-IT" altLang="it-IT">
                <a:solidFill>
                  <a:srgbClr val="000000"/>
                </a:solidFill>
              </a:rPr>
              <a:t>|</a:t>
            </a:r>
            <a:r>
              <a:rPr lang="it-IT" altLang="it-IT" b="1">
                <a:solidFill>
                  <a:srgbClr val="FF0000"/>
                </a:solidFill>
              </a:rPr>
              <a:t>a</a:t>
            </a:r>
            <a:r>
              <a:rPr lang="it-IT" altLang="it-IT" b="1" baseline="-25000">
                <a:solidFill>
                  <a:srgbClr val="FF0000"/>
                </a:solidFill>
              </a:rPr>
              <a:t>c</a:t>
            </a:r>
            <a:r>
              <a:rPr lang="it-IT" altLang="it-IT">
                <a:solidFill>
                  <a:srgbClr val="000000"/>
                </a:solidFill>
              </a:rPr>
              <a:t>| = </a:t>
            </a:r>
            <a:r>
              <a:rPr lang="it-IT" altLang="it-IT" b="1">
                <a:solidFill>
                  <a:srgbClr val="FF0000"/>
                </a:solidFill>
                <a:sym typeface="Symbol" pitchFamily="18" charset="2"/>
              </a:rPr>
              <a:t></a:t>
            </a:r>
            <a:r>
              <a:rPr lang="it-IT" altLang="it-IT" b="1" baseline="30000">
                <a:solidFill>
                  <a:srgbClr val="FF0000"/>
                </a:solidFill>
                <a:sym typeface="Symbol" pitchFamily="18" charset="2"/>
              </a:rPr>
              <a:t>2</a:t>
            </a:r>
            <a:r>
              <a:rPr lang="it-IT" altLang="it-IT" b="1">
                <a:solidFill>
                  <a:srgbClr val="FF0000"/>
                </a:solidFill>
                <a:sym typeface="Symbol" pitchFamily="18" charset="2"/>
              </a:rPr>
              <a:t>A</a:t>
            </a:r>
            <a:endParaRPr lang="it-IT" altLang="it-IT">
              <a:solidFill>
                <a:srgbClr val="000000"/>
              </a:solidFill>
            </a:endParaRPr>
          </a:p>
        </p:txBody>
      </p:sp>
      <p:sp>
        <p:nvSpPr>
          <p:cNvPr id="27" name="Freccia bidirezionale orizzontale 26"/>
          <p:cNvSpPr/>
          <p:nvPr/>
        </p:nvSpPr>
        <p:spPr>
          <a:xfrm>
            <a:off x="7075488" y="1085850"/>
            <a:ext cx="287337" cy="142875"/>
          </a:xfrm>
          <a:prstGeom prst="lef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sp>
        <p:nvSpPr>
          <p:cNvPr id="171033" name="CasellaDiTesto 1"/>
          <p:cNvSpPr txBox="1">
            <a:spLocks noChangeArrowheads="1"/>
          </p:cNvSpPr>
          <p:nvPr/>
        </p:nvSpPr>
        <p:spPr bwMode="auto">
          <a:xfrm>
            <a:off x="3938588" y="1895475"/>
            <a:ext cx="4897437" cy="1201738"/>
          </a:xfrm>
          <a:prstGeom prst="rect">
            <a:avLst/>
          </a:prstGeom>
          <a:noFill/>
          <a:ln w="9525">
            <a:noFill/>
            <a:miter lim="800000"/>
            <a:headEnd/>
            <a:tailEnd/>
          </a:ln>
        </p:spPr>
        <p:txBody>
          <a:bodyPr>
            <a:spAutoFit/>
          </a:bodyPr>
          <a:lstStyle/>
          <a:p>
            <a:pPr algn="ctr">
              <a:buFont typeface="Arial" pitchFamily="34" charset="0"/>
              <a:buNone/>
            </a:pPr>
            <a:r>
              <a:rPr lang="it-IT" altLang="it-IT" i="1">
                <a:solidFill>
                  <a:srgbClr val="005A9E"/>
                </a:solidFill>
              </a:rPr>
              <a:t>Moto del punto </a:t>
            </a:r>
            <a:r>
              <a:rPr lang="it-IT" altLang="it-IT" b="1" i="1">
                <a:solidFill>
                  <a:srgbClr val="005A9E"/>
                </a:solidFill>
              </a:rPr>
              <a:t>Q</a:t>
            </a:r>
            <a:r>
              <a:rPr lang="it-IT" altLang="it-IT" sz="1400" b="1" i="1">
                <a:solidFill>
                  <a:srgbClr val="005A9E"/>
                </a:solidFill>
              </a:rPr>
              <a:t> </a:t>
            </a:r>
            <a:r>
              <a:rPr lang="it-IT" altLang="it-IT" sz="1400" i="1">
                <a:solidFill>
                  <a:srgbClr val="005A9E"/>
                </a:solidFill>
              </a:rPr>
              <a:t>(proiezione di</a:t>
            </a:r>
            <a:r>
              <a:rPr lang="it-IT" altLang="it-IT" i="1">
                <a:solidFill>
                  <a:srgbClr val="005A9E"/>
                </a:solidFill>
              </a:rPr>
              <a:t> </a:t>
            </a:r>
            <a:r>
              <a:rPr lang="it-IT" altLang="it-IT" b="1" i="1">
                <a:solidFill>
                  <a:srgbClr val="005A9E"/>
                </a:solidFill>
              </a:rPr>
              <a:t>P</a:t>
            </a:r>
            <a:r>
              <a:rPr lang="it-IT" altLang="it-IT" sz="1400" b="1" i="1">
                <a:solidFill>
                  <a:srgbClr val="005A9E"/>
                </a:solidFill>
              </a:rPr>
              <a:t> </a:t>
            </a:r>
            <a:r>
              <a:rPr lang="it-IT" altLang="it-IT" sz="1400" i="1">
                <a:solidFill>
                  <a:srgbClr val="005A9E"/>
                </a:solidFill>
              </a:rPr>
              <a:t>su diametro)</a:t>
            </a:r>
            <a:endParaRPr lang="it-IT" altLang="it-IT" sz="1400">
              <a:solidFill>
                <a:srgbClr val="000000"/>
              </a:solidFill>
            </a:endParaRPr>
          </a:p>
          <a:p>
            <a:pPr algn="ctr"/>
            <a:r>
              <a:rPr lang="it-IT" altLang="it-IT" b="1">
                <a:solidFill>
                  <a:srgbClr val="000000"/>
                </a:solidFill>
              </a:rPr>
              <a:t>M</a:t>
            </a:r>
            <a:r>
              <a:rPr lang="it-IT" altLang="it-IT">
                <a:solidFill>
                  <a:srgbClr val="000000"/>
                </a:solidFill>
              </a:rPr>
              <a:t>oto </a:t>
            </a:r>
            <a:r>
              <a:rPr lang="it-IT" altLang="it-IT" b="1">
                <a:solidFill>
                  <a:srgbClr val="000000"/>
                </a:solidFill>
              </a:rPr>
              <a:t>A</a:t>
            </a:r>
            <a:r>
              <a:rPr lang="it-IT" altLang="it-IT">
                <a:solidFill>
                  <a:srgbClr val="000000"/>
                </a:solidFill>
              </a:rPr>
              <a:t>rmonico </a:t>
            </a:r>
            <a:r>
              <a:rPr lang="it-IT" altLang="it-IT" b="1">
                <a:solidFill>
                  <a:srgbClr val="000000"/>
                </a:solidFill>
              </a:rPr>
              <a:t>S</a:t>
            </a:r>
            <a:r>
              <a:rPr lang="it-IT" altLang="it-IT">
                <a:solidFill>
                  <a:srgbClr val="000000"/>
                </a:solidFill>
              </a:rPr>
              <a:t>emplice - </a:t>
            </a:r>
            <a:r>
              <a:rPr lang="it-IT" altLang="it-IT" b="1">
                <a:solidFill>
                  <a:srgbClr val="000000"/>
                </a:solidFill>
              </a:rPr>
              <a:t>MAS</a:t>
            </a:r>
          </a:p>
          <a:p>
            <a:r>
              <a:rPr lang="it-IT" altLang="it-IT" sz="1600" i="1">
                <a:solidFill>
                  <a:srgbClr val="0070C0"/>
                </a:solidFill>
              </a:rPr>
              <a:t>ampiezza</a:t>
            </a:r>
            <a:r>
              <a:rPr lang="it-IT" altLang="it-IT">
                <a:solidFill>
                  <a:srgbClr val="000000"/>
                </a:solidFill>
              </a:rPr>
              <a:t> </a:t>
            </a:r>
            <a:r>
              <a:rPr lang="it-IT" altLang="it-IT" b="1">
                <a:solidFill>
                  <a:srgbClr val="FF0000"/>
                </a:solidFill>
              </a:rPr>
              <a:t>A</a:t>
            </a:r>
            <a:r>
              <a:rPr lang="it-IT" altLang="it-IT">
                <a:solidFill>
                  <a:srgbClr val="000000"/>
                </a:solidFill>
              </a:rPr>
              <a:t>; </a:t>
            </a:r>
            <a:r>
              <a:rPr lang="it-IT" altLang="it-IT" sz="1600">
                <a:solidFill>
                  <a:srgbClr val="000000"/>
                </a:solidFill>
              </a:rPr>
              <a:t>periodo</a:t>
            </a:r>
            <a:r>
              <a:rPr lang="it-IT" altLang="it-IT">
                <a:solidFill>
                  <a:srgbClr val="000000"/>
                </a:solidFill>
              </a:rPr>
              <a:t> </a:t>
            </a:r>
            <a:r>
              <a:rPr lang="it-IT" altLang="it-IT" b="1">
                <a:solidFill>
                  <a:srgbClr val="FF0000"/>
                </a:solidFill>
              </a:rPr>
              <a:t>T</a:t>
            </a:r>
            <a:r>
              <a:rPr lang="it-IT" altLang="it-IT">
                <a:solidFill>
                  <a:srgbClr val="000000"/>
                </a:solidFill>
              </a:rPr>
              <a:t>; </a:t>
            </a:r>
            <a:r>
              <a:rPr lang="it-IT" altLang="it-IT" sz="1600">
                <a:solidFill>
                  <a:srgbClr val="000000"/>
                </a:solidFill>
              </a:rPr>
              <a:t>frequenza</a:t>
            </a:r>
            <a:r>
              <a:rPr lang="it-IT" altLang="it-IT">
                <a:solidFill>
                  <a:srgbClr val="000000"/>
                </a:solidFill>
              </a:rPr>
              <a:t> </a:t>
            </a:r>
            <a:r>
              <a:rPr lang="it-IT" altLang="it-IT" b="1">
                <a:solidFill>
                  <a:srgbClr val="FF0000"/>
                </a:solidFill>
              </a:rPr>
              <a:t>f </a:t>
            </a:r>
            <a:r>
              <a:rPr lang="it-IT" altLang="it-IT">
                <a:solidFill>
                  <a:srgbClr val="000000"/>
                </a:solidFill>
              </a:rPr>
              <a:t>=</a:t>
            </a:r>
            <a:r>
              <a:rPr lang="it-IT" altLang="it-IT" b="1">
                <a:solidFill>
                  <a:srgbClr val="FF0000"/>
                </a:solidFill>
              </a:rPr>
              <a:t> 1 </a:t>
            </a:r>
            <a:r>
              <a:rPr lang="it-IT" altLang="it-IT">
                <a:solidFill>
                  <a:srgbClr val="000000"/>
                </a:solidFill>
              </a:rPr>
              <a:t>/</a:t>
            </a:r>
            <a:r>
              <a:rPr lang="it-IT" altLang="it-IT" b="1">
                <a:solidFill>
                  <a:srgbClr val="FF0000"/>
                </a:solidFill>
              </a:rPr>
              <a:t> T</a:t>
            </a:r>
            <a:endParaRPr lang="it-IT" altLang="it-IT">
              <a:solidFill>
                <a:srgbClr val="000000"/>
              </a:solidFill>
            </a:endParaRPr>
          </a:p>
          <a:p>
            <a:r>
              <a:rPr lang="it-IT" altLang="it-IT" sz="1600" i="1">
                <a:solidFill>
                  <a:srgbClr val="0070C0"/>
                </a:solidFill>
              </a:rPr>
              <a:t>pulsazione</a:t>
            </a:r>
            <a:r>
              <a:rPr lang="it-IT" altLang="it-IT">
                <a:solidFill>
                  <a:srgbClr val="000000"/>
                </a:solidFill>
              </a:rPr>
              <a:t> </a:t>
            </a:r>
            <a:r>
              <a:rPr lang="it-IT" altLang="it-IT" b="1">
                <a:solidFill>
                  <a:srgbClr val="FF0000"/>
                </a:solidFill>
                <a:sym typeface="Symbol" pitchFamily="18" charset="2"/>
              </a:rPr>
              <a:t></a:t>
            </a:r>
            <a:r>
              <a:rPr lang="it-IT" altLang="it-IT">
                <a:solidFill>
                  <a:srgbClr val="000000"/>
                </a:solidFill>
                <a:sym typeface="Symbol" pitchFamily="18" charset="2"/>
              </a:rPr>
              <a:t> = </a:t>
            </a:r>
            <a:r>
              <a:rPr lang="it-IT" altLang="it-IT" b="1">
                <a:solidFill>
                  <a:srgbClr val="FF0000"/>
                </a:solidFill>
                <a:sym typeface="Symbol" pitchFamily="18" charset="2"/>
              </a:rPr>
              <a:t>2 </a:t>
            </a:r>
            <a:r>
              <a:rPr lang="it-IT" altLang="it-IT">
                <a:solidFill>
                  <a:srgbClr val="000000"/>
                </a:solidFill>
                <a:sym typeface="Symbol" pitchFamily="18" charset="2"/>
              </a:rPr>
              <a:t>/ </a:t>
            </a:r>
            <a:r>
              <a:rPr lang="it-IT" altLang="it-IT" b="1">
                <a:solidFill>
                  <a:srgbClr val="FF0000"/>
                </a:solidFill>
                <a:sym typeface="Symbol" pitchFamily="18" charset="2"/>
              </a:rPr>
              <a:t>T</a:t>
            </a:r>
            <a:r>
              <a:rPr lang="it-IT" altLang="it-IT">
                <a:solidFill>
                  <a:srgbClr val="000000"/>
                </a:solidFill>
              </a:rPr>
              <a:t> = </a:t>
            </a:r>
            <a:r>
              <a:rPr lang="it-IT" altLang="it-IT" b="1">
                <a:solidFill>
                  <a:srgbClr val="FF0000"/>
                </a:solidFill>
                <a:sym typeface="Symbol" pitchFamily="18" charset="2"/>
              </a:rPr>
              <a:t>2 f </a:t>
            </a:r>
            <a:endParaRPr lang="it-IT" altLang="it-IT">
              <a:solidFill>
                <a:srgbClr val="000000"/>
              </a:solidFill>
              <a:sym typeface="Symbol" pitchFamily="18" charset="2"/>
            </a:endParaRPr>
          </a:p>
        </p:txBody>
      </p:sp>
      <p:sp>
        <p:nvSpPr>
          <p:cNvPr id="171034" name="Rettangolo 2"/>
          <p:cNvSpPr>
            <a:spLocks noChangeArrowheads="1"/>
          </p:cNvSpPr>
          <p:nvPr/>
        </p:nvSpPr>
        <p:spPr bwMode="auto">
          <a:xfrm>
            <a:off x="2768600" y="327025"/>
            <a:ext cx="307975" cy="369888"/>
          </a:xfrm>
          <a:prstGeom prst="rect">
            <a:avLst/>
          </a:prstGeom>
          <a:noFill/>
          <a:ln w="9525">
            <a:noFill/>
            <a:miter lim="800000"/>
            <a:headEnd/>
            <a:tailEnd/>
          </a:ln>
        </p:spPr>
        <p:txBody>
          <a:bodyPr wrap="none">
            <a:spAutoFit/>
          </a:bodyPr>
          <a:lstStyle/>
          <a:p>
            <a:r>
              <a:rPr lang="it-IT" altLang="it-IT" b="1" i="1">
                <a:solidFill>
                  <a:srgbClr val="005A9E"/>
                </a:solidFill>
              </a:rPr>
              <a:t>P</a:t>
            </a:r>
            <a:endParaRPr lang="it-IT" altLang="it-IT">
              <a:solidFill>
                <a:srgbClr val="000000"/>
              </a:solidFill>
            </a:endParaRPr>
          </a:p>
        </p:txBody>
      </p:sp>
      <p:sp>
        <p:nvSpPr>
          <p:cNvPr id="5" name="Rettangolo 4"/>
          <p:cNvSpPr/>
          <p:nvPr/>
        </p:nvSpPr>
        <p:spPr>
          <a:xfrm>
            <a:off x="2874963" y="1625600"/>
            <a:ext cx="71437" cy="825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sp>
        <p:nvSpPr>
          <p:cNvPr id="171036" name="Rettangolo 5"/>
          <p:cNvSpPr>
            <a:spLocks noChangeArrowheads="1"/>
          </p:cNvSpPr>
          <p:nvPr/>
        </p:nvSpPr>
        <p:spPr bwMode="auto">
          <a:xfrm>
            <a:off x="2771775" y="1484313"/>
            <a:ext cx="341313" cy="369887"/>
          </a:xfrm>
          <a:prstGeom prst="rect">
            <a:avLst/>
          </a:prstGeom>
          <a:noFill/>
          <a:ln w="9525">
            <a:noFill/>
            <a:miter lim="800000"/>
            <a:headEnd/>
            <a:tailEnd/>
          </a:ln>
        </p:spPr>
        <p:txBody>
          <a:bodyPr wrap="none">
            <a:spAutoFit/>
          </a:bodyPr>
          <a:lstStyle/>
          <a:p>
            <a:r>
              <a:rPr lang="it-IT" altLang="it-IT" b="1" i="1">
                <a:solidFill>
                  <a:srgbClr val="005A9E"/>
                </a:solidFill>
              </a:rPr>
              <a:t>Q</a:t>
            </a:r>
            <a:endParaRPr lang="it-IT" altLang="it-IT">
              <a:solidFill>
                <a:srgbClr val="000000"/>
              </a:solidFill>
            </a:endParaRPr>
          </a:p>
        </p:txBody>
      </p:sp>
      <p:sp>
        <p:nvSpPr>
          <p:cNvPr id="31" name="Rettangolo 30"/>
          <p:cNvSpPr>
            <a:spLocks noChangeArrowheads="1"/>
          </p:cNvSpPr>
          <p:nvPr/>
        </p:nvSpPr>
        <p:spPr bwMode="auto">
          <a:xfrm>
            <a:off x="2798763" y="3671888"/>
            <a:ext cx="307975" cy="368300"/>
          </a:xfrm>
          <a:prstGeom prst="rect">
            <a:avLst/>
          </a:prstGeom>
          <a:noFill/>
          <a:ln w="9525">
            <a:noFill/>
            <a:miter lim="800000"/>
            <a:headEnd/>
            <a:tailEnd/>
          </a:ln>
        </p:spPr>
        <p:txBody>
          <a:bodyPr wrap="none">
            <a:spAutoFit/>
          </a:bodyPr>
          <a:lstStyle/>
          <a:p>
            <a:r>
              <a:rPr lang="it-IT" altLang="it-IT" b="1" i="1">
                <a:solidFill>
                  <a:srgbClr val="005A9E"/>
                </a:solidFill>
              </a:rPr>
              <a:t>P</a:t>
            </a:r>
            <a:endParaRPr lang="it-IT" altLang="it-IT">
              <a:solidFill>
                <a:srgbClr val="000000"/>
              </a:solidFill>
            </a:endParaRPr>
          </a:p>
        </p:txBody>
      </p:sp>
      <p:sp>
        <p:nvSpPr>
          <p:cNvPr id="32" name="Rettangolo 31"/>
          <p:cNvSpPr>
            <a:spLocks noChangeArrowheads="1"/>
          </p:cNvSpPr>
          <p:nvPr/>
        </p:nvSpPr>
        <p:spPr bwMode="auto">
          <a:xfrm>
            <a:off x="2801938" y="4829175"/>
            <a:ext cx="341312" cy="368300"/>
          </a:xfrm>
          <a:prstGeom prst="rect">
            <a:avLst/>
          </a:prstGeom>
          <a:noFill/>
          <a:ln w="9525">
            <a:noFill/>
            <a:miter lim="800000"/>
            <a:headEnd/>
            <a:tailEnd/>
          </a:ln>
        </p:spPr>
        <p:txBody>
          <a:bodyPr wrap="none">
            <a:spAutoFit/>
          </a:bodyPr>
          <a:lstStyle/>
          <a:p>
            <a:r>
              <a:rPr lang="it-IT" altLang="it-IT" b="1" i="1">
                <a:solidFill>
                  <a:srgbClr val="005A9E"/>
                </a:solidFill>
              </a:rPr>
              <a:t>Q</a:t>
            </a:r>
            <a:endParaRPr lang="it-IT" altLang="it-IT">
              <a:solidFill>
                <a:srgbClr val="0000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circle(in)">
                                      <p:cBhvr>
                                        <p:cTn id="7" dur="2000"/>
                                        <p:tgtEl>
                                          <p:spTgt spid="1536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circle(in)">
                                      <p:cBhvr>
                                        <p:cTn id="10" dur="2000"/>
                                        <p:tgtEl>
                                          <p:spTgt spid="3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circle(in)">
                                      <p:cBhvr>
                                        <p:cTn id="13" dur="2000"/>
                                        <p:tgtEl>
                                          <p:spTgt spid="3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circle(in)">
                                      <p:cBhvr>
                                        <p:cTn id="16" dur="2000"/>
                                        <p:tgtEl>
                                          <p:spTgt spid="24"/>
                                        </p:tgtEl>
                                      </p:cBhvr>
                                    </p:animEffect>
                                  </p:childTnLst>
                                </p:cTn>
                              </p:par>
                              <p:par>
                                <p:cTn id="17" presetID="6" presetClass="entr" presetSubtype="16"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circle(in)">
                                      <p:cBhvr>
                                        <p:cTn id="19" dur="2000"/>
                                        <p:tgtEl>
                                          <p:spTgt spid="44"/>
                                        </p:tgtEl>
                                      </p:cBhvr>
                                    </p:animEffect>
                                  </p:childTnLst>
                                </p:cTn>
                              </p:par>
                              <p:par>
                                <p:cTn id="20" presetID="6" presetClass="entr" presetSubtype="16"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circle(in)">
                                      <p:cBhvr>
                                        <p:cTn id="22" dur="2000"/>
                                        <p:tgtEl>
                                          <p:spTgt spid="37"/>
                                        </p:tgtEl>
                                      </p:cBhvr>
                                    </p:animEffect>
                                  </p:childTnLst>
                                </p:cTn>
                              </p:par>
                              <p:par>
                                <p:cTn id="23" presetID="6" presetClass="entr" presetSubtype="16"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circle(in)">
                                      <p:cBhvr>
                                        <p:cTn id="25" dur="2000"/>
                                        <p:tgtEl>
                                          <p:spTgt spid="51"/>
                                        </p:tgtEl>
                                      </p:cBhvr>
                                    </p:animEffect>
                                  </p:childTnLst>
                                </p:cTn>
                              </p:par>
                              <p:par>
                                <p:cTn id="26" presetID="6" presetClass="entr" presetSubtype="16" fill="hold" nodeType="withEffect">
                                  <p:stCondLst>
                                    <p:cond delay="0"/>
                                  </p:stCondLst>
                                  <p:childTnLst>
                                    <p:set>
                                      <p:cBhvr>
                                        <p:cTn id="27" dur="1" fill="hold">
                                          <p:stCondLst>
                                            <p:cond delay="0"/>
                                          </p:stCondLst>
                                        </p:cTn>
                                        <p:tgtEl>
                                          <p:spTgt spid="114688"/>
                                        </p:tgtEl>
                                        <p:attrNameLst>
                                          <p:attrName>style.visibility</p:attrName>
                                        </p:attrNameLst>
                                      </p:cBhvr>
                                      <p:to>
                                        <p:strVal val="visible"/>
                                      </p:to>
                                    </p:set>
                                    <p:animEffect transition="in" filter="circle(in)">
                                      <p:cBhvr>
                                        <p:cTn id="28" dur="2000"/>
                                        <p:tgtEl>
                                          <p:spTgt spid="114688"/>
                                        </p:tgtEl>
                                      </p:cBhvr>
                                    </p:animEffect>
                                  </p:childTnLst>
                                </p:cTn>
                              </p:par>
                              <p:par>
                                <p:cTn id="29" presetID="6" presetClass="entr" presetSubtype="16"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circle(in)">
                                      <p:cBhvr>
                                        <p:cTn id="31" dur="2000"/>
                                        <p:tgtEl>
                                          <p:spTgt spid="36"/>
                                        </p:tgtEl>
                                      </p:cBhvr>
                                    </p:animEffect>
                                  </p:childTnLst>
                                </p:cTn>
                              </p:par>
                              <p:par>
                                <p:cTn id="32" presetID="6" presetClass="entr" presetSubtype="16"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circle(in)">
                                      <p:cBhvr>
                                        <p:cTn id="34" dur="2000"/>
                                        <p:tgtEl>
                                          <p:spTgt spid="17"/>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circle(in)">
                                      <p:cBhvr>
                                        <p:cTn id="37" dur="2000"/>
                                        <p:tgtEl>
                                          <p:spTgt spid="47"/>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circle(in)">
                                      <p:cBhvr>
                                        <p:cTn id="40" dur="2000"/>
                                        <p:tgtEl>
                                          <p:spTgt spid="48"/>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circle(in)">
                                      <p:cBhvr>
                                        <p:cTn id="43" dur="2000"/>
                                        <p:tgtEl>
                                          <p:spTgt spid="30"/>
                                        </p:tgtEl>
                                      </p:cBhvr>
                                    </p:animEffect>
                                  </p:childTnLst>
                                </p:cTn>
                              </p:par>
                              <p:par>
                                <p:cTn id="44" presetID="6" presetClass="entr" presetSubtype="16"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circle(in)">
                                      <p:cBhvr>
                                        <p:cTn id="46" dur="2000"/>
                                        <p:tgtEl>
                                          <p:spTgt spid="20"/>
                                        </p:tgtEl>
                                      </p:cBhvr>
                                    </p:animEffect>
                                  </p:childTnLst>
                                </p:cTn>
                              </p:par>
                            </p:childTnLst>
                          </p:cTn>
                        </p:par>
                        <p:par>
                          <p:cTn id="47" fill="hold" nodeType="afterGroup">
                            <p:stCondLst>
                              <p:cond delay="2000"/>
                            </p:stCondLst>
                            <p:childTnLst>
                              <p:par>
                                <p:cTn id="48" presetID="22" presetClass="entr" presetSubtype="8" fill="hold" nodeType="afterEffect">
                                  <p:stCondLst>
                                    <p:cond delay="1000"/>
                                  </p:stCondLst>
                                  <p:childTnLst>
                                    <p:set>
                                      <p:cBhvr>
                                        <p:cTn id="49" dur="1" fill="hold">
                                          <p:stCondLst>
                                            <p:cond delay="0"/>
                                          </p:stCondLst>
                                        </p:cTn>
                                        <p:tgtEl>
                                          <p:spTgt spid="63"/>
                                        </p:tgtEl>
                                        <p:attrNameLst>
                                          <p:attrName>style.visibility</p:attrName>
                                        </p:attrNameLst>
                                      </p:cBhvr>
                                      <p:to>
                                        <p:strVal val="visible"/>
                                      </p:to>
                                    </p:set>
                                    <p:animEffect transition="in" filter="wipe(left)">
                                      <p:cBhvr>
                                        <p:cTn id="50" dur="2000"/>
                                        <p:tgtEl>
                                          <p:spTgt spid="63"/>
                                        </p:tgtEl>
                                      </p:cBhvr>
                                    </p:animEffect>
                                  </p:childTnLst>
                                </p:cTn>
                              </p:par>
                            </p:childTnLst>
                          </p:cTn>
                        </p:par>
                        <p:par>
                          <p:cTn id="51" fill="hold" nodeType="afterGroup">
                            <p:stCondLst>
                              <p:cond delay="5000"/>
                            </p:stCondLst>
                            <p:childTnLst>
                              <p:par>
                                <p:cTn id="52" presetID="6" presetClass="entr" presetSubtype="16" fill="hold" grpId="0" nodeType="after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circle(in)">
                                      <p:cBhvr>
                                        <p:cTn id="54" dur="2000"/>
                                        <p:tgtEl>
                                          <p:spTgt spid="2"/>
                                        </p:tgtEl>
                                      </p:cBhvr>
                                    </p:animEffect>
                                  </p:childTnLst>
                                </p:cTn>
                              </p:par>
                            </p:childTnLst>
                          </p:cTn>
                        </p:par>
                        <p:par>
                          <p:cTn id="55" fill="hold" nodeType="afterGroup">
                            <p:stCondLst>
                              <p:cond delay="7000"/>
                            </p:stCondLst>
                            <p:childTnLst>
                              <p:par>
                                <p:cTn id="56" presetID="6" presetClass="entr" presetSubtype="16" fill="hold" nodeType="after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circle(in)">
                                      <p:cBhvr>
                                        <p:cTn id="58" dur="2000"/>
                                        <p:tgtEl>
                                          <p:spTgt spid="25"/>
                                        </p:tgtEl>
                                      </p:cBhvr>
                                    </p:animEffect>
                                  </p:childTnLst>
                                </p:cTn>
                              </p:par>
                            </p:childTnLst>
                          </p:cTn>
                        </p:par>
                        <p:par>
                          <p:cTn id="59" fill="hold" nodeType="afterGroup">
                            <p:stCondLst>
                              <p:cond delay="9000"/>
                            </p:stCondLst>
                            <p:childTnLst>
                              <p:par>
                                <p:cTn id="60" presetID="6" presetClass="entr" presetSubtype="16" fill="hold" grpId="0" nodeType="afterEffect">
                                  <p:stCondLst>
                                    <p:cond delay="0"/>
                                  </p:stCondLst>
                                  <p:childTnLst>
                                    <p:set>
                                      <p:cBhvr>
                                        <p:cTn id="61" dur="1" fill="hold">
                                          <p:stCondLst>
                                            <p:cond delay="0"/>
                                          </p:stCondLst>
                                        </p:cTn>
                                        <p:tgtEl>
                                          <p:spTgt spid="114702"/>
                                        </p:tgtEl>
                                        <p:attrNameLst>
                                          <p:attrName>style.visibility</p:attrName>
                                        </p:attrNameLst>
                                      </p:cBhvr>
                                      <p:to>
                                        <p:strVal val="visible"/>
                                      </p:to>
                                    </p:set>
                                    <p:animEffect transition="in" filter="circle(in)">
                                      <p:cBhvr>
                                        <p:cTn id="62" dur="2000"/>
                                        <p:tgtEl>
                                          <p:spTgt spid="114702"/>
                                        </p:tgtEl>
                                      </p:cBhvr>
                                    </p:animEffect>
                                  </p:childTnLst>
                                </p:cTn>
                              </p:par>
                            </p:childTnLst>
                          </p:cTn>
                        </p:par>
                        <p:par>
                          <p:cTn id="63" fill="hold" nodeType="afterGroup">
                            <p:stCondLst>
                              <p:cond delay="11000"/>
                            </p:stCondLst>
                            <p:childTnLst>
                              <p:par>
                                <p:cTn id="64" presetID="6" presetClass="entr" presetSubtype="16" fill="hold" grpId="0" nodeType="afterEffect">
                                  <p:stCondLst>
                                    <p:cond delay="0"/>
                                  </p:stCondLst>
                                  <p:childTnLst>
                                    <p:set>
                                      <p:cBhvr>
                                        <p:cTn id="65" dur="1" fill="hold">
                                          <p:stCondLst>
                                            <p:cond delay="0"/>
                                          </p:stCondLst>
                                        </p:cTn>
                                        <p:tgtEl>
                                          <p:spTgt spid="114703"/>
                                        </p:tgtEl>
                                        <p:attrNameLst>
                                          <p:attrName>style.visibility</p:attrName>
                                        </p:attrNameLst>
                                      </p:cBhvr>
                                      <p:to>
                                        <p:strVal val="visible"/>
                                      </p:to>
                                    </p:set>
                                    <p:animEffect transition="in" filter="circle(in)">
                                      <p:cBhvr>
                                        <p:cTn id="66" dur="2000"/>
                                        <p:tgtEl>
                                          <p:spTgt spid="1147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7" grpId="0"/>
      <p:bldP spid="48" grpId="0"/>
      <p:bldP spid="114702" grpId="0"/>
      <p:bldP spid="114703" grpId="0"/>
      <p:bldP spid="24" grpId="0" animBg="1"/>
      <p:bldP spid="2" grpId="0" animBg="1"/>
      <p:bldP spid="31"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p:cNvPicPr>
            <a:picLocks noChangeAspect="1" noChangeArrowheads="1"/>
          </p:cNvPicPr>
          <p:nvPr/>
        </p:nvPicPr>
        <p:blipFill>
          <a:blip r:embed="rId2"/>
          <a:srcRect/>
          <a:stretch>
            <a:fillRect/>
          </a:stretch>
        </p:blipFill>
        <p:spPr bwMode="auto">
          <a:xfrm>
            <a:off x="-14288" y="30163"/>
            <a:ext cx="3976688" cy="3201987"/>
          </a:xfrm>
          <a:prstGeom prst="rect">
            <a:avLst/>
          </a:prstGeom>
          <a:noFill/>
          <a:ln w="9525">
            <a:noFill/>
            <a:miter lim="800000"/>
            <a:headEnd/>
            <a:tailEnd/>
          </a:ln>
        </p:spPr>
      </p:pic>
      <p:pic>
        <p:nvPicPr>
          <p:cNvPr id="172035" name="Picture 2"/>
          <p:cNvPicPr>
            <a:picLocks noChangeAspect="1" noChangeArrowheads="1"/>
          </p:cNvPicPr>
          <p:nvPr/>
        </p:nvPicPr>
        <p:blipFill>
          <a:blip r:embed="rId3"/>
          <a:srcRect/>
          <a:stretch>
            <a:fillRect/>
          </a:stretch>
        </p:blipFill>
        <p:spPr bwMode="auto">
          <a:xfrm>
            <a:off x="3248025" y="3084513"/>
            <a:ext cx="4076700" cy="3800475"/>
          </a:xfrm>
          <a:prstGeom prst="rect">
            <a:avLst/>
          </a:prstGeom>
          <a:noFill/>
          <a:ln w="9525">
            <a:noFill/>
            <a:miter lim="800000"/>
            <a:headEnd/>
            <a:tailEnd/>
          </a:ln>
        </p:spPr>
      </p:pic>
      <p:sp>
        <p:nvSpPr>
          <p:cNvPr id="51205" name="CasellaDiTesto 1"/>
          <p:cNvSpPr txBox="1">
            <a:spLocks noChangeArrowheads="1"/>
          </p:cNvSpPr>
          <p:nvPr/>
        </p:nvSpPr>
        <p:spPr bwMode="auto">
          <a:xfrm>
            <a:off x="4125913" y="44450"/>
            <a:ext cx="489743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defRPr/>
            </a:pPr>
            <a:r>
              <a:rPr lang="it-IT" altLang="it-IT" sz="1800" b="1" dirty="0">
                <a:solidFill>
                  <a:prstClr val="black"/>
                </a:solidFill>
                <a:cs typeface="+mn-cs"/>
              </a:rPr>
              <a:t>M</a:t>
            </a:r>
            <a:r>
              <a:rPr lang="it-IT" altLang="it-IT" sz="1800" dirty="0">
                <a:solidFill>
                  <a:prstClr val="black"/>
                </a:solidFill>
                <a:cs typeface="+mn-cs"/>
              </a:rPr>
              <a:t>oto </a:t>
            </a:r>
            <a:r>
              <a:rPr lang="it-IT" altLang="it-IT" sz="1800" b="1" dirty="0">
                <a:solidFill>
                  <a:prstClr val="black"/>
                </a:solidFill>
                <a:cs typeface="+mn-cs"/>
              </a:rPr>
              <a:t>C</a:t>
            </a:r>
            <a:r>
              <a:rPr lang="it-IT" altLang="it-IT" sz="1800" dirty="0">
                <a:solidFill>
                  <a:prstClr val="black"/>
                </a:solidFill>
                <a:cs typeface="+mn-cs"/>
              </a:rPr>
              <a:t>ircolare </a:t>
            </a:r>
            <a:r>
              <a:rPr lang="it-IT" altLang="it-IT" sz="1800" b="1" dirty="0">
                <a:solidFill>
                  <a:prstClr val="black"/>
                </a:solidFill>
                <a:cs typeface="+mn-cs"/>
              </a:rPr>
              <a:t>U</a:t>
            </a:r>
            <a:r>
              <a:rPr lang="it-IT" altLang="it-IT" sz="1800" dirty="0">
                <a:solidFill>
                  <a:prstClr val="black"/>
                </a:solidFill>
                <a:cs typeface="+mn-cs"/>
              </a:rPr>
              <a:t>niforme - </a:t>
            </a:r>
            <a:r>
              <a:rPr lang="it-IT" altLang="it-IT" sz="1800" b="1" dirty="0">
                <a:solidFill>
                  <a:prstClr val="black"/>
                </a:solidFill>
                <a:cs typeface="+mn-cs"/>
              </a:rPr>
              <a:t>MCU</a:t>
            </a:r>
          </a:p>
          <a:p>
            <a:pPr>
              <a:spcBef>
                <a:spcPct val="0"/>
              </a:spcBef>
              <a:buFontTx/>
              <a:buNone/>
              <a:defRPr/>
            </a:pPr>
            <a:r>
              <a:rPr lang="it-IT" altLang="it-IT" sz="1600" i="1" dirty="0">
                <a:solidFill>
                  <a:prstClr val="black"/>
                </a:solidFill>
                <a:cs typeface="+mn-cs"/>
              </a:rPr>
              <a:t>raggio</a:t>
            </a:r>
            <a:r>
              <a:rPr lang="it-IT" altLang="it-IT" sz="1800" dirty="0">
                <a:solidFill>
                  <a:prstClr val="black"/>
                </a:solidFill>
                <a:cs typeface="+mn-cs"/>
              </a:rPr>
              <a:t> </a:t>
            </a:r>
            <a:r>
              <a:rPr lang="it-IT" altLang="it-IT" sz="1800" b="1" dirty="0">
                <a:solidFill>
                  <a:srgbClr val="FF0000"/>
                </a:solidFill>
                <a:cs typeface="+mn-cs"/>
              </a:rPr>
              <a:t>A</a:t>
            </a:r>
            <a:r>
              <a:rPr lang="it-IT" altLang="it-IT" sz="1800" dirty="0">
                <a:solidFill>
                  <a:prstClr val="black"/>
                </a:solidFill>
                <a:cs typeface="+mn-cs"/>
              </a:rPr>
              <a:t>; </a:t>
            </a:r>
            <a:r>
              <a:rPr lang="it-IT" altLang="it-IT" sz="1600" dirty="0">
                <a:solidFill>
                  <a:prstClr val="black"/>
                </a:solidFill>
                <a:cs typeface="+mn-cs"/>
              </a:rPr>
              <a:t>periodo</a:t>
            </a:r>
            <a:r>
              <a:rPr lang="it-IT" altLang="it-IT" sz="1800" dirty="0">
                <a:solidFill>
                  <a:prstClr val="black"/>
                </a:solidFill>
                <a:cs typeface="+mn-cs"/>
              </a:rPr>
              <a:t> </a:t>
            </a:r>
            <a:r>
              <a:rPr lang="it-IT" altLang="it-IT" sz="1800" b="1" dirty="0">
                <a:solidFill>
                  <a:srgbClr val="FF0000"/>
                </a:solidFill>
                <a:cs typeface="+mn-cs"/>
              </a:rPr>
              <a:t>T </a:t>
            </a:r>
            <a:r>
              <a:rPr lang="it-IT" altLang="it-IT" sz="1600" dirty="0">
                <a:solidFill>
                  <a:prstClr val="black"/>
                </a:solidFill>
                <a:cs typeface="+mn-cs"/>
              </a:rPr>
              <a:t>(s)</a:t>
            </a:r>
            <a:r>
              <a:rPr lang="it-IT" altLang="it-IT" sz="1800" dirty="0">
                <a:solidFill>
                  <a:prstClr val="black"/>
                </a:solidFill>
                <a:cs typeface="+mn-cs"/>
              </a:rPr>
              <a:t> ; </a:t>
            </a:r>
            <a:r>
              <a:rPr lang="it-IT" altLang="it-IT" sz="1600" dirty="0">
                <a:solidFill>
                  <a:prstClr val="black"/>
                </a:solidFill>
                <a:cs typeface="+mn-cs"/>
              </a:rPr>
              <a:t>frequenza</a:t>
            </a:r>
            <a:r>
              <a:rPr lang="it-IT" altLang="it-IT" sz="1800" dirty="0">
                <a:solidFill>
                  <a:prstClr val="black"/>
                </a:solidFill>
                <a:cs typeface="+mn-cs"/>
              </a:rPr>
              <a:t> </a:t>
            </a:r>
            <a:r>
              <a:rPr lang="it-IT" altLang="it-IT" sz="1800" b="1" dirty="0">
                <a:solidFill>
                  <a:srgbClr val="FF0000"/>
                </a:solidFill>
                <a:cs typeface="+mn-cs"/>
              </a:rPr>
              <a:t>f </a:t>
            </a:r>
            <a:r>
              <a:rPr lang="it-IT" altLang="it-IT" sz="1800" dirty="0">
                <a:solidFill>
                  <a:prstClr val="black"/>
                </a:solidFill>
                <a:cs typeface="+mn-cs"/>
              </a:rPr>
              <a:t>=</a:t>
            </a:r>
            <a:r>
              <a:rPr lang="it-IT" altLang="it-IT" sz="1800" b="1" dirty="0">
                <a:solidFill>
                  <a:srgbClr val="FF0000"/>
                </a:solidFill>
                <a:cs typeface="+mn-cs"/>
              </a:rPr>
              <a:t> 1 </a:t>
            </a:r>
            <a:r>
              <a:rPr lang="it-IT" altLang="it-IT" sz="1800" dirty="0">
                <a:solidFill>
                  <a:prstClr val="black"/>
                </a:solidFill>
                <a:cs typeface="+mn-cs"/>
              </a:rPr>
              <a:t>/</a:t>
            </a:r>
            <a:r>
              <a:rPr lang="it-IT" altLang="it-IT" sz="1800" b="1" dirty="0">
                <a:solidFill>
                  <a:srgbClr val="FF0000"/>
                </a:solidFill>
                <a:cs typeface="+mn-cs"/>
              </a:rPr>
              <a:t> T </a:t>
            </a:r>
            <a:r>
              <a:rPr lang="it-IT" altLang="it-IT" sz="1600" dirty="0">
                <a:solidFill>
                  <a:prstClr val="black"/>
                </a:solidFill>
                <a:cs typeface="+mn-cs"/>
              </a:rPr>
              <a:t>(Hz)</a:t>
            </a:r>
            <a:endParaRPr lang="it-IT" altLang="it-IT" sz="1800" dirty="0">
              <a:solidFill>
                <a:prstClr val="black"/>
              </a:solidFill>
              <a:cs typeface="+mn-cs"/>
            </a:endParaRPr>
          </a:p>
          <a:p>
            <a:pPr>
              <a:spcBef>
                <a:spcPct val="0"/>
              </a:spcBef>
              <a:buFontTx/>
              <a:buNone/>
              <a:defRPr/>
            </a:pPr>
            <a:r>
              <a:rPr lang="it-IT" altLang="it-IT" sz="1600" i="1" dirty="0">
                <a:solidFill>
                  <a:prstClr val="black"/>
                </a:solidFill>
                <a:cs typeface="+mn-cs"/>
              </a:rPr>
              <a:t>velocità angolare</a:t>
            </a:r>
            <a:r>
              <a:rPr lang="it-IT" altLang="it-IT" sz="1600" dirty="0">
                <a:solidFill>
                  <a:prstClr val="black"/>
                </a:solidFill>
                <a:cs typeface="+mn-cs"/>
              </a:rPr>
              <a:t> </a:t>
            </a:r>
            <a:r>
              <a:rPr lang="it-IT" altLang="it-IT" sz="1800" b="1" dirty="0">
                <a:solidFill>
                  <a:srgbClr val="FF0000"/>
                </a:solidFill>
                <a:cs typeface="+mn-cs"/>
                <a:sym typeface="Symbol" pitchFamily="18" charset="2"/>
              </a:rPr>
              <a:t></a:t>
            </a:r>
            <a:r>
              <a:rPr lang="it-IT" altLang="it-IT" sz="1800" dirty="0">
                <a:solidFill>
                  <a:prstClr val="black"/>
                </a:solidFill>
                <a:cs typeface="+mn-cs"/>
                <a:sym typeface="Symbol" pitchFamily="18" charset="2"/>
              </a:rPr>
              <a:t> = </a:t>
            </a:r>
            <a:r>
              <a:rPr lang="it-IT" altLang="it-IT" sz="1800" b="1" dirty="0">
                <a:solidFill>
                  <a:srgbClr val="FF0000"/>
                </a:solidFill>
                <a:cs typeface="+mn-cs"/>
                <a:sym typeface="Symbol" pitchFamily="18" charset="2"/>
              </a:rPr>
              <a:t>2 </a:t>
            </a:r>
            <a:r>
              <a:rPr lang="it-IT" altLang="it-IT" sz="1800" dirty="0">
                <a:solidFill>
                  <a:prstClr val="black"/>
                </a:solidFill>
                <a:cs typeface="+mn-cs"/>
                <a:sym typeface="Symbol" pitchFamily="18" charset="2"/>
              </a:rPr>
              <a:t>/ </a:t>
            </a:r>
            <a:r>
              <a:rPr lang="it-IT" altLang="it-IT" sz="1800" b="1" dirty="0">
                <a:solidFill>
                  <a:srgbClr val="FF0000"/>
                </a:solidFill>
                <a:cs typeface="+mn-cs"/>
                <a:sym typeface="Symbol" pitchFamily="18" charset="2"/>
              </a:rPr>
              <a:t>T</a:t>
            </a:r>
            <a:r>
              <a:rPr lang="it-IT" altLang="it-IT" sz="1800" dirty="0">
                <a:solidFill>
                  <a:prstClr val="black"/>
                </a:solidFill>
                <a:cs typeface="+mn-cs"/>
              </a:rPr>
              <a:t> </a:t>
            </a:r>
            <a:r>
              <a:rPr lang="it-IT" altLang="it-IT" sz="1600" dirty="0">
                <a:solidFill>
                  <a:prstClr val="black"/>
                </a:solidFill>
                <a:cs typeface="+mn-cs"/>
              </a:rPr>
              <a:t>(</a:t>
            </a:r>
            <a:r>
              <a:rPr lang="it-IT" altLang="it-IT" sz="1600" dirty="0" err="1">
                <a:solidFill>
                  <a:prstClr val="black"/>
                </a:solidFill>
                <a:cs typeface="+mn-cs"/>
              </a:rPr>
              <a:t>rad</a:t>
            </a:r>
            <a:r>
              <a:rPr lang="it-IT" altLang="it-IT" sz="1600" dirty="0">
                <a:solidFill>
                  <a:prstClr val="black"/>
                </a:solidFill>
                <a:cs typeface="+mn-cs"/>
              </a:rPr>
              <a:t>/s)</a:t>
            </a:r>
            <a:r>
              <a:rPr lang="it-IT" altLang="it-IT" sz="1800" dirty="0">
                <a:solidFill>
                  <a:prstClr val="black"/>
                </a:solidFill>
                <a:cs typeface="+mn-cs"/>
              </a:rPr>
              <a:t>        </a:t>
            </a:r>
            <a:r>
              <a:rPr lang="it-IT" altLang="it-IT" sz="1800" b="1" dirty="0">
                <a:solidFill>
                  <a:srgbClr val="FF0000"/>
                </a:solidFill>
                <a:cs typeface="+mn-cs"/>
                <a:sym typeface="Symbol" pitchFamily="18" charset="2"/>
              </a:rPr>
              <a:t></a:t>
            </a:r>
            <a:r>
              <a:rPr lang="it-IT" altLang="it-IT" sz="1800" dirty="0">
                <a:solidFill>
                  <a:prstClr val="black"/>
                </a:solidFill>
                <a:cs typeface="+mn-cs"/>
              </a:rPr>
              <a:t> = </a:t>
            </a:r>
            <a:r>
              <a:rPr lang="it-IT" altLang="it-IT" sz="1800" b="1" dirty="0">
                <a:solidFill>
                  <a:srgbClr val="FF0000"/>
                </a:solidFill>
                <a:cs typeface="+mn-cs"/>
                <a:sym typeface="Symbol" pitchFamily="18" charset="2"/>
              </a:rPr>
              <a:t>2 f </a:t>
            </a:r>
          </a:p>
          <a:p>
            <a:pPr>
              <a:spcBef>
                <a:spcPct val="0"/>
              </a:spcBef>
              <a:buFontTx/>
              <a:buNone/>
              <a:defRPr/>
            </a:pPr>
            <a:r>
              <a:rPr lang="it-IT" altLang="it-IT" sz="1600" dirty="0">
                <a:solidFill>
                  <a:prstClr val="black"/>
                </a:solidFill>
                <a:cs typeface="+mn-cs"/>
              </a:rPr>
              <a:t>velocità |</a:t>
            </a:r>
            <a:r>
              <a:rPr lang="it-IT" altLang="it-IT" sz="1800" b="1" dirty="0">
                <a:solidFill>
                  <a:srgbClr val="FF0000"/>
                </a:solidFill>
                <a:cs typeface="+mn-cs"/>
              </a:rPr>
              <a:t>v</a:t>
            </a:r>
            <a:r>
              <a:rPr lang="it-IT" altLang="it-IT" sz="1800" dirty="0">
                <a:solidFill>
                  <a:prstClr val="black"/>
                </a:solidFill>
                <a:cs typeface="+mn-cs"/>
              </a:rPr>
              <a:t>|</a:t>
            </a:r>
            <a:r>
              <a:rPr lang="it-IT" altLang="it-IT" sz="1800" b="1" dirty="0">
                <a:solidFill>
                  <a:srgbClr val="FF0000"/>
                </a:solidFill>
                <a:cs typeface="+mn-cs"/>
              </a:rPr>
              <a:t> </a:t>
            </a:r>
            <a:r>
              <a:rPr lang="it-IT" altLang="it-IT" sz="1800" dirty="0">
                <a:solidFill>
                  <a:prstClr val="black"/>
                </a:solidFill>
                <a:cs typeface="+mn-cs"/>
              </a:rPr>
              <a:t>= </a:t>
            </a:r>
            <a:r>
              <a:rPr lang="it-IT" altLang="it-IT" sz="1800" b="1" dirty="0">
                <a:solidFill>
                  <a:srgbClr val="FF0000"/>
                </a:solidFill>
                <a:cs typeface="+mn-cs"/>
                <a:sym typeface="Symbol" pitchFamily="18" charset="2"/>
              </a:rPr>
              <a:t>A</a:t>
            </a:r>
            <a:r>
              <a:rPr lang="it-IT" altLang="it-IT" sz="1800" dirty="0">
                <a:solidFill>
                  <a:prstClr val="black"/>
                </a:solidFill>
                <a:cs typeface="+mn-cs"/>
              </a:rPr>
              <a:t>; </a:t>
            </a:r>
            <a:r>
              <a:rPr lang="it-IT" altLang="it-IT" sz="1600" dirty="0">
                <a:solidFill>
                  <a:prstClr val="black"/>
                </a:solidFill>
                <a:cs typeface="+mn-cs"/>
              </a:rPr>
              <a:t>accelerazione centripeta </a:t>
            </a:r>
            <a:r>
              <a:rPr lang="it-IT" altLang="it-IT" sz="1800" dirty="0">
                <a:solidFill>
                  <a:prstClr val="black"/>
                </a:solidFill>
                <a:cs typeface="+mn-cs"/>
              </a:rPr>
              <a:t>|</a:t>
            </a:r>
            <a:r>
              <a:rPr lang="it-IT" altLang="it-IT" sz="1800" b="1" dirty="0" err="1">
                <a:solidFill>
                  <a:srgbClr val="FF0000"/>
                </a:solidFill>
                <a:cs typeface="+mn-cs"/>
              </a:rPr>
              <a:t>a</a:t>
            </a:r>
            <a:r>
              <a:rPr lang="it-IT" altLang="it-IT" sz="1800" b="1" baseline="-25000" dirty="0" err="1">
                <a:solidFill>
                  <a:srgbClr val="FF0000"/>
                </a:solidFill>
                <a:cs typeface="+mn-cs"/>
              </a:rPr>
              <a:t>c</a:t>
            </a:r>
            <a:r>
              <a:rPr lang="it-IT" altLang="it-IT" sz="1800" dirty="0">
                <a:solidFill>
                  <a:prstClr val="black"/>
                </a:solidFill>
                <a:cs typeface="+mn-cs"/>
              </a:rPr>
              <a:t>| = </a:t>
            </a:r>
            <a:r>
              <a:rPr lang="it-IT" altLang="it-IT" sz="1800" b="1" dirty="0">
                <a:solidFill>
                  <a:srgbClr val="FF0000"/>
                </a:solidFill>
                <a:cs typeface="+mn-cs"/>
                <a:sym typeface="Symbol" pitchFamily="18" charset="2"/>
              </a:rPr>
              <a:t></a:t>
            </a:r>
            <a:r>
              <a:rPr lang="it-IT" altLang="it-IT" sz="1800" b="1" baseline="30000" dirty="0">
                <a:solidFill>
                  <a:srgbClr val="FF0000"/>
                </a:solidFill>
                <a:cs typeface="+mn-cs"/>
                <a:sym typeface="Symbol" pitchFamily="18" charset="2"/>
              </a:rPr>
              <a:t>2</a:t>
            </a:r>
            <a:r>
              <a:rPr lang="it-IT" altLang="it-IT" sz="1800" b="1" dirty="0">
                <a:solidFill>
                  <a:srgbClr val="FF0000"/>
                </a:solidFill>
                <a:cs typeface="+mn-cs"/>
                <a:sym typeface="Symbol" pitchFamily="18" charset="2"/>
              </a:rPr>
              <a:t>A</a:t>
            </a:r>
            <a:endParaRPr lang="it-IT" altLang="it-IT" sz="1800" dirty="0">
              <a:solidFill>
                <a:prstClr val="black"/>
              </a:solidFill>
              <a:cs typeface="+mn-cs"/>
            </a:endParaRPr>
          </a:p>
          <a:p>
            <a:pPr>
              <a:spcBef>
                <a:spcPct val="0"/>
              </a:spcBef>
              <a:buFontTx/>
              <a:buNone/>
              <a:defRPr/>
            </a:pPr>
            <a:endParaRPr lang="it-IT" altLang="it-IT" sz="1800" b="1" dirty="0">
              <a:solidFill>
                <a:srgbClr val="FF0000"/>
              </a:solidFill>
              <a:cs typeface="+mn-cs"/>
            </a:endParaRPr>
          </a:p>
        </p:txBody>
      </p:sp>
      <p:pic>
        <p:nvPicPr>
          <p:cNvPr id="113667" name="Picture 3"/>
          <p:cNvPicPr>
            <a:picLocks noChangeAspect="1" noChangeArrowheads="1"/>
          </p:cNvPicPr>
          <p:nvPr/>
        </p:nvPicPr>
        <p:blipFill>
          <a:blip r:embed="rId4"/>
          <a:srcRect/>
          <a:stretch>
            <a:fillRect/>
          </a:stretch>
        </p:blipFill>
        <p:spPr bwMode="auto">
          <a:xfrm>
            <a:off x="7610475" y="4797425"/>
            <a:ext cx="1531938" cy="371475"/>
          </a:xfrm>
          <a:prstGeom prst="rect">
            <a:avLst/>
          </a:prstGeom>
          <a:noFill/>
          <a:ln w="9525">
            <a:noFill/>
            <a:miter lim="800000"/>
            <a:headEnd/>
            <a:tailEnd/>
          </a:ln>
        </p:spPr>
      </p:pic>
      <p:pic>
        <p:nvPicPr>
          <p:cNvPr id="113669" name="Picture 5"/>
          <p:cNvPicPr>
            <a:picLocks noChangeAspect="1" noChangeArrowheads="1"/>
          </p:cNvPicPr>
          <p:nvPr/>
        </p:nvPicPr>
        <p:blipFill>
          <a:blip r:embed="rId5"/>
          <a:srcRect/>
          <a:stretch>
            <a:fillRect/>
          </a:stretch>
        </p:blipFill>
        <p:spPr bwMode="auto">
          <a:xfrm>
            <a:off x="7837488" y="5275263"/>
            <a:ext cx="1304925" cy="409575"/>
          </a:xfrm>
          <a:prstGeom prst="rect">
            <a:avLst/>
          </a:prstGeom>
          <a:noFill/>
          <a:ln w="9525">
            <a:noFill/>
            <a:miter lim="800000"/>
            <a:headEnd/>
            <a:tailEnd/>
          </a:ln>
        </p:spPr>
      </p:pic>
      <p:pic>
        <p:nvPicPr>
          <p:cNvPr id="113670" name="Picture 6"/>
          <p:cNvPicPr>
            <a:picLocks noChangeAspect="1" noChangeArrowheads="1"/>
          </p:cNvPicPr>
          <p:nvPr/>
        </p:nvPicPr>
        <p:blipFill>
          <a:blip r:embed="rId6"/>
          <a:srcRect/>
          <a:stretch>
            <a:fillRect/>
          </a:stretch>
        </p:blipFill>
        <p:spPr bwMode="auto">
          <a:xfrm>
            <a:off x="7839075" y="5815013"/>
            <a:ext cx="1287463" cy="455612"/>
          </a:xfrm>
          <a:prstGeom prst="rect">
            <a:avLst/>
          </a:prstGeom>
          <a:noFill/>
          <a:ln w="9525">
            <a:noFill/>
            <a:miter lim="800000"/>
            <a:headEnd/>
            <a:tailEnd/>
          </a:ln>
        </p:spPr>
      </p:pic>
      <p:pic>
        <p:nvPicPr>
          <p:cNvPr id="113671" name="Picture 7"/>
          <p:cNvPicPr>
            <a:picLocks noChangeAspect="1" noChangeArrowheads="1"/>
          </p:cNvPicPr>
          <p:nvPr/>
        </p:nvPicPr>
        <p:blipFill>
          <a:blip r:embed="rId7"/>
          <a:srcRect/>
          <a:stretch>
            <a:fillRect/>
          </a:stretch>
        </p:blipFill>
        <p:spPr bwMode="auto">
          <a:xfrm>
            <a:off x="7954963" y="6500813"/>
            <a:ext cx="1171575" cy="257175"/>
          </a:xfrm>
          <a:prstGeom prst="rect">
            <a:avLst/>
          </a:prstGeom>
          <a:noFill/>
          <a:ln w="9525">
            <a:noFill/>
            <a:miter lim="800000"/>
            <a:headEnd/>
            <a:tailEnd/>
          </a:ln>
        </p:spPr>
      </p:pic>
      <p:sp>
        <p:nvSpPr>
          <p:cNvPr id="8" name="CasellaDiTesto 7"/>
          <p:cNvSpPr txBox="1">
            <a:spLocks noChangeArrowheads="1"/>
          </p:cNvSpPr>
          <p:nvPr/>
        </p:nvSpPr>
        <p:spPr bwMode="auto">
          <a:xfrm>
            <a:off x="7427913" y="3860800"/>
            <a:ext cx="1716087" cy="338138"/>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a:spcBef>
                <a:spcPct val="0"/>
              </a:spcBef>
              <a:buFontTx/>
              <a:buNone/>
              <a:defRPr/>
            </a:pPr>
            <a:r>
              <a:rPr lang="it-IT" altLang="it-IT" sz="1400" b="1">
                <a:solidFill>
                  <a:prstClr val="white"/>
                </a:solidFill>
                <a:cs typeface="+mn-cs"/>
              </a:rPr>
              <a:t>F</a:t>
            </a:r>
            <a:r>
              <a:rPr lang="it-IT" altLang="it-IT" sz="1400">
                <a:solidFill>
                  <a:prstClr val="white"/>
                </a:solidFill>
                <a:cs typeface="+mn-cs"/>
              </a:rPr>
              <a:t>orza </a:t>
            </a:r>
            <a:r>
              <a:rPr lang="it-IT" altLang="it-IT" sz="1400" b="1">
                <a:solidFill>
                  <a:prstClr val="white"/>
                </a:solidFill>
                <a:cs typeface="+mn-cs"/>
              </a:rPr>
              <a:t>E</a:t>
            </a:r>
            <a:r>
              <a:rPr lang="it-IT" altLang="it-IT" sz="1400">
                <a:solidFill>
                  <a:prstClr val="white"/>
                </a:solidFill>
                <a:cs typeface="+mn-cs"/>
              </a:rPr>
              <a:t>lastica  </a:t>
            </a:r>
            <a:r>
              <a:rPr lang="it-IT" altLang="it-IT" sz="1400" b="1">
                <a:solidFill>
                  <a:srgbClr val="FF0000"/>
                </a:solidFill>
                <a:cs typeface="+mn-cs"/>
              </a:rPr>
              <a:t>–</a:t>
            </a:r>
            <a:r>
              <a:rPr lang="it-IT" altLang="it-IT" sz="1400" b="1" i="1">
                <a:solidFill>
                  <a:prstClr val="white"/>
                </a:solidFill>
                <a:cs typeface="+mn-cs"/>
              </a:rPr>
              <a:t> </a:t>
            </a:r>
            <a:r>
              <a:rPr lang="it-IT" altLang="it-IT" sz="1600" b="1" i="1">
                <a:solidFill>
                  <a:prstClr val="white"/>
                </a:solidFill>
                <a:cs typeface="+mn-cs"/>
              </a:rPr>
              <a:t>K·x</a:t>
            </a:r>
            <a:r>
              <a:rPr lang="it-IT" altLang="it-IT" sz="1400" b="1" i="1">
                <a:solidFill>
                  <a:prstClr val="white"/>
                </a:solidFill>
                <a:cs typeface="+mn-cs"/>
              </a:rPr>
              <a:t>        </a:t>
            </a:r>
          </a:p>
        </p:txBody>
      </p:sp>
      <p:pic>
        <p:nvPicPr>
          <p:cNvPr id="172042" name="Picture 4"/>
          <p:cNvPicPr>
            <a:picLocks noChangeAspect="1" noChangeArrowheads="1"/>
          </p:cNvPicPr>
          <p:nvPr/>
        </p:nvPicPr>
        <p:blipFill>
          <a:blip r:embed="rId8"/>
          <a:srcRect/>
          <a:stretch>
            <a:fillRect/>
          </a:stretch>
        </p:blipFill>
        <p:spPr bwMode="auto">
          <a:xfrm>
            <a:off x="-323850" y="3189288"/>
            <a:ext cx="3979863" cy="3713162"/>
          </a:xfrm>
          <a:prstGeom prst="rect">
            <a:avLst/>
          </a:prstGeom>
          <a:noFill/>
          <a:ln w="9525">
            <a:noFill/>
            <a:miter lim="800000"/>
            <a:headEnd/>
            <a:tailEnd/>
          </a:ln>
        </p:spPr>
      </p:pic>
      <p:sp>
        <p:nvSpPr>
          <p:cNvPr id="19" name="CasellaDiTesto 18"/>
          <p:cNvSpPr txBox="1">
            <a:spLocks noChangeArrowheads="1"/>
          </p:cNvSpPr>
          <p:nvPr/>
        </p:nvSpPr>
        <p:spPr bwMode="auto">
          <a:xfrm>
            <a:off x="7610475" y="4489450"/>
            <a:ext cx="1533525" cy="307975"/>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a:spcBef>
                <a:spcPct val="0"/>
              </a:spcBef>
              <a:buFontTx/>
              <a:buNone/>
              <a:defRPr/>
            </a:pPr>
            <a:r>
              <a:rPr lang="it-IT" altLang="it-IT" sz="1400" dirty="0">
                <a:solidFill>
                  <a:prstClr val="white"/>
                </a:solidFill>
                <a:cs typeface="+mn-cs"/>
              </a:rPr>
              <a:t>secondo principio</a:t>
            </a:r>
            <a:endParaRPr lang="it-IT" altLang="it-IT" sz="1400" b="1" i="1" dirty="0">
              <a:solidFill>
                <a:prstClr val="white"/>
              </a:solidFill>
              <a:cs typeface="+mn-cs"/>
            </a:endParaRPr>
          </a:p>
        </p:txBody>
      </p:sp>
      <p:sp>
        <p:nvSpPr>
          <p:cNvPr id="7" name="Freccia bidirezionale orizzontale 6"/>
          <p:cNvSpPr/>
          <p:nvPr/>
        </p:nvSpPr>
        <p:spPr>
          <a:xfrm>
            <a:off x="7427913" y="6540500"/>
            <a:ext cx="384175" cy="174625"/>
          </a:xfrm>
          <a:prstGeom prst="leftRightArrow">
            <a:avLst/>
          </a:prstGeom>
          <a:solidFill>
            <a:srgbClr val="FFFF00"/>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sp>
        <p:nvSpPr>
          <p:cNvPr id="40978" name="CasellaDiTesto 1"/>
          <p:cNvSpPr txBox="1">
            <a:spLocks noChangeArrowheads="1"/>
          </p:cNvSpPr>
          <p:nvPr/>
        </p:nvSpPr>
        <p:spPr bwMode="auto">
          <a:xfrm>
            <a:off x="4067175" y="2714625"/>
            <a:ext cx="1349375"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it-IT" altLang="it-IT" sz="1600" b="1" dirty="0">
                <a:solidFill>
                  <a:prstClr val="black"/>
                </a:solidFill>
                <a:cs typeface="+mn-cs"/>
                <a:hlinkClick r:id="rId9"/>
              </a:rPr>
              <a:t>MCU</a:t>
            </a:r>
            <a:r>
              <a:rPr lang="it-IT" altLang="it-IT" sz="1600" dirty="0">
                <a:solidFill>
                  <a:prstClr val="black"/>
                </a:solidFill>
                <a:cs typeface="+mn-cs"/>
                <a:hlinkClick r:id="rId9"/>
              </a:rPr>
              <a:t> e </a:t>
            </a:r>
            <a:r>
              <a:rPr lang="it-IT" altLang="it-IT" sz="1600" b="1" dirty="0">
                <a:solidFill>
                  <a:prstClr val="black"/>
                </a:solidFill>
                <a:cs typeface="+mn-cs"/>
                <a:hlinkClick r:id="rId9"/>
              </a:rPr>
              <a:t>MAS</a:t>
            </a:r>
            <a:endParaRPr lang="it-IT" altLang="it-IT" sz="1600" b="1" dirty="0">
              <a:solidFill>
                <a:prstClr val="black"/>
              </a:solidFill>
              <a:cs typeface="+mn-cs"/>
            </a:endParaRPr>
          </a:p>
        </p:txBody>
      </p:sp>
      <p:sp>
        <p:nvSpPr>
          <p:cNvPr id="3" name="CasellaDiTesto 2"/>
          <p:cNvSpPr txBox="1">
            <a:spLocks noChangeArrowheads="1"/>
          </p:cNvSpPr>
          <p:nvPr/>
        </p:nvSpPr>
        <p:spPr bwMode="auto">
          <a:xfrm>
            <a:off x="5605463" y="2709863"/>
            <a:ext cx="1054100"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it-IT" altLang="it-IT" sz="1600" b="1" dirty="0">
                <a:solidFill>
                  <a:prstClr val="black"/>
                </a:solidFill>
                <a:cs typeface="+mn-cs"/>
                <a:hlinkClick r:id="rId10"/>
              </a:rPr>
              <a:t>FE </a:t>
            </a:r>
            <a:r>
              <a:rPr lang="it-IT" altLang="it-IT" sz="1600" dirty="0">
                <a:solidFill>
                  <a:prstClr val="black"/>
                </a:solidFill>
                <a:cs typeface="+mn-cs"/>
                <a:hlinkClick r:id="rId10"/>
              </a:rPr>
              <a:t>e</a:t>
            </a:r>
            <a:r>
              <a:rPr lang="it-IT" altLang="it-IT" sz="1600" b="1" dirty="0">
                <a:solidFill>
                  <a:prstClr val="black"/>
                </a:solidFill>
                <a:cs typeface="+mn-cs"/>
                <a:hlinkClick r:id="rId10"/>
              </a:rPr>
              <a:t> MAS</a:t>
            </a:r>
            <a:endParaRPr lang="it-IT" altLang="it-IT" sz="1600" b="1" dirty="0">
              <a:solidFill>
                <a:prstClr val="black"/>
              </a:solidFill>
              <a:cs typeface="+mn-cs"/>
            </a:endParaRPr>
          </a:p>
        </p:txBody>
      </p:sp>
      <p:sp>
        <p:nvSpPr>
          <p:cNvPr id="4" name="Freccia bidirezionale orizzontale 3"/>
          <p:cNvSpPr/>
          <p:nvPr/>
        </p:nvSpPr>
        <p:spPr>
          <a:xfrm>
            <a:off x="7277100" y="720725"/>
            <a:ext cx="287338" cy="142875"/>
          </a:xfrm>
          <a:prstGeom prst="lef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sp>
        <p:nvSpPr>
          <p:cNvPr id="6" name="Rettangolo 5"/>
          <p:cNvSpPr/>
          <p:nvPr/>
        </p:nvSpPr>
        <p:spPr>
          <a:xfrm>
            <a:off x="3449638" y="1552575"/>
            <a:ext cx="327025" cy="1444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sp>
        <p:nvSpPr>
          <p:cNvPr id="23" name="CasellaDiTesto 1"/>
          <p:cNvSpPr txBox="1">
            <a:spLocks noChangeArrowheads="1"/>
          </p:cNvSpPr>
          <p:nvPr/>
        </p:nvSpPr>
        <p:spPr bwMode="auto">
          <a:xfrm>
            <a:off x="4140200" y="1416050"/>
            <a:ext cx="48974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defRPr/>
            </a:pPr>
            <a:r>
              <a:rPr lang="it-IT" altLang="it-IT" sz="1800" b="1" dirty="0">
                <a:solidFill>
                  <a:prstClr val="black"/>
                </a:solidFill>
                <a:cs typeface="+mn-cs"/>
              </a:rPr>
              <a:t>M</a:t>
            </a:r>
            <a:r>
              <a:rPr lang="it-IT" altLang="it-IT" sz="1800" dirty="0">
                <a:solidFill>
                  <a:prstClr val="black"/>
                </a:solidFill>
                <a:cs typeface="+mn-cs"/>
              </a:rPr>
              <a:t>oto </a:t>
            </a:r>
            <a:r>
              <a:rPr lang="it-IT" altLang="it-IT" sz="1800" b="1" dirty="0">
                <a:solidFill>
                  <a:prstClr val="black"/>
                </a:solidFill>
                <a:cs typeface="+mn-cs"/>
              </a:rPr>
              <a:t>A</a:t>
            </a:r>
            <a:r>
              <a:rPr lang="it-IT" altLang="it-IT" sz="1800" dirty="0">
                <a:solidFill>
                  <a:prstClr val="black"/>
                </a:solidFill>
                <a:cs typeface="+mn-cs"/>
              </a:rPr>
              <a:t>rmonico </a:t>
            </a:r>
            <a:r>
              <a:rPr lang="it-IT" altLang="it-IT" sz="1800" b="1" dirty="0">
                <a:solidFill>
                  <a:prstClr val="black"/>
                </a:solidFill>
                <a:cs typeface="+mn-cs"/>
              </a:rPr>
              <a:t>S</a:t>
            </a:r>
            <a:r>
              <a:rPr lang="it-IT" altLang="it-IT" sz="1800" dirty="0">
                <a:solidFill>
                  <a:prstClr val="black"/>
                </a:solidFill>
                <a:cs typeface="+mn-cs"/>
              </a:rPr>
              <a:t>emplice - </a:t>
            </a:r>
            <a:r>
              <a:rPr lang="it-IT" altLang="it-IT" sz="1800" b="1" dirty="0">
                <a:solidFill>
                  <a:prstClr val="black"/>
                </a:solidFill>
                <a:cs typeface="+mn-cs"/>
              </a:rPr>
              <a:t>MAS</a:t>
            </a:r>
          </a:p>
          <a:p>
            <a:pPr>
              <a:spcBef>
                <a:spcPct val="0"/>
              </a:spcBef>
              <a:buFontTx/>
              <a:buNone/>
              <a:defRPr/>
            </a:pPr>
            <a:r>
              <a:rPr lang="it-IT" altLang="it-IT" sz="1600" i="1" dirty="0">
                <a:solidFill>
                  <a:srgbClr val="0070C0"/>
                </a:solidFill>
                <a:cs typeface="+mn-cs"/>
              </a:rPr>
              <a:t>ampiezza</a:t>
            </a:r>
            <a:r>
              <a:rPr lang="it-IT" altLang="it-IT" sz="1800" dirty="0">
                <a:solidFill>
                  <a:prstClr val="black"/>
                </a:solidFill>
                <a:cs typeface="+mn-cs"/>
              </a:rPr>
              <a:t> </a:t>
            </a:r>
            <a:r>
              <a:rPr lang="it-IT" altLang="it-IT" sz="1800" b="1" dirty="0">
                <a:solidFill>
                  <a:srgbClr val="FF0000"/>
                </a:solidFill>
                <a:cs typeface="+mn-cs"/>
              </a:rPr>
              <a:t>A</a:t>
            </a:r>
            <a:r>
              <a:rPr lang="it-IT" altLang="it-IT" sz="1800" dirty="0">
                <a:solidFill>
                  <a:prstClr val="black"/>
                </a:solidFill>
                <a:cs typeface="+mn-cs"/>
              </a:rPr>
              <a:t>; </a:t>
            </a:r>
            <a:r>
              <a:rPr lang="it-IT" altLang="it-IT" sz="1600" dirty="0">
                <a:solidFill>
                  <a:prstClr val="black"/>
                </a:solidFill>
                <a:cs typeface="+mn-cs"/>
              </a:rPr>
              <a:t>periodo</a:t>
            </a:r>
            <a:r>
              <a:rPr lang="it-IT" altLang="it-IT" sz="1800" dirty="0">
                <a:solidFill>
                  <a:prstClr val="black"/>
                </a:solidFill>
                <a:cs typeface="+mn-cs"/>
              </a:rPr>
              <a:t> </a:t>
            </a:r>
            <a:r>
              <a:rPr lang="it-IT" altLang="it-IT" sz="1800" b="1" dirty="0">
                <a:solidFill>
                  <a:srgbClr val="FF0000"/>
                </a:solidFill>
                <a:cs typeface="+mn-cs"/>
              </a:rPr>
              <a:t>T</a:t>
            </a:r>
            <a:r>
              <a:rPr lang="it-IT" altLang="it-IT" sz="1800" dirty="0">
                <a:solidFill>
                  <a:prstClr val="black"/>
                </a:solidFill>
                <a:cs typeface="+mn-cs"/>
              </a:rPr>
              <a:t>; </a:t>
            </a:r>
            <a:r>
              <a:rPr lang="it-IT" altLang="it-IT" sz="1600" dirty="0">
                <a:solidFill>
                  <a:prstClr val="black"/>
                </a:solidFill>
                <a:cs typeface="+mn-cs"/>
              </a:rPr>
              <a:t>frequenza</a:t>
            </a:r>
            <a:r>
              <a:rPr lang="it-IT" altLang="it-IT" sz="1800" dirty="0">
                <a:solidFill>
                  <a:prstClr val="black"/>
                </a:solidFill>
                <a:cs typeface="+mn-cs"/>
              </a:rPr>
              <a:t> </a:t>
            </a:r>
            <a:r>
              <a:rPr lang="it-IT" altLang="it-IT" sz="1800" b="1" dirty="0">
                <a:solidFill>
                  <a:srgbClr val="FF0000"/>
                </a:solidFill>
                <a:cs typeface="+mn-cs"/>
              </a:rPr>
              <a:t>f </a:t>
            </a:r>
            <a:r>
              <a:rPr lang="it-IT" altLang="it-IT" sz="1800" dirty="0">
                <a:solidFill>
                  <a:prstClr val="black"/>
                </a:solidFill>
                <a:cs typeface="+mn-cs"/>
              </a:rPr>
              <a:t>=</a:t>
            </a:r>
            <a:r>
              <a:rPr lang="it-IT" altLang="it-IT" sz="1800" b="1" dirty="0">
                <a:solidFill>
                  <a:srgbClr val="FF0000"/>
                </a:solidFill>
                <a:cs typeface="+mn-cs"/>
              </a:rPr>
              <a:t> 1 </a:t>
            </a:r>
            <a:r>
              <a:rPr lang="it-IT" altLang="it-IT" sz="1800" dirty="0">
                <a:solidFill>
                  <a:prstClr val="black"/>
                </a:solidFill>
                <a:cs typeface="+mn-cs"/>
              </a:rPr>
              <a:t>/</a:t>
            </a:r>
            <a:r>
              <a:rPr lang="it-IT" altLang="it-IT" sz="1800" b="1" dirty="0">
                <a:solidFill>
                  <a:srgbClr val="FF0000"/>
                </a:solidFill>
                <a:cs typeface="+mn-cs"/>
              </a:rPr>
              <a:t> T</a:t>
            </a:r>
            <a:endParaRPr lang="it-IT" altLang="it-IT" sz="1800" dirty="0">
              <a:solidFill>
                <a:prstClr val="black"/>
              </a:solidFill>
              <a:cs typeface="+mn-cs"/>
            </a:endParaRPr>
          </a:p>
          <a:p>
            <a:pPr>
              <a:spcBef>
                <a:spcPct val="0"/>
              </a:spcBef>
              <a:buFontTx/>
              <a:buNone/>
              <a:defRPr/>
            </a:pPr>
            <a:r>
              <a:rPr lang="it-IT" altLang="it-IT" sz="1600" i="1" dirty="0">
                <a:solidFill>
                  <a:srgbClr val="0070C0"/>
                </a:solidFill>
                <a:cs typeface="+mn-cs"/>
              </a:rPr>
              <a:t>pulsazione</a:t>
            </a:r>
            <a:r>
              <a:rPr lang="it-IT" altLang="it-IT" sz="1800" dirty="0">
                <a:solidFill>
                  <a:prstClr val="black"/>
                </a:solidFill>
                <a:cs typeface="+mn-cs"/>
              </a:rPr>
              <a:t> </a:t>
            </a:r>
            <a:r>
              <a:rPr lang="it-IT" altLang="it-IT" sz="1800" b="1" dirty="0">
                <a:solidFill>
                  <a:srgbClr val="FF0000"/>
                </a:solidFill>
                <a:cs typeface="+mn-cs"/>
                <a:sym typeface="Symbol" pitchFamily="18" charset="2"/>
              </a:rPr>
              <a:t></a:t>
            </a:r>
            <a:r>
              <a:rPr lang="it-IT" altLang="it-IT" sz="1800" dirty="0">
                <a:solidFill>
                  <a:prstClr val="black"/>
                </a:solidFill>
                <a:cs typeface="+mn-cs"/>
                <a:sym typeface="Symbol" pitchFamily="18" charset="2"/>
              </a:rPr>
              <a:t> = </a:t>
            </a:r>
            <a:r>
              <a:rPr lang="it-IT" altLang="it-IT" sz="1800" b="1" dirty="0">
                <a:solidFill>
                  <a:srgbClr val="FF0000"/>
                </a:solidFill>
                <a:cs typeface="+mn-cs"/>
                <a:sym typeface="Symbol" pitchFamily="18" charset="2"/>
              </a:rPr>
              <a:t>2 </a:t>
            </a:r>
            <a:r>
              <a:rPr lang="it-IT" altLang="it-IT" sz="1800" dirty="0">
                <a:solidFill>
                  <a:prstClr val="black"/>
                </a:solidFill>
                <a:cs typeface="+mn-cs"/>
                <a:sym typeface="Symbol" pitchFamily="18" charset="2"/>
              </a:rPr>
              <a:t>/ </a:t>
            </a:r>
            <a:r>
              <a:rPr lang="it-IT" altLang="it-IT" sz="1800" b="1" dirty="0">
                <a:solidFill>
                  <a:srgbClr val="FF0000"/>
                </a:solidFill>
                <a:cs typeface="+mn-cs"/>
                <a:sym typeface="Symbol" pitchFamily="18" charset="2"/>
              </a:rPr>
              <a:t>T</a:t>
            </a:r>
            <a:r>
              <a:rPr lang="it-IT" altLang="it-IT" sz="1800" dirty="0">
                <a:solidFill>
                  <a:prstClr val="black"/>
                </a:solidFill>
                <a:cs typeface="+mn-cs"/>
              </a:rPr>
              <a:t> = </a:t>
            </a:r>
            <a:r>
              <a:rPr lang="it-IT" altLang="it-IT" sz="1800" b="1" dirty="0">
                <a:solidFill>
                  <a:srgbClr val="FF0000"/>
                </a:solidFill>
                <a:cs typeface="+mn-cs"/>
                <a:sym typeface="Symbol" pitchFamily="18" charset="2"/>
              </a:rPr>
              <a:t>2 f </a:t>
            </a:r>
            <a:endParaRPr lang="it-IT" altLang="it-IT" sz="1800" dirty="0">
              <a:solidFill>
                <a:prstClr val="black"/>
              </a:solidFill>
              <a:cs typeface="+mn-cs"/>
              <a:sym typeface="Symbol" pitchFamily="18" charset="2"/>
            </a:endParaRPr>
          </a:p>
          <a:p>
            <a:pPr>
              <a:spcBef>
                <a:spcPct val="0"/>
              </a:spcBef>
              <a:buFontTx/>
              <a:buNone/>
              <a:defRPr/>
            </a:pPr>
            <a:endParaRPr lang="it-IT" altLang="it-IT" sz="800" b="1" dirty="0">
              <a:solidFill>
                <a:srgbClr val="FF0000"/>
              </a:solidFill>
              <a:cs typeface="+mn-cs"/>
              <a:sym typeface="Symbol" pitchFamily="18" charset="2"/>
            </a:endParaRPr>
          </a:p>
          <a:p>
            <a:pPr>
              <a:spcBef>
                <a:spcPct val="0"/>
              </a:spcBef>
              <a:buFontTx/>
              <a:buNone/>
              <a:defRPr/>
            </a:pPr>
            <a:r>
              <a:rPr lang="it-IT" altLang="it-IT" sz="1800" i="1" dirty="0">
                <a:solidFill>
                  <a:prstClr val="black"/>
                </a:solidFill>
                <a:cs typeface="+mn-cs"/>
              </a:rPr>
              <a:t>equazione oraria</a:t>
            </a:r>
          </a:p>
        </p:txBody>
      </p:sp>
      <p:pic>
        <p:nvPicPr>
          <p:cNvPr id="114690" name="Picture 2"/>
          <p:cNvPicPr>
            <a:picLocks noChangeAspect="1" noChangeArrowheads="1"/>
          </p:cNvPicPr>
          <p:nvPr/>
        </p:nvPicPr>
        <p:blipFill>
          <a:blip r:embed="rId11"/>
          <a:srcRect/>
          <a:stretch>
            <a:fillRect/>
          </a:stretch>
        </p:blipFill>
        <p:spPr bwMode="auto">
          <a:xfrm>
            <a:off x="6732588" y="2251075"/>
            <a:ext cx="2419350" cy="1609725"/>
          </a:xfrm>
          <a:prstGeom prst="rect">
            <a:avLst/>
          </a:prstGeom>
          <a:noFill/>
          <a:ln w="9525">
            <a:noFill/>
            <a:miter lim="800000"/>
            <a:headEnd/>
            <a:tailEnd/>
          </a:ln>
        </p:spPr>
      </p:pic>
      <p:cxnSp>
        <p:nvCxnSpPr>
          <p:cNvPr id="10" name="Connettore 2 9"/>
          <p:cNvCxnSpPr/>
          <p:nvPr/>
        </p:nvCxnSpPr>
        <p:spPr>
          <a:xfrm flipH="1">
            <a:off x="3732213" y="2578100"/>
            <a:ext cx="384175" cy="0"/>
          </a:xfrm>
          <a:prstGeom prst="straightConnector1">
            <a:avLst/>
          </a:prstGeom>
          <a:ln w="28575">
            <a:prstDash val="sysDot"/>
            <a:tailEnd type="arrow"/>
          </a:ln>
        </p:spPr>
        <p:style>
          <a:lnRef idx="1">
            <a:schemeClr val="accent1"/>
          </a:lnRef>
          <a:fillRef idx="0">
            <a:schemeClr val="accent1"/>
          </a:fillRef>
          <a:effectRef idx="0">
            <a:schemeClr val="accent1"/>
          </a:effectRef>
          <a:fontRef idx="minor">
            <a:schemeClr val="tx1"/>
          </a:fontRef>
        </p:style>
      </p:cxnSp>
      <p:sp>
        <p:nvSpPr>
          <p:cNvPr id="24" name="Rettangolo 23"/>
          <p:cNvSpPr/>
          <p:nvPr/>
        </p:nvSpPr>
        <p:spPr>
          <a:xfrm>
            <a:off x="374650" y="2216150"/>
            <a:ext cx="1397000" cy="27622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cxnSp>
        <p:nvCxnSpPr>
          <p:cNvPr id="11" name="Connettore 1 10"/>
          <p:cNvCxnSpPr/>
          <p:nvPr/>
        </p:nvCxnSpPr>
        <p:spPr>
          <a:xfrm>
            <a:off x="2339975" y="3429000"/>
            <a:ext cx="0" cy="60166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flipH="1">
            <a:off x="2339975" y="4005263"/>
            <a:ext cx="4318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Connettore 2 29"/>
          <p:cNvCxnSpPr/>
          <p:nvPr/>
        </p:nvCxnSpPr>
        <p:spPr>
          <a:xfrm flipH="1">
            <a:off x="5915025" y="4179888"/>
            <a:ext cx="363538" cy="0"/>
          </a:xfrm>
          <a:prstGeom prst="straightConnector1">
            <a:avLst/>
          </a:prstGeom>
          <a:ln w="127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8" name="Connettore 17"/>
          <p:cNvSpPr/>
          <p:nvPr/>
        </p:nvSpPr>
        <p:spPr>
          <a:xfrm>
            <a:off x="1676400" y="4872038"/>
            <a:ext cx="47625" cy="55562"/>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sp>
        <p:nvSpPr>
          <p:cNvPr id="34" name="Connettore 33"/>
          <p:cNvSpPr/>
          <p:nvPr/>
        </p:nvSpPr>
        <p:spPr>
          <a:xfrm>
            <a:off x="2355850" y="3530600"/>
            <a:ext cx="47625" cy="55563"/>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sp>
        <p:nvSpPr>
          <p:cNvPr id="35" name="Connettore 34"/>
          <p:cNvSpPr/>
          <p:nvPr/>
        </p:nvSpPr>
        <p:spPr>
          <a:xfrm>
            <a:off x="5119688" y="4927600"/>
            <a:ext cx="47625" cy="55563"/>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sp>
        <p:nvSpPr>
          <p:cNvPr id="36" name="Connettore 35"/>
          <p:cNvSpPr/>
          <p:nvPr/>
        </p:nvSpPr>
        <p:spPr>
          <a:xfrm>
            <a:off x="6019800" y="4110038"/>
            <a:ext cx="49213" cy="53975"/>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sp>
        <p:nvSpPr>
          <p:cNvPr id="5" name="Rettangolo 4"/>
          <p:cNvSpPr/>
          <p:nvPr/>
        </p:nvSpPr>
        <p:spPr>
          <a:xfrm>
            <a:off x="6097588" y="6497638"/>
            <a:ext cx="1227137" cy="381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pic>
        <p:nvPicPr>
          <p:cNvPr id="172061" name="Picture 5"/>
          <p:cNvPicPr>
            <a:picLocks noChangeAspect="1" noChangeArrowheads="1"/>
          </p:cNvPicPr>
          <p:nvPr/>
        </p:nvPicPr>
        <p:blipFill>
          <a:blip r:embed="rId12"/>
          <a:srcRect/>
          <a:stretch>
            <a:fillRect/>
          </a:stretch>
        </p:blipFill>
        <p:spPr bwMode="auto">
          <a:xfrm>
            <a:off x="5254625" y="6429375"/>
            <a:ext cx="2074863" cy="449263"/>
          </a:xfrm>
          <a:prstGeom prst="rect">
            <a:avLst/>
          </a:prstGeom>
          <a:noFill/>
          <a:ln w="9525">
            <a:noFill/>
            <a:miter lim="800000"/>
            <a:headEnd/>
            <a:tailEnd/>
          </a:ln>
        </p:spPr>
      </p:pic>
      <p:sp>
        <p:nvSpPr>
          <p:cNvPr id="13" name="Elaborazione 12"/>
          <p:cNvSpPr/>
          <p:nvPr/>
        </p:nvSpPr>
        <p:spPr>
          <a:xfrm>
            <a:off x="2108200" y="2438400"/>
            <a:ext cx="150813" cy="44450"/>
          </a:xfrm>
          <a:prstGeom prst="flowChartProcess">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sp>
        <p:nvSpPr>
          <p:cNvPr id="14" name="Meno 13"/>
          <p:cNvSpPr/>
          <p:nvPr/>
        </p:nvSpPr>
        <p:spPr>
          <a:xfrm>
            <a:off x="2108200" y="2443163"/>
            <a:ext cx="150813" cy="34925"/>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sp>
        <p:nvSpPr>
          <p:cNvPr id="40" name="Meno 39"/>
          <p:cNvSpPr/>
          <p:nvPr/>
        </p:nvSpPr>
        <p:spPr>
          <a:xfrm>
            <a:off x="8916988" y="6784975"/>
            <a:ext cx="149225" cy="34925"/>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sp>
        <p:nvSpPr>
          <p:cNvPr id="12" name="Rettangolo 11"/>
          <p:cNvSpPr/>
          <p:nvPr/>
        </p:nvSpPr>
        <p:spPr>
          <a:xfrm>
            <a:off x="587375" y="2563813"/>
            <a:ext cx="1231900" cy="27305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000"/>
                                        <p:tgtEl>
                                          <p:spTgt spid="11"/>
                                        </p:tgtEl>
                                      </p:cBhvr>
                                    </p:animEffect>
                                  </p:childTnLst>
                                </p:cTn>
                              </p:par>
                            </p:childTnLst>
                          </p:cTn>
                        </p:par>
                        <p:par>
                          <p:cTn id="8" fill="hold" nodeType="afterGroup">
                            <p:stCondLst>
                              <p:cond delay="1000"/>
                            </p:stCondLst>
                            <p:childTnLst>
                              <p:par>
                                <p:cTn id="9" presetID="22" presetClass="entr" presetSubtype="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right)">
                                      <p:cBhvr>
                                        <p:cTn id="11" dur="1000"/>
                                        <p:tgtEl>
                                          <p:spTgt spid="15"/>
                                        </p:tgtEl>
                                      </p:cBhvr>
                                    </p:animEffect>
                                  </p:childTnLst>
                                </p:cTn>
                              </p:par>
                            </p:childTnLst>
                          </p:cTn>
                        </p:par>
                        <p:par>
                          <p:cTn id="12" fill="hold" nodeType="afterGroup">
                            <p:stCondLst>
                              <p:cond delay="2000"/>
                            </p:stCondLst>
                            <p:childTnLst>
                              <p:par>
                                <p:cTn id="13" presetID="22" presetClass="entr" presetSubtype="2"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right)">
                                      <p:cBhvr>
                                        <p:cTn id="15" dur="1000"/>
                                        <p:tgtEl>
                                          <p:spTgt spid="3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ntr" presetSubtype="16" fill="hold" nodeType="clickEffect">
                                  <p:stCondLst>
                                    <p:cond delay="0"/>
                                  </p:stCondLst>
                                  <p:childTnLst>
                                    <p:set>
                                      <p:cBhvr>
                                        <p:cTn id="19" dur="1" fill="hold">
                                          <p:stCondLst>
                                            <p:cond delay="0"/>
                                          </p:stCondLst>
                                        </p:cTn>
                                        <p:tgtEl>
                                          <p:spTgt spid="114690"/>
                                        </p:tgtEl>
                                        <p:attrNameLst>
                                          <p:attrName>style.visibility</p:attrName>
                                        </p:attrNameLst>
                                      </p:cBhvr>
                                      <p:to>
                                        <p:strVal val="visible"/>
                                      </p:to>
                                    </p:set>
                                    <p:animEffect transition="in" filter="circle(in)">
                                      <p:cBhvr>
                                        <p:cTn id="20" dur="2000"/>
                                        <p:tgtEl>
                                          <p:spTgt spid="114690"/>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childTnLst>
                          </p:cTn>
                        </p:par>
                        <p:par>
                          <p:cTn id="24" fill="hold" nodeType="afterGroup">
                            <p:stCondLst>
                              <p:cond delay="2000"/>
                            </p:stCondLst>
                            <p:childTnLst>
                              <p:par>
                                <p:cTn id="25" presetID="6" presetClass="entr" presetSubtype="16"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par>
                                <p:cTn id="28" presetID="6" presetClass="entr" presetSubtype="16" fill="hold" nodeType="withEffect">
                                  <p:stCondLst>
                                    <p:cond delay="0"/>
                                  </p:stCondLst>
                                  <p:childTnLst>
                                    <p:set>
                                      <p:cBhvr>
                                        <p:cTn id="29" dur="1" fill="hold">
                                          <p:stCondLst>
                                            <p:cond delay="0"/>
                                          </p:stCondLst>
                                        </p:cTn>
                                        <p:tgtEl>
                                          <p:spTgt spid="113667"/>
                                        </p:tgtEl>
                                        <p:attrNameLst>
                                          <p:attrName>style.visibility</p:attrName>
                                        </p:attrNameLst>
                                      </p:cBhvr>
                                      <p:to>
                                        <p:strVal val="visible"/>
                                      </p:to>
                                    </p:set>
                                    <p:animEffect transition="in" filter="circle(in)">
                                      <p:cBhvr>
                                        <p:cTn id="30" dur="2000"/>
                                        <p:tgtEl>
                                          <p:spTgt spid="113667"/>
                                        </p:tgtEl>
                                      </p:cBhvr>
                                    </p:animEffect>
                                  </p:childTnLst>
                                </p:cTn>
                              </p:par>
                              <p:par>
                                <p:cTn id="31" presetID="6" presetClass="entr" presetSubtype="16" fill="hold" nodeType="withEffect">
                                  <p:stCondLst>
                                    <p:cond delay="0"/>
                                  </p:stCondLst>
                                  <p:childTnLst>
                                    <p:set>
                                      <p:cBhvr>
                                        <p:cTn id="32" dur="1" fill="hold">
                                          <p:stCondLst>
                                            <p:cond delay="0"/>
                                          </p:stCondLst>
                                        </p:cTn>
                                        <p:tgtEl>
                                          <p:spTgt spid="113669"/>
                                        </p:tgtEl>
                                        <p:attrNameLst>
                                          <p:attrName>style.visibility</p:attrName>
                                        </p:attrNameLst>
                                      </p:cBhvr>
                                      <p:to>
                                        <p:strVal val="visible"/>
                                      </p:to>
                                    </p:set>
                                    <p:animEffect transition="in" filter="circle(in)">
                                      <p:cBhvr>
                                        <p:cTn id="33" dur="2000"/>
                                        <p:tgtEl>
                                          <p:spTgt spid="113669"/>
                                        </p:tgtEl>
                                      </p:cBhvr>
                                    </p:animEffect>
                                  </p:childTnLst>
                                </p:cTn>
                              </p:par>
                              <p:par>
                                <p:cTn id="34" presetID="6" presetClass="entr" presetSubtype="16" fill="hold" nodeType="withEffect">
                                  <p:stCondLst>
                                    <p:cond delay="0"/>
                                  </p:stCondLst>
                                  <p:childTnLst>
                                    <p:set>
                                      <p:cBhvr>
                                        <p:cTn id="35" dur="1" fill="hold">
                                          <p:stCondLst>
                                            <p:cond delay="0"/>
                                          </p:stCondLst>
                                        </p:cTn>
                                        <p:tgtEl>
                                          <p:spTgt spid="113670"/>
                                        </p:tgtEl>
                                        <p:attrNameLst>
                                          <p:attrName>style.visibility</p:attrName>
                                        </p:attrNameLst>
                                      </p:cBhvr>
                                      <p:to>
                                        <p:strVal val="visible"/>
                                      </p:to>
                                    </p:set>
                                    <p:animEffect transition="in" filter="circle(in)">
                                      <p:cBhvr>
                                        <p:cTn id="36" dur="2000"/>
                                        <p:tgtEl>
                                          <p:spTgt spid="113670"/>
                                        </p:tgtEl>
                                      </p:cBhvr>
                                    </p:animEffect>
                                  </p:childTnLst>
                                </p:cTn>
                              </p:par>
                            </p:childTnLst>
                          </p:cTn>
                        </p:par>
                        <p:par>
                          <p:cTn id="37" fill="hold" nodeType="afterGroup">
                            <p:stCondLst>
                              <p:cond delay="4000"/>
                            </p:stCondLst>
                            <p:childTnLst>
                              <p:par>
                                <p:cTn id="38" presetID="6" presetClass="entr" presetSubtype="16" fill="hold" nodeType="afterEffect">
                                  <p:stCondLst>
                                    <p:cond delay="0"/>
                                  </p:stCondLst>
                                  <p:childTnLst>
                                    <p:set>
                                      <p:cBhvr>
                                        <p:cTn id="39" dur="1" fill="hold">
                                          <p:stCondLst>
                                            <p:cond delay="0"/>
                                          </p:stCondLst>
                                        </p:cTn>
                                        <p:tgtEl>
                                          <p:spTgt spid="113671"/>
                                        </p:tgtEl>
                                        <p:attrNameLst>
                                          <p:attrName>style.visibility</p:attrName>
                                        </p:attrNameLst>
                                      </p:cBhvr>
                                      <p:to>
                                        <p:strVal val="visible"/>
                                      </p:to>
                                    </p:set>
                                    <p:animEffect transition="in" filter="circle(in)">
                                      <p:cBhvr>
                                        <p:cTn id="40" dur="2000"/>
                                        <p:tgtEl>
                                          <p:spTgt spid="113671"/>
                                        </p:tgtEl>
                                      </p:cBhvr>
                                    </p:animEffect>
                                  </p:childTnLst>
                                </p:cTn>
                              </p:par>
                            </p:childTnLst>
                          </p:cTn>
                        </p:par>
                        <p:par>
                          <p:cTn id="41" fill="hold" nodeType="afterGroup">
                            <p:stCondLst>
                              <p:cond delay="6000"/>
                            </p:stCondLst>
                            <p:childTnLst>
                              <p:par>
                                <p:cTn id="42" presetID="6" presetClass="entr" presetSubtype="16"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circle(in)">
                                      <p:cBhvr>
                                        <p:cTn id="44" dur="2000"/>
                                        <p:tgtEl>
                                          <p:spTgt spid="7"/>
                                        </p:tgtEl>
                                      </p:cBhvr>
                                    </p:animEffect>
                                  </p:childTnLst>
                                </p:cTn>
                              </p:par>
                              <p:par>
                                <p:cTn id="45" presetID="26" presetClass="entr" presetSubtype="0"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wipe(down)">
                                      <p:cBhvr>
                                        <p:cTn id="47" dur="580">
                                          <p:stCondLst>
                                            <p:cond delay="0"/>
                                          </p:stCondLst>
                                        </p:cTn>
                                        <p:tgtEl>
                                          <p:spTgt spid="40"/>
                                        </p:tgtEl>
                                      </p:cBhvr>
                                    </p:animEffect>
                                    <p:anim calcmode="lin" valueType="num">
                                      <p:cBhvr>
                                        <p:cTn id="48"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53" dur="26">
                                          <p:stCondLst>
                                            <p:cond delay="650"/>
                                          </p:stCondLst>
                                        </p:cTn>
                                        <p:tgtEl>
                                          <p:spTgt spid="40"/>
                                        </p:tgtEl>
                                      </p:cBhvr>
                                      <p:to x="100000" y="60000"/>
                                    </p:animScale>
                                    <p:animScale>
                                      <p:cBhvr>
                                        <p:cTn id="54" dur="166" decel="50000">
                                          <p:stCondLst>
                                            <p:cond delay="676"/>
                                          </p:stCondLst>
                                        </p:cTn>
                                        <p:tgtEl>
                                          <p:spTgt spid="40"/>
                                        </p:tgtEl>
                                      </p:cBhvr>
                                      <p:to x="100000" y="100000"/>
                                    </p:animScale>
                                    <p:animScale>
                                      <p:cBhvr>
                                        <p:cTn id="55" dur="26">
                                          <p:stCondLst>
                                            <p:cond delay="1312"/>
                                          </p:stCondLst>
                                        </p:cTn>
                                        <p:tgtEl>
                                          <p:spTgt spid="40"/>
                                        </p:tgtEl>
                                      </p:cBhvr>
                                      <p:to x="100000" y="80000"/>
                                    </p:animScale>
                                    <p:animScale>
                                      <p:cBhvr>
                                        <p:cTn id="56" dur="166" decel="50000">
                                          <p:stCondLst>
                                            <p:cond delay="1338"/>
                                          </p:stCondLst>
                                        </p:cTn>
                                        <p:tgtEl>
                                          <p:spTgt spid="40"/>
                                        </p:tgtEl>
                                      </p:cBhvr>
                                      <p:to x="100000" y="100000"/>
                                    </p:animScale>
                                    <p:animScale>
                                      <p:cBhvr>
                                        <p:cTn id="57" dur="26">
                                          <p:stCondLst>
                                            <p:cond delay="1642"/>
                                          </p:stCondLst>
                                        </p:cTn>
                                        <p:tgtEl>
                                          <p:spTgt spid="40"/>
                                        </p:tgtEl>
                                      </p:cBhvr>
                                      <p:to x="100000" y="90000"/>
                                    </p:animScale>
                                    <p:animScale>
                                      <p:cBhvr>
                                        <p:cTn id="58" dur="166" decel="50000">
                                          <p:stCondLst>
                                            <p:cond delay="1668"/>
                                          </p:stCondLst>
                                        </p:cTn>
                                        <p:tgtEl>
                                          <p:spTgt spid="40"/>
                                        </p:tgtEl>
                                      </p:cBhvr>
                                      <p:to x="100000" y="100000"/>
                                    </p:animScale>
                                    <p:animScale>
                                      <p:cBhvr>
                                        <p:cTn id="59" dur="26">
                                          <p:stCondLst>
                                            <p:cond delay="1808"/>
                                          </p:stCondLst>
                                        </p:cTn>
                                        <p:tgtEl>
                                          <p:spTgt spid="40"/>
                                        </p:tgtEl>
                                      </p:cBhvr>
                                      <p:to x="100000" y="95000"/>
                                    </p:animScale>
                                    <p:animScale>
                                      <p:cBhvr>
                                        <p:cTn id="60" dur="166" decel="50000">
                                          <p:stCondLst>
                                            <p:cond delay="1834"/>
                                          </p:stCondLst>
                                        </p:cTn>
                                        <p:tgtEl>
                                          <p:spTgt spid="40"/>
                                        </p:tgtEl>
                                      </p:cBhvr>
                                      <p:to x="100000" y="100000"/>
                                    </p:animScale>
                                  </p:childTnLst>
                                </p:cTn>
                              </p:par>
                              <p:par>
                                <p:cTn id="61" presetID="26" presetClass="entr" presetSubtype="0" fill="hold"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down)">
                                      <p:cBhvr>
                                        <p:cTn id="63" dur="580">
                                          <p:stCondLst>
                                            <p:cond delay="0"/>
                                          </p:stCondLst>
                                        </p:cTn>
                                        <p:tgtEl>
                                          <p:spTgt spid="14"/>
                                        </p:tgtEl>
                                      </p:cBhvr>
                                    </p:animEffect>
                                    <p:anim calcmode="lin" valueType="num">
                                      <p:cBhvr>
                                        <p:cTn id="6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9" dur="26">
                                          <p:stCondLst>
                                            <p:cond delay="650"/>
                                          </p:stCondLst>
                                        </p:cTn>
                                        <p:tgtEl>
                                          <p:spTgt spid="14"/>
                                        </p:tgtEl>
                                      </p:cBhvr>
                                      <p:to x="100000" y="60000"/>
                                    </p:animScale>
                                    <p:animScale>
                                      <p:cBhvr>
                                        <p:cTn id="70" dur="166" decel="50000">
                                          <p:stCondLst>
                                            <p:cond delay="676"/>
                                          </p:stCondLst>
                                        </p:cTn>
                                        <p:tgtEl>
                                          <p:spTgt spid="14"/>
                                        </p:tgtEl>
                                      </p:cBhvr>
                                      <p:to x="100000" y="100000"/>
                                    </p:animScale>
                                    <p:animScale>
                                      <p:cBhvr>
                                        <p:cTn id="71" dur="26">
                                          <p:stCondLst>
                                            <p:cond delay="1312"/>
                                          </p:stCondLst>
                                        </p:cTn>
                                        <p:tgtEl>
                                          <p:spTgt spid="14"/>
                                        </p:tgtEl>
                                      </p:cBhvr>
                                      <p:to x="100000" y="80000"/>
                                    </p:animScale>
                                    <p:animScale>
                                      <p:cBhvr>
                                        <p:cTn id="72" dur="166" decel="50000">
                                          <p:stCondLst>
                                            <p:cond delay="1338"/>
                                          </p:stCondLst>
                                        </p:cTn>
                                        <p:tgtEl>
                                          <p:spTgt spid="14"/>
                                        </p:tgtEl>
                                      </p:cBhvr>
                                      <p:to x="100000" y="100000"/>
                                    </p:animScale>
                                    <p:animScale>
                                      <p:cBhvr>
                                        <p:cTn id="73" dur="26">
                                          <p:stCondLst>
                                            <p:cond delay="1642"/>
                                          </p:stCondLst>
                                        </p:cTn>
                                        <p:tgtEl>
                                          <p:spTgt spid="14"/>
                                        </p:tgtEl>
                                      </p:cBhvr>
                                      <p:to x="100000" y="90000"/>
                                    </p:animScale>
                                    <p:animScale>
                                      <p:cBhvr>
                                        <p:cTn id="74" dur="166" decel="50000">
                                          <p:stCondLst>
                                            <p:cond delay="1668"/>
                                          </p:stCondLst>
                                        </p:cTn>
                                        <p:tgtEl>
                                          <p:spTgt spid="14"/>
                                        </p:tgtEl>
                                      </p:cBhvr>
                                      <p:to x="100000" y="100000"/>
                                    </p:animScale>
                                    <p:animScale>
                                      <p:cBhvr>
                                        <p:cTn id="75" dur="26">
                                          <p:stCondLst>
                                            <p:cond delay="1808"/>
                                          </p:stCondLst>
                                        </p:cTn>
                                        <p:tgtEl>
                                          <p:spTgt spid="14"/>
                                        </p:tgtEl>
                                      </p:cBhvr>
                                      <p:to x="100000" y="95000"/>
                                    </p:animScale>
                                    <p:animScale>
                                      <p:cBhvr>
                                        <p:cTn id="76" dur="166" decel="50000">
                                          <p:stCondLst>
                                            <p:cond delay="1834"/>
                                          </p:stCondLst>
                                        </p:cTn>
                                        <p:tgtEl>
                                          <p:spTgt spid="14"/>
                                        </p:tgtEl>
                                      </p:cBhvr>
                                      <p:to x="100000" y="100000"/>
                                    </p:animScale>
                                  </p:childTnLst>
                                </p:cTn>
                              </p:par>
                            </p:childTnLst>
                          </p:cTn>
                        </p:par>
                        <p:par>
                          <p:cTn id="77" fill="hold" nodeType="afterGroup">
                            <p:stCondLst>
                              <p:cond delay="8000"/>
                            </p:stCondLst>
                            <p:childTnLst>
                              <p:par>
                                <p:cTn id="78" presetID="6" presetClass="entr" presetSubtype="16" fill="hold" grpId="0" nodeType="afterEffect">
                                  <p:stCondLst>
                                    <p:cond delay="0"/>
                                  </p:stCondLst>
                                  <p:childTnLst>
                                    <p:set>
                                      <p:cBhvr>
                                        <p:cTn id="79" dur="1" fill="hold">
                                          <p:stCondLst>
                                            <p:cond delay="0"/>
                                          </p:stCondLst>
                                        </p:cTn>
                                        <p:tgtEl>
                                          <p:spTgt spid="3"/>
                                        </p:tgtEl>
                                        <p:attrNameLst>
                                          <p:attrName>style.visibility</p:attrName>
                                        </p:attrNameLst>
                                      </p:cBhvr>
                                      <p:to>
                                        <p:strVal val="visible"/>
                                      </p:to>
                                    </p:set>
                                    <p:animEffect transition="in" filter="circle(in)">
                                      <p:cBhvr>
                                        <p:cTn id="8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7"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22" name="Immagine 4">
            <a:extLst>
              <a:ext uri="{FF2B5EF4-FFF2-40B4-BE49-F238E27FC236}">
                <a16:creationId xmlns:a16="http://schemas.microsoft.com/office/drawing/2014/main" id="{031294EE-B6E1-DB41-9F48-85D44EB8D4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836712"/>
            <a:ext cx="7626350"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a:extLst>
              <a:ext uri="{FF2B5EF4-FFF2-40B4-BE49-F238E27FC236}">
                <a16:creationId xmlns:a16="http://schemas.microsoft.com/office/drawing/2014/main" id="{3BA1FD02-ECF4-0942-B3DB-96376BD1F496}"/>
              </a:ext>
            </a:extLst>
          </p:cNvPr>
          <p:cNvSpPr/>
          <p:nvPr/>
        </p:nvSpPr>
        <p:spPr>
          <a:xfrm>
            <a:off x="7163743" y="1425675"/>
            <a:ext cx="66675"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ttangolo 13">
            <a:extLst>
              <a:ext uri="{FF2B5EF4-FFF2-40B4-BE49-F238E27FC236}">
                <a16:creationId xmlns:a16="http://schemas.microsoft.com/office/drawing/2014/main" id="{E990BCD1-3481-5642-8C09-3AC8F276D600}"/>
              </a:ext>
            </a:extLst>
          </p:cNvPr>
          <p:cNvSpPr/>
          <p:nvPr/>
        </p:nvSpPr>
        <p:spPr>
          <a:xfrm>
            <a:off x="7884468" y="3503712"/>
            <a:ext cx="287338"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ttangolo 23">
            <a:extLst>
              <a:ext uri="{FF2B5EF4-FFF2-40B4-BE49-F238E27FC236}">
                <a16:creationId xmlns:a16="http://schemas.microsoft.com/office/drawing/2014/main" id="{3B638123-146F-AC42-AD8F-EE66D1FA5B39}"/>
              </a:ext>
            </a:extLst>
          </p:cNvPr>
          <p:cNvSpPr/>
          <p:nvPr/>
        </p:nvSpPr>
        <p:spPr>
          <a:xfrm>
            <a:off x="6228706" y="3732312"/>
            <a:ext cx="157162" cy="157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542739" name="CasellaDiTesto 24">
            <a:extLst>
              <a:ext uri="{FF2B5EF4-FFF2-40B4-BE49-F238E27FC236}">
                <a16:creationId xmlns:a16="http://schemas.microsoft.com/office/drawing/2014/main" id="{A7249D56-202F-B840-B40B-CD85D76186EE}"/>
              </a:ext>
            </a:extLst>
          </p:cNvPr>
          <p:cNvSpPr txBox="1">
            <a:spLocks noChangeArrowheads="1"/>
          </p:cNvSpPr>
          <p:nvPr/>
        </p:nvSpPr>
        <p:spPr bwMode="auto">
          <a:xfrm>
            <a:off x="6155681" y="3657700"/>
            <a:ext cx="425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5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i)</a:t>
            </a:r>
          </a:p>
        </p:txBody>
      </p:sp>
      <p:sp>
        <p:nvSpPr>
          <p:cNvPr id="542740" name="CasellaDiTesto 15">
            <a:extLst>
              <a:ext uri="{FF2B5EF4-FFF2-40B4-BE49-F238E27FC236}">
                <a16:creationId xmlns:a16="http://schemas.microsoft.com/office/drawing/2014/main" id="{570BEBE7-2498-DA43-BD5D-90962B4EB639}"/>
              </a:ext>
            </a:extLst>
          </p:cNvPr>
          <p:cNvSpPr txBox="1">
            <a:spLocks noChangeArrowheads="1"/>
          </p:cNvSpPr>
          <p:nvPr/>
        </p:nvSpPr>
        <p:spPr bwMode="auto">
          <a:xfrm>
            <a:off x="7813031" y="3441800"/>
            <a:ext cx="509587"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5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dei</a:t>
            </a:r>
          </a:p>
        </p:txBody>
      </p:sp>
      <p:sp>
        <p:nvSpPr>
          <p:cNvPr id="27" name="Titolo 1">
            <a:extLst>
              <a:ext uri="{FF2B5EF4-FFF2-40B4-BE49-F238E27FC236}">
                <a16:creationId xmlns:a16="http://schemas.microsoft.com/office/drawing/2014/main" id="{AFADF01B-0BBF-AA4F-B07A-B28DE22A2BA0}"/>
              </a:ext>
            </a:extLst>
          </p:cNvPr>
          <p:cNvSpPr txBox="1">
            <a:spLocks/>
          </p:cNvSpPr>
          <p:nvPr/>
        </p:nvSpPr>
        <p:spPr>
          <a:xfrm>
            <a:off x="35496" y="43855"/>
            <a:ext cx="2880320" cy="504825"/>
          </a:xfrm>
          <a:prstGeom prst="rect">
            <a:avLst/>
          </a:prstGeom>
          <a:solidFill>
            <a:srgbClr val="FF0000"/>
          </a:solidFill>
        </p:spPr>
        <p:txBody>
          <a:bodyPr>
            <a:normAutofit fontScale="750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altLang="it-IT" sz="4400" b="0" i="0" u="none" strike="noStrike" kern="1200" cap="none" spc="0" normalizeH="0" baseline="0" noProof="0" dirty="0">
                <a:ln>
                  <a:noFill/>
                </a:ln>
                <a:solidFill>
                  <a:prstClr val="white"/>
                </a:solidFill>
                <a:effectLst/>
                <a:uLnTx/>
                <a:uFillTx/>
                <a:latin typeface="Calibri"/>
                <a:ea typeface="+mj-ea"/>
                <a:cs typeface="Arial" pitchFamily="34" charset="0"/>
              </a:rPr>
              <a:t>Esperienza n. 1</a:t>
            </a:r>
          </a:p>
        </p:txBody>
      </p:sp>
      <p:cxnSp>
        <p:nvCxnSpPr>
          <p:cNvPr id="28" name="Connettore 1 27">
            <a:extLst>
              <a:ext uri="{FF2B5EF4-FFF2-40B4-BE49-F238E27FC236}">
                <a16:creationId xmlns:a16="http://schemas.microsoft.com/office/drawing/2014/main" id="{3F9BD33D-E33D-0E44-B822-F1FCCD979A7E}"/>
              </a:ext>
            </a:extLst>
          </p:cNvPr>
          <p:cNvCxnSpPr/>
          <p:nvPr/>
        </p:nvCxnSpPr>
        <p:spPr>
          <a:xfrm>
            <a:off x="1544638" y="6444209"/>
            <a:ext cx="5429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nettore 1 28">
            <a:extLst>
              <a:ext uri="{FF2B5EF4-FFF2-40B4-BE49-F238E27FC236}">
                <a16:creationId xmlns:a16="http://schemas.microsoft.com/office/drawing/2014/main" id="{95D71F1C-58D4-0349-BDEA-65653134C39B}"/>
              </a:ext>
            </a:extLst>
          </p:cNvPr>
          <p:cNvCxnSpPr/>
          <p:nvPr/>
        </p:nvCxnSpPr>
        <p:spPr>
          <a:xfrm flipV="1">
            <a:off x="1828800" y="4550321"/>
            <a:ext cx="1588" cy="1863725"/>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0" name="Rettangolo 29">
            <a:extLst>
              <a:ext uri="{FF2B5EF4-FFF2-40B4-BE49-F238E27FC236}">
                <a16:creationId xmlns:a16="http://schemas.microsoft.com/office/drawing/2014/main" id="{E2FB3D12-DE35-6F43-88D0-82F3DB4CF69E}"/>
              </a:ext>
            </a:extLst>
          </p:cNvPr>
          <p:cNvSpPr/>
          <p:nvPr/>
        </p:nvSpPr>
        <p:spPr>
          <a:xfrm flipV="1">
            <a:off x="1816100" y="4367759"/>
            <a:ext cx="2200275" cy="20637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1" name="Connettore 1 30">
            <a:extLst>
              <a:ext uri="{FF2B5EF4-FFF2-40B4-BE49-F238E27FC236}">
                <a16:creationId xmlns:a16="http://schemas.microsoft.com/office/drawing/2014/main" id="{B4FCD247-C1F8-014B-825B-FFE6411F54B4}"/>
              </a:ext>
            </a:extLst>
          </p:cNvPr>
          <p:cNvCxnSpPr/>
          <p:nvPr/>
        </p:nvCxnSpPr>
        <p:spPr>
          <a:xfrm>
            <a:off x="3708400" y="6464846"/>
            <a:ext cx="5429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Connettore 1 31">
            <a:extLst>
              <a:ext uri="{FF2B5EF4-FFF2-40B4-BE49-F238E27FC236}">
                <a16:creationId xmlns:a16="http://schemas.microsoft.com/office/drawing/2014/main" id="{6E41973C-A00E-3343-8B05-245A7AC76007}"/>
              </a:ext>
            </a:extLst>
          </p:cNvPr>
          <p:cNvCxnSpPr/>
          <p:nvPr/>
        </p:nvCxnSpPr>
        <p:spPr>
          <a:xfrm flipV="1">
            <a:off x="3995738" y="4570959"/>
            <a:ext cx="1587" cy="1863725"/>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3" name="Rettangolo 49">
            <a:extLst>
              <a:ext uri="{FF2B5EF4-FFF2-40B4-BE49-F238E27FC236}">
                <a16:creationId xmlns:a16="http://schemas.microsoft.com/office/drawing/2014/main" id="{8916C5E9-1741-464B-AE79-A9EAC246C86F}"/>
              </a:ext>
            </a:extLst>
          </p:cNvPr>
          <p:cNvSpPr>
            <a:spLocks noChangeArrowheads="1"/>
          </p:cNvSpPr>
          <p:nvPr/>
        </p:nvSpPr>
        <p:spPr bwMode="auto">
          <a:xfrm>
            <a:off x="2119313" y="5313909"/>
            <a:ext cx="388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k</a:t>
            </a:r>
            <a:r>
              <a:rPr kumimoji="0" lang="it-IT" altLang="it-IT" sz="1800" b="1" i="0" u="none" strike="noStrike" kern="1200" cap="none" spc="0" normalizeH="0" baseline="-25000" noProof="0">
                <a:ln>
                  <a:noFill/>
                </a:ln>
                <a:solidFill>
                  <a:srgbClr val="FF0000"/>
                </a:solidFill>
                <a:effectLst/>
                <a:uLnTx/>
                <a:uFillTx/>
                <a:latin typeface="Calibri" panose="020F0502020204030204" pitchFamily="34" charset="0"/>
                <a:ea typeface="+mn-ea"/>
                <a:cs typeface="Arial" panose="020B0604020202020204" pitchFamily="34" charset="0"/>
              </a:rPr>
              <a:t>A</a:t>
            </a:r>
            <a:endParaRPr kumimoji="0" lang="it-IT" altLang="it-IT" sz="1800" b="0"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endParaRPr>
          </a:p>
        </p:txBody>
      </p:sp>
      <p:sp>
        <p:nvSpPr>
          <p:cNvPr id="34" name="Rettangolo 49">
            <a:extLst>
              <a:ext uri="{FF2B5EF4-FFF2-40B4-BE49-F238E27FC236}">
                <a16:creationId xmlns:a16="http://schemas.microsoft.com/office/drawing/2014/main" id="{AAF81611-C156-9544-85B5-D4A57B2EF7CA}"/>
              </a:ext>
            </a:extLst>
          </p:cNvPr>
          <p:cNvSpPr>
            <a:spLocks noChangeArrowheads="1"/>
          </p:cNvSpPr>
          <p:nvPr/>
        </p:nvSpPr>
        <p:spPr bwMode="auto">
          <a:xfrm>
            <a:off x="2051050" y="4574134"/>
            <a:ext cx="471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m</a:t>
            </a:r>
            <a:r>
              <a:rPr kumimoji="0" lang="it-IT" altLang="it-IT" sz="1800" b="1" i="0" u="none" strike="noStrike" kern="1200" cap="none" spc="0" normalizeH="0" baseline="-25000" noProof="0">
                <a:ln>
                  <a:noFill/>
                </a:ln>
                <a:solidFill>
                  <a:srgbClr val="FF0000"/>
                </a:solidFill>
                <a:effectLst/>
                <a:uLnTx/>
                <a:uFillTx/>
                <a:latin typeface="Calibri" panose="020F0502020204030204" pitchFamily="34" charset="0"/>
                <a:ea typeface="+mn-ea"/>
                <a:cs typeface="Arial" panose="020B0604020202020204" pitchFamily="34" charset="0"/>
              </a:rPr>
              <a:t>A</a:t>
            </a:r>
            <a:endParaRPr kumimoji="0" lang="it-IT" altLang="it-IT" sz="1800" b="0"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endParaRPr>
          </a:p>
        </p:txBody>
      </p:sp>
      <p:sp>
        <p:nvSpPr>
          <p:cNvPr id="35" name="CasellaDiTesto 54">
            <a:extLst>
              <a:ext uri="{FF2B5EF4-FFF2-40B4-BE49-F238E27FC236}">
                <a16:creationId xmlns:a16="http://schemas.microsoft.com/office/drawing/2014/main" id="{7588FFF0-4CF2-8E47-BC80-5F15BC2EBF0A}"/>
              </a:ext>
            </a:extLst>
          </p:cNvPr>
          <p:cNvSpPr txBox="1">
            <a:spLocks noChangeArrowheads="1"/>
          </p:cNvSpPr>
          <p:nvPr/>
        </p:nvSpPr>
        <p:spPr bwMode="auto">
          <a:xfrm>
            <a:off x="341313" y="5456784"/>
            <a:ext cx="1135062"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2000" b="1" i="1"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2000" b="1" i="1" u="none" strike="noStrike" kern="1200" cap="none" spc="0" normalizeH="0" baseline="0" noProof="0">
                <a:ln>
                  <a:noFill/>
                </a:ln>
                <a:solidFill>
                  <a:srgbClr val="31859C"/>
                </a:solidFill>
                <a:effectLst/>
                <a:uLnTx/>
                <a:uFillTx/>
                <a:latin typeface="Calibri" panose="020F0502020204030204" pitchFamily="34" charset="0"/>
                <a:ea typeface="+mn-ea"/>
                <a:cs typeface="Arial" panose="020B0604020202020204" pitchFamily="34" charset="0"/>
              </a:rPr>
              <a:t>T</a:t>
            </a:r>
            <a:r>
              <a:rPr kumimoji="0" lang="it-IT" altLang="it-IT" sz="2000" b="1" i="1" u="none" strike="noStrike" kern="1200" cap="none" spc="0" normalizeH="0" baseline="-25000" noProof="0">
                <a:ln>
                  <a:noFill/>
                </a:ln>
                <a:solidFill>
                  <a:srgbClr val="31859C"/>
                </a:solidFill>
                <a:effectLst/>
                <a:uLnTx/>
                <a:uFillTx/>
                <a:latin typeface="Calibri" panose="020F0502020204030204" pitchFamily="34" charset="0"/>
                <a:ea typeface="+mn-ea"/>
                <a:cs typeface="Arial" panose="020B0604020202020204" pitchFamily="34" charset="0"/>
              </a:rPr>
              <a:t>1</a:t>
            </a:r>
            <a:r>
              <a:rPr kumimoji="0" lang="it-IT" altLang="it-IT" sz="2000" b="1" i="1" u="none" strike="noStrike" kern="1200" cap="none" spc="0" normalizeH="0" baseline="-2500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2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1/</a:t>
            </a:r>
            <a:r>
              <a:rPr kumimoji="0" lang="it-IT" altLang="it-IT" sz="2000" b="1" i="1"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f</a:t>
            </a:r>
            <a:r>
              <a:rPr kumimoji="0" lang="it-IT" altLang="it-IT" sz="2000" b="1" i="1" u="none" strike="noStrike" kern="1200" cap="none" spc="0" normalizeH="0" baseline="-25000" noProof="0">
                <a:ln>
                  <a:noFill/>
                </a:ln>
                <a:solidFill>
                  <a:srgbClr val="FF0000"/>
                </a:solidFill>
                <a:effectLst/>
                <a:uLnTx/>
                <a:uFillTx/>
                <a:latin typeface="Calibri" panose="020F0502020204030204" pitchFamily="34" charset="0"/>
                <a:ea typeface="+mn-ea"/>
                <a:cs typeface="Arial" panose="020B0604020202020204" pitchFamily="34" charset="0"/>
              </a:rPr>
              <a:t>1</a:t>
            </a:r>
            <a:r>
              <a:rPr kumimoji="0" lang="it-IT" altLang="it-IT" sz="2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2000" b="1" i="1" u="none" strike="noStrike" kern="1200" cap="none" spc="0" normalizeH="0" baseline="-25000" noProof="0">
                <a:ln>
                  <a:noFill/>
                </a:ln>
                <a:solidFill>
                  <a:srgbClr val="000000"/>
                </a:solidFill>
                <a:effectLst/>
                <a:uLnTx/>
                <a:uFillTx/>
                <a:latin typeface="Calibri" panose="020F0502020204030204" pitchFamily="34" charset="0"/>
                <a:ea typeface="+mn-ea"/>
                <a:cs typeface="Arial" panose="020B0604020202020204" pitchFamily="34" charset="0"/>
              </a:rPr>
              <a:t>  </a:t>
            </a:r>
            <a:endParaRPr kumimoji="0" lang="it-IT" altLang="it-IT" sz="2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6" name="Freccia bidirezionale orizzontale 35">
            <a:extLst>
              <a:ext uri="{FF2B5EF4-FFF2-40B4-BE49-F238E27FC236}">
                <a16:creationId xmlns:a16="http://schemas.microsoft.com/office/drawing/2014/main" id="{146B1359-56BC-7647-82E0-919967C3087F}"/>
              </a:ext>
            </a:extLst>
          </p:cNvPr>
          <p:cNvSpPr/>
          <p:nvPr/>
        </p:nvSpPr>
        <p:spPr>
          <a:xfrm>
            <a:off x="2484438" y="6393409"/>
            <a:ext cx="935037" cy="144462"/>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CasellaDiTesto 107">
            <a:extLst>
              <a:ext uri="{FF2B5EF4-FFF2-40B4-BE49-F238E27FC236}">
                <a16:creationId xmlns:a16="http://schemas.microsoft.com/office/drawing/2014/main" id="{03D6E4D2-DCF4-5E4D-A767-E8A127FA9E67}"/>
              </a:ext>
            </a:extLst>
          </p:cNvPr>
          <p:cNvSpPr txBox="1">
            <a:spLocks noChangeArrowheads="1"/>
          </p:cNvSpPr>
          <p:nvPr/>
        </p:nvSpPr>
        <p:spPr bwMode="auto">
          <a:xfrm>
            <a:off x="4491038" y="5128171"/>
            <a:ext cx="14493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f</a:t>
            </a:r>
            <a:r>
              <a:rPr kumimoji="0" lang="it-IT" altLang="it-IT" sz="1800" b="1" i="1" u="none" strike="noStrike" kern="1200" cap="none" spc="0" normalizeH="0" baseline="-25000" noProof="0">
                <a:ln>
                  <a:noFill/>
                </a:ln>
                <a:solidFill>
                  <a:srgbClr val="FF0000"/>
                </a:solidFill>
                <a:effectLst/>
                <a:uLnTx/>
                <a:uFillTx/>
                <a:latin typeface="Calibri" panose="020F0502020204030204" pitchFamily="34" charset="0"/>
                <a:ea typeface="+mn-ea"/>
                <a:cs typeface="Arial" panose="020B0604020202020204" pitchFamily="34" charset="0"/>
              </a:rPr>
              <a:t>1</a:t>
            </a:r>
            <a:r>
              <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(Hz)</a:t>
            </a:r>
            <a:r>
              <a:rPr kumimoji="0" lang="it-IT" altLang="it-IT"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400" b="1" i="1"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1,50</a:t>
            </a:r>
            <a:endParaRPr kumimoji="0" lang="it-IT" altLang="it-IT" sz="14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endParaRPr>
          </a:p>
        </p:txBody>
      </p:sp>
      <p:sp>
        <p:nvSpPr>
          <p:cNvPr id="38" name="CasellaDiTesto 11">
            <a:extLst>
              <a:ext uri="{FF2B5EF4-FFF2-40B4-BE49-F238E27FC236}">
                <a16:creationId xmlns:a16="http://schemas.microsoft.com/office/drawing/2014/main" id="{4314E91A-9208-C547-9DF2-1AEBBF0F730B}"/>
              </a:ext>
            </a:extLst>
          </p:cNvPr>
          <p:cNvSpPr txBox="1">
            <a:spLocks noChangeArrowheads="1"/>
          </p:cNvSpPr>
          <p:nvPr/>
        </p:nvSpPr>
        <p:spPr bwMode="auto">
          <a:xfrm>
            <a:off x="4492625" y="5509171"/>
            <a:ext cx="1519238"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215968"/>
                </a:solidFill>
                <a:effectLst/>
                <a:uLnTx/>
                <a:uFillTx/>
                <a:latin typeface="Calibri" panose="020F0502020204030204" pitchFamily="34" charset="0"/>
                <a:ea typeface="+mn-ea"/>
                <a:cs typeface="Arial" panose="020B0604020202020204" pitchFamily="34" charset="0"/>
              </a:rPr>
              <a:t>T</a:t>
            </a:r>
            <a:r>
              <a:rPr kumimoji="0" lang="it-IT" altLang="it-IT" sz="1800" b="1" i="1" u="none" strike="noStrike" kern="1200" cap="none" spc="0" normalizeH="0" baseline="-25000" noProof="0">
                <a:ln>
                  <a:noFill/>
                </a:ln>
                <a:solidFill>
                  <a:srgbClr val="215968"/>
                </a:solidFill>
                <a:effectLst/>
                <a:uLnTx/>
                <a:uFillTx/>
                <a:latin typeface="Calibri" panose="020F0502020204030204" pitchFamily="34" charset="0"/>
                <a:ea typeface="+mn-ea"/>
                <a:cs typeface="Arial" panose="020B0604020202020204" pitchFamily="34" charset="0"/>
              </a:rPr>
              <a:t>1</a:t>
            </a:r>
            <a:r>
              <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(s)</a:t>
            </a:r>
            <a:r>
              <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400" b="1" i="1" u="none" strike="noStrike" kern="1200" cap="none" spc="0" normalizeH="0" baseline="0" noProof="0">
                <a:ln>
                  <a:noFill/>
                </a:ln>
                <a:solidFill>
                  <a:srgbClr val="215968"/>
                </a:solidFill>
                <a:effectLst/>
                <a:uLnTx/>
                <a:uFillTx/>
                <a:latin typeface="Calibri" panose="020F0502020204030204" pitchFamily="34" charset="0"/>
                <a:ea typeface="+mn-ea"/>
                <a:cs typeface="Arial" panose="020B0604020202020204" pitchFamily="34" charset="0"/>
              </a:rPr>
              <a:t>0,67</a:t>
            </a:r>
            <a:endParaRPr kumimoji="0" lang="it-IT" altLang="it-IT" sz="1400" b="1" i="0" u="none" strike="noStrike" kern="1200" cap="none" spc="0" normalizeH="0" baseline="0" noProof="0">
              <a:ln>
                <a:noFill/>
              </a:ln>
              <a:solidFill>
                <a:srgbClr val="215968"/>
              </a:solidFill>
              <a:effectLst/>
              <a:uLnTx/>
              <a:uFillTx/>
              <a:latin typeface="Calibri" panose="020F0502020204030204" pitchFamily="34" charset="0"/>
              <a:ea typeface="+mn-ea"/>
              <a:cs typeface="Arial" panose="020B0604020202020204" pitchFamily="34" charset="0"/>
            </a:endParaRPr>
          </a:p>
        </p:txBody>
      </p:sp>
      <p:sp>
        <p:nvSpPr>
          <p:cNvPr id="39" name="CasellaDiTesto 2">
            <a:extLst>
              <a:ext uri="{FF2B5EF4-FFF2-40B4-BE49-F238E27FC236}">
                <a16:creationId xmlns:a16="http://schemas.microsoft.com/office/drawing/2014/main" id="{9BA8BA43-7EF5-DA47-B14C-DCC0CEC8DB77}"/>
              </a:ext>
            </a:extLst>
          </p:cNvPr>
          <p:cNvSpPr txBox="1">
            <a:spLocks noChangeArrowheads="1"/>
          </p:cNvSpPr>
          <p:nvPr/>
        </p:nvSpPr>
        <p:spPr bwMode="auto">
          <a:xfrm>
            <a:off x="7020446" y="5210616"/>
            <a:ext cx="1223962" cy="738664"/>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Con incremento di massa pari a </a:t>
            </a:r>
            <a:r>
              <a:rPr kumimoji="0" lang="it-IT" altLang="it-IT" sz="1800" b="1" i="0" u="none" strike="noStrike" kern="1200" cap="none" spc="0" normalizeH="0" baseline="0" noProof="0" dirty="0">
                <a:ln>
                  <a:noFill/>
                </a:ln>
                <a:solidFill>
                  <a:srgbClr val="0070C0"/>
                </a:solidFill>
                <a:effectLst/>
                <a:uLnTx/>
                <a:uFillTx/>
                <a:latin typeface="Calibri" panose="020F0502020204030204" pitchFamily="34" charset="0"/>
                <a:ea typeface="+mn-ea"/>
                <a:cs typeface="Arial" panose="020B0604020202020204" pitchFamily="34" charset="0"/>
              </a:rPr>
              <a:t>△</a:t>
            </a:r>
            <a:r>
              <a:rPr kumimoji="0" lang="it-IT" altLang="it-IT" sz="14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Arial" panose="020B0604020202020204" pitchFamily="34" charset="0"/>
              </a:rPr>
              <a:t>Q</a:t>
            </a:r>
            <a:r>
              <a:rPr kumimoji="0" lang="it-IT" altLang="it-IT" sz="1200" b="1" i="0" u="none" strike="noStrike" kern="1200" cap="none" spc="0" normalizeH="0" baseline="0" noProof="0" dirty="0">
                <a:ln>
                  <a:noFill/>
                </a:ln>
                <a:solidFill>
                  <a:srgbClr val="0070C0"/>
                </a:solidFill>
                <a:effectLst/>
                <a:uLnTx/>
                <a:uFillTx/>
                <a:latin typeface="Calibri" panose="020F0502020204030204" pitchFamily="34" charset="0"/>
                <a:ea typeface="+mn-ea"/>
                <a:cs typeface="Arial" panose="020B0604020202020204" pitchFamily="34" charset="0"/>
              </a:rPr>
              <a:t> </a:t>
            </a:r>
            <a:r>
              <a:rPr kumimoji="0" lang="it-IT" altLang="it-IT"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di 270 g</a:t>
            </a:r>
          </a:p>
        </p:txBody>
      </p:sp>
      <p:sp>
        <p:nvSpPr>
          <p:cNvPr id="40" name="Freccia su 39">
            <a:extLst>
              <a:ext uri="{FF2B5EF4-FFF2-40B4-BE49-F238E27FC236}">
                <a16:creationId xmlns:a16="http://schemas.microsoft.com/office/drawing/2014/main" id="{77DF0E49-E26C-E347-8928-3E1C005F7E4D}"/>
              </a:ext>
            </a:extLst>
          </p:cNvPr>
          <p:cNvSpPr/>
          <p:nvPr/>
        </p:nvSpPr>
        <p:spPr>
          <a:xfrm rot="16200000">
            <a:off x="6768530" y="5480943"/>
            <a:ext cx="215900" cy="144463"/>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Cilindro 40">
            <a:extLst>
              <a:ext uri="{FF2B5EF4-FFF2-40B4-BE49-F238E27FC236}">
                <a16:creationId xmlns:a16="http://schemas.microsoft.com/office/drawing/2014/main" id="{3C2931DF-4484-C047-A2D0-2D198DE1548D}"/>
              </a:ext>
            </a:extLst>
          </p:cNvPr>
          <p:cNvSpPr/>
          <p:nvPr/>
        </p:nvSpPr>
        <p:spPr>
          <a:xfrm>
            <a:off x="2843213" y="4324896"/>
            <a:ext cx="225425" cy="29845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Triangolo 41">
            <a:extLst>
              <a:ext uri="{FF2B5EF4-FFF2-40B4-BE49-F238E27FC236}">
                <a16:creationId xmlns:a16="http://schemas.microsoft.com/office/drawing/2014/main" id="{3FA27896-15A0-C446-82D5-3DAB8A6705BE}"/>
              </a:ext>
            </a:extLst>
          </p:cNvPr>
          <p:cNvSpPr/>
          <p:nvPr/>
        </p:nvSpPr>
        <p:spPr>
          <a:xfrm>
            <a:off x="2771775" y="4745584"/>
            <a:ext cx="196850" cy="176212"/>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CasellaDiTesto 42">
            <a:extLst>
              <a:ext uri="{FF2B5EF4-FFF2-40B4-BE49-F238E27FC236}">
                <a16:creationId xmlns:a16="http://schemas.microsoft.com/office/drawing/2014/main" id="{C98A0F2F-6BBB-7A4D-A535-DE9A7DDB913B}"/>
              </a:ext>
            </a:extLst>
          </p:cNvPr>
          <p:cNvSpPr txBox="1">
            <a:spLocks noChangeArrowheads="1"/>
          </p:cNvSpPr>
          <p:nvPr/>
        </p:nvSpPr>
        <p:spPr bwMode="auto">
          <a:xfrm>
            <a:off x="2906713" y="4664621"/>
            <a:ext cx="641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0070C0"/>
                </a:solidFill>
                <a:effectLst/>
                <a:uLnTx/>
                <a:uFillTx/>
                <a:latin typeface="Calibri" panose="020F0502020204030204" pitchFamily="34" charset="0"/>
                <a:ea typeface="+mn-ea"/>
                <a:cs typeface="Arial" panose="020B0604020202020204" pitchFamily="34" charset="0"/>
              </a:rPr>
              <a:t>Q</a:t>
            </a:r>
          </a:p>
        </p:txBody>
      </p:sp>
      <p:sp>
        <p:nvSpPr>
          <p:cNvPr id="44" name="CasellaDiTesto 43">
            <a:extLst>
              <a:ext uri="{FF2B5EF4-FFF2-40B4-BE49-F238E27FC236}">
                <a16:creationId xmlns:a16="http://schemas.microsoft.com/office/drawing/2014/main" id="{A9665ECF-2FA6-AE48-93A9-FEDA230DF248}"/>
              </a:ext>
            </a:extLst>
          </p:cNvPr>
          <p:cNvSpPr txBox="1">
            <a:spLocks noChangeArrowheads="1"/>
          </p:cNvSpPr>
          <p:nvPr/>
        </p:nvSpPr>
        <p:spPr bwMode="auto">
          <a:xfrm>
            <a:off x="6156325" y="5169446"/>
            <a:ext cx="58261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400" b="1" i="1"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1,00</a:t>
            </a:r>
            <a:r>
              <a:rPr kumimoji="0" lang="it-IT" altLang="it-IT"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400" b="1" i="1"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1,00</a:t>
            </a:r>
          </a:p>
        </p:txBody>
      </p:sp>
    </p:spTree>
    <p:extLst>
      <p:ext uri="{BB962C8B-B14F-4D97-AF65-F5344CB8AC3E}">
        <p14:creationId xmlns:p14="http://schemas.microsoft.com/office/powerpoint/2010/main" val="556893411"/>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par>
                                <p:cTn id="8" presetID="6" presetClass="entr" presetSubtype="16"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circle(in)">
                                      <p:cBhvr>
                                        <p:cTn id="10" dur="2000"/>
                                        <p:tgtEl>
                                          <p:spTgt spid="2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circle(in)">
                                      <p:cBhvr>
                                        <p:cTn id="13" dur="2000"/>
                                        <p:tgtEl>
                                          <p:spTgt spid="30"/>
                                        </p:tgtEl>
                                      </p:cBhvr>
                                    </p:animEffect>
                                  </p:childTnLst>
                                </p:cTn>
                              </p:par>
                              <p:par>
                                <p:cTn id="14" presetID="6" presetClass="entr" presetSubtype="16"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circle(in)">
                                      <p:cBhvr>
                                        <p:cTn id="16" dur="2000"/>
                                        <p:tgtEl>
                                          <p:spTgt spid="31"/>
                                        </p:tgtEl>
                                      </p:cBhvr>
                                    </p:animEffect>
                                  </p:childTnLst>
                                </p:cTn>
                              </p:par>
                              <p:par>
                                <p:cTn id="17" presetID="6"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circle(in)">
                                      <p:cBhvr>
                                        <p:cTn id="19" dur="2000"/>
                                        <p:tgtEl>
                                          <p:spTgt spid="32"/>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circle(in)">
                                      <p:cBhvr>
                                        <p:cTn id="22" dur="2000"/>
                                        <p:tgtEl>
                                          <p:spTgt spid="33"/>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circle(in)">
                                      <p:cBhvr>
                                        <p:cTn id="25" dur="2000"/>
                                        <p:tgtEl>
                                          <p:spTgt spid="34"/>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circle(in)">
                                      <p:cBhvr>
                                        <p:cTn id="28" dur="20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2"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additive="base">
                                        <p:cTn id="33" dur="2000"/>
                                        <p:tgtEl>
                                          <p:spTgt spid="37"/>
                                        </p:tgtEl>
                                        <p:attrNameLst>
                                          <p:attrName>ppt_x</p:attrName>
                                        </p:attrNameLst>
                                      </p:cBhvr>
                                      <p:tavLst>
                                        <p:tav tm="0">
                                          <p:val>
                                            <p:strVal val="#ppt_x+#ppt_w*1.125000"/>
                                          </p:val>
                                        </p:tav>
                                        <p:tav tm="100000">
                                          <p:val>
                                            <p:strVal val="#ppt_x"/>
                                          </p:val>
                                        </p:tav>
                                      </p:tavLst>
                                    </p:anim>
                                    <p:animEffect transition="in" filter="wipe(left)">
                                      <p:cBhvr>
                                        <p:cTn id="34" dur="2000"/>
                                        <p:tgtEl>
                                          <p:spTgt spid="37"/>
                                        </p:tgtEl>
                                      </p:cBhvr>
                                    </p:animEffect>
                                  </p:childTnLst>
                                </p:cTn>
                              </p:par>
                            </p:childTnLst>
                          </p:cTn>
                        </p:par>
                        <p:par>
                          <p:cTn id="35" fill="hold">
                            <p:stCondLst>
                              <p:cond delay="2000"/>
                            </p:stCondLst>
                            <p:childTnLst>
                              <p:par>
                                <p:cTn id="36" presetID="12" presetClass="entr" presetSubtype="2" fill="hold" grpId="0" nodeType="afterEffect">
                                  <p:stCondLst>
                                    <p:cond delay="0"/>
                                  </p:stCondLst>
                                  <p:childTnLst>
                                    <p:set>
                                      <p:cBhvr>
                                        <p:cTn id="37" dur="1" fill="hold">
                                          <p:stCondLst>
                                            <p:cond delay="0"/>
                                          </p:stCondLst>
                                        </p:cTn>
                                        <p:tgtEl>
                                          <p:spTgt spid="35"/>
                                        </p:tgtEl>
                                        <p:attrNameLst>
                                          <p:attrName>style.visibility</p:attrName>
                                        </p:attrNameLst>
                                      </p:cBhvr>
                                      <p:to>
                                        <p:strVal val="visible"/>
                                      </p:to>
                                    </p:set>
                                    <p:anim calcmode="lin" valueType="num">
                                      <p:cBhvr additive="base">
                                        <p:cTn id="38" dur="2000"/>
                                        <p:tgtEl>
                                          <p:spTgt spid="35"/>
                                        </p:tgtEl>
                                        <p:attrNameLst>
                                          <p:attrName>ppt_x</p:attrName>
                                        </p:attrNameLst>
                                      </p:cBhvr>
                                      <p:tavLst>
                                        <p:tav tm="0">
                                          <p:val>
                                            <p:strVal val="#ppt_x+#ppt_w*1.125000"/>
                                          </p:val>
                                        </p:tav>
                                        <p:tav tm="100000">
                                          <p:val>
                                            <p:strVal val="#ppt_x"/>
                                          </p:val>
                                        </p:tav>
                                      </p:tavLst>
                                    </p:anim>
                                    <p:animEffect transition="in" filter="wipe(left)">
                                      <p:cBhvr>
                                        <p:cTn id="39" dur="2000"/>
                                        <p:tgtEl>
                                          <p:spTgt spid="35"/>
                                        </p:tgtEl>
                                      </p:cBhvr>
                                    </p:animEffect>
                                  </p:childTnLst>
                                </p:cTn>
                              </p:par>
                            </p:childTnLst>
                          </p:cTn>
                        </p:par>
                        <p:par>
                          <p:cTn id="40" fill="hold">
                            <p:stCondLst>
                              <p:cond delay="4000"/>
                            </p:stCondLst>
                            <p:childTnLst>
                              <p:par>
                                <p:cTn id="41" presetID="12" presetClass="entr" presetSubtype="2" fill="hold" grpId="0" nodeType="after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2000"/>
                                        <p:tgtEl>
                                          <p:spTgt spid="38"/>
                                        </p:tgtEl>
                                        <p:attrNameLst>
                                          <p:attrName>ppt_x</p:attrName>
                                        </p:attrNameLst>
                                      </p:cBhvr>
                                      <p:tavLst>
                                        <p:tav tm="0">
                                          <p:val>
                                            <p:strVal val="#ppt_x+#ppt_w*1.125000"/>
                                          </p:val>
                                        </p:tav>
                                        <p:tav tm="100000">
                                          <p:val>
                                            <p:strVal val="#ppt_x"/>
                                          </p:val>
                                        </p:tav>
                                      </p:tavLst>
                                    </p:anim>
                                    <p:animEffect transition="in" filter="wipe(left)">
                                      <p:cBhvr>
                                        <p:cTn id="44" dur="2000"/>
                                        <p:tgtEl>
                                          <p:spTgt spid="38"/>
                                        </p:tgtEl>
                                      </p:cBhvr>
                                    </p:animEffect>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grpId="0" nodeType="click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wipe(down)">
                                      <p:cBhvr>
                                        <p:cTn id="49" dur="580">
                                          <p:stCondLst>
                                            <p:cond delay="0"/>
                                          </p:stCondLst>
                                        </p:cTn>
                                        <p:tgtEl>
                                          <p:spTgt spid="41"/>
                                        </p:tgtEl>
                                      </p:cBhvr>
                                    </p:animEffect>
                                    <p:anim calcmode="lin" valueType="num">
                                      <p:cBhvr>
                                        <p:cTn id="50"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55" dur="26">
                                          <p:stCondLst>
                                            <p:cond delay="650"/>
                                          </p:stCondLst>
                                        </p:cTn>
                                        <p:tgtEl>
                                          <p:spTgt spid="41"/>
                                        </p:tgtEl>
                                      </p:cBhvr>
                                      <p:to x="100000" y="60000"/>
                                    </p:animScale>
                                    <p:animScale>
                                      <p:cBhvr>
                                        <p:cTn id="56" dur="166" decel="50000">
                                          <p:stCondLst>
                                            <p:cond delay="676"/>
                                          </p:stCondLst>
                                        </p:cTn>
                                        <p:tgtEl>
                                          <p:spTgt spid="41"/>
                                        </p:tgtEl>
                                      </p:cBhvr>
                                      <p:to x="100000" y="100000"/>
                                    </p:animScale>
                                    <p:animScale>
                                      <p:cBhvr>
                                        <p:cTn id="57" dur="26">
                                          <p:stCondLst>
                                            <p:cond delay="1312"/>
                                          </p:stCondLst>
                                        </p:cTn>
                                        <p:tgtEl>
                                          <p:spTgt spid="41"/>
                                        </p:tgtEl>
                                      </p:cBhvr>
                                      <p:to x="100000" y="80000"/>
                                    </p:animScale>
                                    <p:animScale>
                                      <p:cBhvr>
                                        <p:cTn id="58" dur="166" decel="50000">
                                          <p:stCondLst>
                                            <p:cond delay="1338"/>
                                          </p:stCondLst>
                                        </p:cTn>
                                        <p:tgtEl>
                                          <p:spTgt spid="41"/>
                                        </p:tgtEl>
                                      </p:cBhvr>
                                      <p:to x="100000" y="100000"/>
                                    </p:animScale>
                                    <p:animScale>
                                      <p:cBhvr>
                                        <p:cTn id="59" dur="26">
                                          <p:stCondLst>
                                            <p:cond delay="1642"/>
                                          </p:stCondLst>
                                        </p:cTn>
                                        <p:tgtEl>
                                          <p:spTgt spid="41"/>
                                        </p:tgtEl>
                                      </p:cBhvr>
                                      <p:to x="100000" y="90000"/>
                                    </p:animScale>
                                    <p:animScale>
                                      <p:cBhvr>
                                        <p:cTn id="60" dur="166" decel="50000">
                                          <p:stCondLst>
                                            <p:cond delay="1668"/>
                                          </p:stCondLst>
                                        </p:cTn>
                                        <p:tgtEl>
                                          <p:spTgt spid="41"/>
                                        </p:tgtEl>
                                      </p:cBhvr>
                                      <p:to x="100000" y="100000"/>
                                    </p:animScale>
                                    <p:animScale>
                                      <p:cBhvr>
                                        <p:cTn id="61" dur="26">
                                          <p:stCondLst>
                                            <p:cond delay="1808"/>
                                          </p:stCondLst>
                                        </p:cTn>
                                        <p:tgtEl>
                                          <p:spTgt spid="41"/>
                                        </p:tgtEl>
                                      </p:cBhvr>
                                      <p:to x="100000" y="95000"/>
                                    </p:animScale>
                                    <p:animScale>
                                      <p:cBhvr>
                                        <p:cTn id="62" dur="166" decel="50000">
                                          <p:stCondLst>
                                            <p:cond delay="1834"/>
                                          </p:stCondLst>
                                        </p:cTn>
                                        <p:tgtEl>
                                          <p:spTgt spid="41"/>
                                        </p:tgtEl>
                                      </p:cBhvr>
                                      <p:to x="100000" y="100000"/>
                                    </p:animScale>
                                  </p:childTnLst>
                                </p:cTn>
                              </p:par>
                              <p:par>
                                <p:cTn id="63" presetID="26" presetClass="entr" presetSubtype="0" fill="hold" grpId="0" nodeType="with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wipe(down)">
                                      <p:cBhvr>
                                        <p:cTn id="65" dur="580">
                                          <p:stCondLst>
                                            <p:cond delay="0"/>
                                          </p:stCondLst>
                                        </p:cTn>
                                        <p:tgtEl>
                                          <p:spTgt spid="43"/>
                                        </p:tgtEl>
                                      </p:cBhvr>
                                    </p:animEffect>
                                    <p:anim calcmode="lin" valueType="num">
                                      <p:cBhvr>
                                        <p:cTn id="66"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71" dur="26">
                                          <p:stCondLst>
                                            <p:cond delay="650"/>
                                          </p:stCondLst>
                                        </p:cTn>
                                        <p:tgtEl>
                                          <p:spTgt spid="43"/>
                                        </p:tgtEl>
                                      </p:cBhvr>
                                      <p:to x="100000" y="60000"/>
                                    </p:animScale>
                                    <p:animScale>
                                      <p:cBhvr>
                                        <p:cTn id="72" dur="166" decel="50000">
                                          <p:stCondLst>
                                            <p:cond delay="676"/>
                                          </p:stCondLst>
                                        </p:cTn>
                                        <p:tgtEl>
                                          <p:spTgt spid="43"/>
                                        </p:tgtEl>
                                      </p:cBhvr>
                                      <p:to x="100000" y="100000"/>
                                    </p:animScale>
                                    <p:animScale>
                                      <p:cBhvr>
                                        <p:cTn id="73" dur="26">
                                          <p:stCondLst>
                                            <p:cond delay="1312"/>
                                          </p:stCondLst>
                                        </p:cTn>
                                        <p:tgtEl>
                                          <p:spTgt spid="43"/>
                                        </p:tgtEl>
                                      </p:cBhvr>
                                      <p:to x="100000" y="80000"/>
                                    </p:animScale>
                                    <p:animScale>
                                      <p:cBhvr>
                                        <p:cTn id="74" dur="166" decel="50000">
                                          <p:stCondLst>
                                            <p:cond delay="1338"/>
                                          </p:stCondLst>
                                        </p:cTn>
                                        <p:tgtEl>
                                          <p:spTgt spid="43"/>
                                        </p:tgtEl>
                                      </p:cBhvr>
                                      <p:to x="100000" y="100000"/>
                                    </p:animScale>
                                    <p:animScale>
                                      <p:cBhvr>
                                        <p:cTn id="75" dur="26">
                                          <p:stCondLst>
                                            <p:cond delay="1642"/>
                                          </p:stCondLst>
                                        </p:cTn>
                                        <p:tgtEl>
                                          <p:spTgt spid="43"/>
                                        </p:tgtEl>
                                      </p:cBhvr>
                                      <p:to x="100000" y="90000"/>
                                    </p:animScale>
                                    <p:animScale>
                                      <p:cBhvr>
                                        <p:cTn id="76" dur="166" decel="50000">
                                          <p:stCondLst>
                                            <p:cond delay="1668"/>
                                          </p:stCondLst>
                                        </p:cTn>
                                        <p:tgtEl>
                                          <p:spTgt spid="43"/>
                                        </p:tgtEl>
                                      </p:cBhvr>
                                      <p:to x="100000" y="100000"/>
                                    </p:animScale>
                                    <p:animScale>
                                      <p:cBhvr>
                                        <p:cTn id="77" dur="26">
                                          <p:stCondLst>
                                            <p:cond delay="1808"/>
                                          </p:stCondLst>
                                        </p:cTn>
                                        <p:tgtEl>
                                          <p:spTgt spid="43"/>
                                        </p:tgtEl>
                                      </p:cBhvr>
                                      <p:to x="100000" y="95000"/>
                                    </p:animScale>
                                    <p:animScale>
                                      <p:cBhvr>
                                        <p:cTn id="78" dur="166" decel="50000">
                                          <p:stCondLst>
                                            <p:cond delay="1834"/>
                                          </p:stCondLst>
                                        </p:cTn>
                                        <p:tgtEl>
                                          <p:spTgt spid="43"/>
                                        </p:tgtEl>
                                      </p:cBhvr>
                                      <p:to x="100000" y="100000"/>
                                    </p:animScale>
                                  </p:childTnLst>
                                </p:cTn>
                              </p:par>
                              <p:par>
                                <p:cTn id="79" presetID="26" presetClass="entr" presetSubtype="0" fill="hold" grpId="0" nodeType="with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wipe(down)">
                                      <p:cBhvr>
                                        <p:cTn id="81" dur="580">
                                          <p:stCondLst>
                                            <p:cond delay="0"/>
                                          </p:stCondLst>
                                        </p:cTn>
                                        <p:tgtEl>
                                          <p:spTgt spid="42"/>
                                        </p:tgtEl>
                                      </p:cBhvr>
                                    </p:animEffect>
                                    <p:anim calcmode="lin" valueType="num">
                                      <p:cBhvr>
                                        <p:cTn id="82"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87" dur="26">
                                          <p:stCondLst>
                                            <p:cond delay="650"/>
                                          </p:stCondLst>
                                        </p:cTn>
                                        <p:tgtEl>
                                          <p:spTgt spid="42"/>
                                        </p:tgtEl>
                                      </p:cBhvr>
                                      <p:to x="100000" y="60000"/>
                                    </p:animScale>
                                    <p:animScale>
                                      <p:cBhvr>
                                        <p:cTn id="88" dur="166" decel="50000">
                                          <p:stCondLst>
                                            <p:cond delay="676"/>
                                          </p:stCondLst>
                                        </p:cTn>
                                        <p:tgtEl>
                                          <p:spTgt spid="42"/>
                                        </p:tgtEl>
                                      </p:cBhvr>
                                      <p:to x="100000" y="100000"/>
                                    </p:animScale>
                                    <p:animScale>
                                      <p:cBhvr>
                                        <p:cTn id="89" dur="26">
                                          <p:stCondLst>
                                            <p:cond delay="1312"/>
                                          </p:stCondLst>
                                        </p:cTn>
                                        <p:tgtEl>
                                          <p:spTgt spid="42"/>
                                        </p:tgtEl>
                                      </p:cBhvr>
                                      <p:to x="100000" y="80000"/>
                                    </p:animScale>
                                    <p:animScale>
                                      <p:cBhvr>
                                        <p:cTn id="90" dur="166" decel="50000">
                                          <p:stCondLst>
                                            <p:cond delay="1338"/>
                                          </p:stCondLst>
                                        </p:cTn>
                                        <p:tgtEl>
                                          <p:spTgt spid="42"/>
                                        </p:tgtEl>
                                      </p:cBhvr>
                                      <p:to x="100000" y="100000"/>
                                    </p:animScale>
                                    <p:animScale>
                                      <p:cBhvr>
                                        <p:cTn id="91" dur="26">
                                          <p:stCondLst>
                                            <p:cond delay="1642"/>
                                          </p:stCondLst>
                                        </p:cTn>
                                        <p:tgtEl>
                                          <p:spTgt spid="42"/>
                                        </p:tgtEl>
                                      </p:cBhvr>
                                      <p:to x="100000" y="90000"/>
                                    </p:animScale>
                                    <p:animScale>
                                      <p:cBhvr>
                                        <p:cTn id="92" dur="166" decel="50000">
                                          <p:stCondLst>
                                            <p:cond delay="1668"/>
                                          </p:stCondLst>
                                        </p:cTn>
                                        <p:tgtEl>
                                          <p:spTgt spid="42"/>
                                        </p:tgtEl>
                                      </p:cBhvr>
                                      <p:to x="100000" y="100000"/>
                                    </p:animScale>
                                    <p:animScale>
                                      <p:cBhvr>
                                        <p:cTn id="93" dur="26">
                                          <p:stCondLst>
                                            <p:cond delay="1808"/>
                                          </p:stCondLst>
                                        </p:cTn>
                                        <p:tgtEl>
                                          <p:spTgt spid="42"/>
                                        </p:tgtEl>
                                      </p:cBhvr>
                                      <p:to x="100000" y="95000"/>
                                    </p:animScale>
                                    <p:animScale>
                                      <p:cBhvr>
                                        <p:cTn id="94" dur="166" decel="50000">
                                          <p:stCondLst>
                                            <p:cond delay="1834"/>
                                          </p:stCondLst>
                                        </p:cTn>
                                        <p:tgtEl>
                                          <p:spTgt spid="42"/>
                                        </p:tgtEl>
                                      </p:cBhvr>
                                      <p:to x="100000" y="100000"/>
                                    </p:animScale>
                                  </p:childTnLst>
                                </p:cTn>
                              </p:par>
                            </p:childTnLst>
                          </p:cTn>
                        </p:par>
                        <p:par>
                          <p:cTn id="95" fill="hold">
                            <p:stCondLst>
                              <p:cond delay="2000"/>
                            </p:stCondLst>
                            <p:childTnLst>
                              <p:par>
                                <p:cTn id="96" presetID="6" presetClass="entr" presetSubtype="16" fill="hold" grpId="0" nodeType="afterEffect">
                                  <p:stCondLst>
                                    <p:cond delay="0"/>
                                  </p:stCondLst>
                                  <p:childTnLst>
                                    <p:set>
                                      <p:cBhvr>
                                        <p:cTn id="97" dur="1" fill="hold">
                                          <p:stCondLst>
                                            <p:cond delay="0"/>
                                          </p:stCondLst>
                                        </p:cTn>
                                        <p:tgtEl>
                                          <p:spTgt spid="39"/>
                                        </p:tgtEl>
                                        <p:attrNameLst>
                                          <p:attrName>style.visibility</p:attrName>
                                        </p:attrNameLst>
                                      </p:cBhvr>
                                      <p:to>
                                        <p:strVal val="visible"/>
                                      </p:to>
                                    </p:set>
                                    <p:animEffect transition="in" filter="circle(in)">
                                      <p:cBhvr>
                                        <p:cTn id="98" dur="2000"/>
                                        <p:tgtEl>
                                          <p:spTgt spid="39"/>
                                        </p:tgtEl>
                                      </p:cBhvr>
                                    </p:animEffect>
                                  </p:childTnLst>
                                </p:cTn>
                              </p:par>
                            </p:childTnLst>
                          </p:cTn>
                        </p:par>
                        <p:par>
                          <p:cTn id="99" fill="hold">
                            <p:stCondLst>
                              <p:cond delay="4000"/>
                            </p:stCondLst>
                            <p:childTnLst>
                              <p:par>
                                <p:cTn id="100" presetID="12" presetClass="entr" presetSubtype="2" fill="hold" grpId="0" nodeType="afterEffect">
                                  <p:stCondLst>
                                    <p:cond delay="0"/>
                                  </p:stCondLst>
                                  <p:childTnLst>
                                    <p:set>
                                      <p:cBhvr>
                                        <p:cTn id="101" dur="1" fill="hold">
                                          <p:stCondLst>
                                            <p:cond delay="0"/>
                                          </p:stCondLst>
                                        </p:cTn>
                                        <p:tgtEl>
                                          <p:spTgt spid="40"/>
                                        </p:tgtEl>
                                        <p:attrNameLst>
                                          <p:attrName>style.visibility</p:attrName>
                                        </p:attrNameLst>
                                      </p:cBhvr>
                                      <p:to>
                                        <p:strVal val="visible"/>
                                      </p:to>
                                    </p:set>
                                    <p:anim calcmode="lin" valueType="num">
                                      <p:cBhvr additive="base">
                                        <p:cTn id="102" dur="2000"/>
                                        <p:tgtEl>
                                          <p:spTgt spid="40"/>
                                        </p:tgtEl>
                                        <p:attrNameLst>
                                          <p:attrName>ppt_x</p:attrName>
                                        </p:attrNameLst>
                                      </p:cBhvr>
                                      <p:tavLst>
                                        <p:tav tm="0">
                                          <p:val>
                                            <p:strVal val="#ppt_x+#ppt_w*1.125000"/>
                                          </p:val>
                                        </p:tav>
                                        <p:tav tm="100000">
                                          <p:val>
                                            <p:strVal val="#ppt_x"/>
                                          </p:val>
                                        </p:tav>
                                      </p:tavLst>
                                    </p:anim>
                                    <p:animEffect transition="in" filter="wipe(left)">
                                      <p:cBhvr>
                                        <p:cTn id="103" dur="2000"/>
                                        <p:tgtEl>
                                          <p:spTgt spid="40"/>
                                        </p:tgtEl>
                                      </p:cBhvr>
                                    </p:animEffect>
                                  </p:childTnLst>
                                </p:cTn>
                              </p:par>
                            </p:childTnLst>
                          </p:cTn>
                        </p:par>
                        <p:par>
                          <p:cTn id="104" fill="hold">
                            <p:stCondLst>
                              <p:cond delay="6000"/>
                            </p:stCondLst>
                            <p:childTnLst>
                              <p:par>
                                <p:cTn id="105" presetID="12" presetClass="entr" presetSubtype="2" fill="hold" grpId="0" nodeType="afterEffect">
                                  <p:stCondLst>
                                    <p:cond delay="0"/>
                                  </p:stCondLst>
                                  <p:childTnLst>
                                    <p:set>
                                      <p:cBhvr>
                                        <p:cTn id="106" dur="1" fill="hold">
                                          <p:stCondLst>
                                            <p:cond delay="0"/>
                                          </p:stCondLst>
                                        </p:cTn>
                                        <p:tgtEl>
                                          <p:spTgt spid="44"/>
                                        </p:tgtEl>
                                        <p:attrNameLst>
                                          <p:attrName>style.visibility</p:attrName>
                                        </p:attrNameLst>
                                      </p:cBhvr>
                                      <p:to>
                                        <p:strVal val="visible"/>
                                      </p:to>
                                    </p:set>
                                    <p:anim calcmode="lin" valueType="num">
                                      <p:cBhvr additive="base">
                                        <p:cTn id="107" dur="2000"/>
                                        <p:tgtEl>
                                          <p:spTgt spid="44"/>
                                        </p:tgtEl>
                                        <p:attrNameLst>
                                          <p:attrName>ppt_x</p:attrName>
                                        </p:attrNameLst>
                                      </p:cBhvr>
                                      <p:tavLst>
                                        <p:tav tm="0">
                                          <p:val>
                                            <p:strVal val="#ppt_x+#ppt_w*1.125000"/>
                                          </p:val>
                                        </p:tav>
                                        <p:tav tm="100000">
                                          <p:val>
                                            <p:strVal val="#ppt_x"/>
                                          </p:val>
                                        </p:tav>
                                      </p:tavLst>
                                    </p:anim>
                                    <p:animEffect transition="in" filter="wipe(left)">
                                      <p:cBhvr>
                                        <p:cTn id="108"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3" grpId="0"/>
      <p:bldP spid="34" grpId="0"/>
      <p:bldP spid="35" grpId="0" animBg="1"/>
      <p:bldP spid="36" grpId="0" animBg="1"/>
      <p:bldP spid="37" grpId="0"/>
      <p:bldP spid="38" grpId="0"/>
      <p:bldP spid="39" grpId="0" animBg="1"/>
      <p:bldP spid="40" grpId="0" animBg="1"/>
      <p:bldP spid="41" grpId="0" animBg="1"/>
      <p:bldP spid="42" grpId="0" animBg="1"/>
      <p:bldP spid="43" grpId="0"/>
      <p:bldP spid="4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ttore 1 1">
            <a:extLst>
              <a:ext uri="{FF2B5EF4-FFF2-40B4-BE49-F238E27FC236}">
                <a16:creationId xmlns:a16="http://schemas.microsoft.com/office/drawing/2014/main" id="{D1A98908-7910-4C9F-B9FC-776B068480D2}"/>
              </a:ext>
            </a:extLst>
          </p:cNvPr>
          <p:cNvCxnSpPr/>
          <p:nvPr/>
        </p:nvCxnSpPr>
        <p:spPr>
          <a:xfrm>
            <a:off x="7367588" y="6035675"/>
            <a:ext cx="8064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Connettore 1 2">
            <a:extLst>
              <a:ext uri="{FF2B5EF4-FFF2-40B4-BE49-F238E27FC236}">
                <a16:creationId xmlns:a16="http://schemas.microsoft.com/office/drawing/2014/main" id="{D6306335-5CB4-4433-83FE-2DEE6BAD37FA}"/>
              </a:ext>
            </a:extLst>
          </p:cNvPr>
          <p:cNvCxnSpPr/>
          <p:nvPr/>
        </p:nvCxnSpPr>
        <p:spPr>
          <a:xfrm flipH="1" flipV="1">
            <a:off x="7761288" y="4451350"/>
            <a:ext cx="9525" cy="1584325"/>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 name="Rettangolo 3">
            <a:extLst>
              <a:ext uri="{FF2B5EF4-FFF2-40B4-BE49-F238E27FC236}">
                <a16:creationId xmlns:a16="http://schemas.microsoft.com/office/drawing/2014/main" id="{539380F5-9028-42FC-89EB-FFB8DFA53542}"/>
              </a:ext>
            </a:extLst>
          </p:cNvPr>
          <p:cNvSpPr/>
          <p:nvPr/>
        </p:nvSpPr>
        <p:spPr>
          <a:xfrm>
            <a:off x="7629525" y="4376738"/>
            <a:ext cx="280988" cy="2159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 name="Connettore 1 4">
            <a:extLst>
              <a:ext uri="{FF2B5EF4-FFF2-40B4-BE49-F238E27FC236}">
                <a16:creationId xmlns:a16="http://schemas.microsoft.com/office/drawing/2014/main" id="{F2F37087-5702-4081-A90D-64C4CD9530B6}"/>
              </a:ext>
            </a:extLst>
          </p:cNvPr>
          <p:cNvCxnSpPr/>
          <p:nvPr/>
        </p:nvCxnSpPr>
        <p:spPr>
          <a:xfrm>
            <a:off x="4275138" y="6035675"/>
            <a:ext cx="80486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nettore 1 5">
            <a:extLst>
              <a:ext uri="{FF2B5EF4-FFF2-40B4-BE49-F238E27FC236}">
                <a16:creationId xmlns:a16="http://schemas.microsoft.com/office/drawing/2014/main" id="{83D9E43D-E793-4373-9DD0-B628FDBBC4B1}"/>
              </a:ext>
            </a:extLst>
          </p:cNvPr>
          <p:cNvCxnSpPr>
            <a:endCxn id="7" idx="0"/>
          </p:cNvCxnSpPr>
          <p:nvPr/>
        </p:nvCxnSpPr>
        <p:spPr>
          <a:xfrm flipH="1" flipV="1">
            <a:off x="4662488" y="4808538"/>
            <a:ext cx="15875" cy="1227137"/>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ttangolo 6">
            <a:extLst>
              <a:ext uri="{FF2B5EF4-FFF2-40B4-BE49-F238E27FC236}">
                <a16:creationId xmlns:a16="http://schemas.microsoft.com/office/drawing/2014/main" id="{DF2784D5-EF33-495E-92AA-43EEFCA4500F}"/>
              </a:ext>
            </a:extLst>
          </p:cNvPr>
          <p:cNvSpPr/>
          <p:nvPr/>
        </p:nvSpPr>
        <p:spPr>
          <a:xfrm>
            <a:off x="4522788" y="4808538"/>
            <a:ext cx="280987" cy="217487"/>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 name="Connettore 1 7">
            <a:extLst>
              <a:ext uri="{FF2B5EF4-FFF2-40B4-BE49-F238E27FC236}">
                <a16:creationId xmlns:a16="http://schemas.microsoft.com/office/drawing/2014/main" id="{4B4D7628-8B7F-459B-8CA4-65AAF2BE3898}"/>
              </a:ext>
            </a:extLst>
          </p:cNvPr>
          <p:cNvCxnSpPr/>
          <p:nvPr/>
        </p:nvCxnSpPr>
        <p:spPr>
          <a:xfrm>
            <a:off x="1522413" y="6035675"/>
            <a:ext cx="6842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ttore 1 8">
            <a:extLst>
              <a:ext uri="{FF2B5EF4-FFF2-40B4-BE49-F238E27FC236}">
                <a16:creationId xmlns:a16="http://schemas.microsoft.com/office/drawing/2014/main" id="{414A193C-9D88-4801-AC2D-DA4F9A580FF4}"/>
              </a:ext>
            </a:extLst>
          </p:cNvPr>
          <p:cNvCxnSpPr/>
          <p:nvPr/>
        </p:nvCxnSpPr>
        <p:spPr>
          <a:xfrm flipH="1" flipV="1">
            <a:off x="1854200" y="5243513"/>
            <a:ext cx="23813" cy="792162"/>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ttangolo 9">
            <a:extLst>
              <a:ext uri="{FF2B5EF4-FFF2-40B4-BE49-F238E27FC236}">
                <a16:creationId xmlns:a16="http://schemas.microsoft.com/office/drawing/2014/main" id="{B79D1201-213B-49A6-B70A-81500A5E718A}"/>
              </a:ext>
            </a:extLst>
          </p:cNvPr>
          <p:cNvSpPr/>
          <p:nvPr/>
        </p:nvSpPr>
        <p:spPr>
          <a:xfrm>
            <a:off x="1714500" y="5243513"/>
            <a:ext cx="280988" cy="2159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CasellaDiTesto 16">
            <a:extLst>
              <a:ext uri="{FF2B5EF4-FFF2-40B4-BE49-F238E27FC236}">
                <a16:creationId xmlns:a16="http://schemas.microsoft.com/office/drawing/2014/main" id="{F20DB3CB-54B4-4CA3-B1A4-2B92744FA4AF}"/>
              </a:ext>
            </a:extLst>
          </p:cNvPr>
          <p:cNvSpPr txBox="1">
            <a:spLocks noChangeArrowheads="1"/>
          </p:cNvSpPr>
          <p:nvPr/>
        </p:nvSpPr>
        <p:spPr bwMode="auto">
          <a:xfrm>
            <a:off x="1824038" y="5464175"/>
            <a:ext cx="469900" cy="369888"/>
          </a:xfrm>
          <a:prstGeom prst="rect">
            <a:avLst/>
          </a:prstGeom>
          <a:noFill/>
          <a:ln>
            <a:noFill/>
          </a:ln>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a:ln>
                  <a:noFill/>
                </a:ln>
                <a:solidFill>
                  <a:srgbClr val="002060"/>
                </a:solidFill>
                <a:effectLst/>
                <a:uLnTx/>
                <a:uFillTx/>
                <a:latin typeface="Calibri" pitchFamily="34" charset="0"/>
                <a:ea typeface="+mn-ea"/>
                <a:cs typeface="Arial" pitchFamily="34" charset="0"/>
              </a:rPr>
              <a:t>k</a:t>
            </a:r>
            <a:r>
              <a:rPr kumimoji="0" lang="it-IT" sz="1800" b="1" i="0" u="none" strike="noStrike" kern="1200" cap="none" spc="0" normalizeH="0" baseline="-25000" noProof="0" dirty="0" err="1">
                <a:ln>
                  <a:noFill/>
                </a:ln>
                <a:solidFill>
                  <a:srgbClr val="FF0000"/>
                </a:solidFill>
                <a:effectLst/>
                <a:uLnTx/>
                <a:uFillTx/>
                <a:latin typeface="Calibri" pitchFamily="34" charset="0"/>
                <a:ea typeface="+mn-ea"/>
                <a:cs typeface="Arial" pitchFamily="34" charset="0"/>
              </a:rPr>
              <a:t>F</a:t>
            </a:r>
            <a:endParaRPr kumimoji="0" lang="it-IT"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itchFamily="34" charset="0"/>
            </a:endParaRPr>
          </a:p>
        </p:txBody>
      </p:sp>
      <p:sp>
        <p:nvSpPr>
          <p:cNvPr id="18" name="CasellaDiTesto 17">
            <a:extLst>
              <a:ext uri="{FF2B5EF4-FFF2-40B4-BE49-F238E27FC236}">
                <a16:creationId xmlns:a16="http://schemas.microsoft.com/office/drawing/2014/main" id="{901A15A6-6B5F-4831-8CA8-7C6B395A3D87}"/>
              </a:ext>
            </a:extLst>
          </p:cNvPr>
          <p:cNvSpPr txBox="1">
            <a:spLocks noChangeArrowheads="1"/>
          </p:cNvSpPr>
          <p:nvPr/>
        </p:nvSpPr>
        <p:spPr bwMode="auto">
          <a:xfrm>
            <a:off x="4637088" y="5292725"/>
            <a:ext cx="423862" cy="369888"/>
          </a:xfrm>
          <a:prstGeom prst="rect">
            <a:avLst/>
          </a:prstGeom>
          <a:noFill/>
          <a:ln>
            <a:noFill/>
          </a:ln>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a:ln>
                  <a:noFill/>
                </a:ln>
                <a:solidFill>
                  <a:srgbClr val="002060"/>
                </a:solidFill>
                <a:effectLst/>
                <a:uLnTx/>
                <a:uFillTx/>
                <a:latin typeface="Calibri" pitchFamily="34" charset="0"/>
                <a:ea typeface="+mn-ea"/>
                <a:cs typeface="Arial" pitchFamily="34" charset="0"/>
              </a:rPr>
              <a:t>k</a:t>
            </a:r>
            <a:r>
              <a:rPr kumimoji="0" lang="it-IT" sz="1800" b="1" i="0" u="none" strike="noStrike" kern="1200" cap="none" spc="0" normalizeH="0" baseline="-25000" noProof="0" dirty="0" err="1">
                <a:ln>
                  <a:noFill/>
                </a:ln>
                <a:solidFill>
                  <a:srgbClr val="FF0000"/>
                </a:solidFill>
                <a:effectLst/>
                <a:uLnTx/>
                <a:uFillTx/>
                <a:latin typeface="Calibri" pitchFamily="34" charset="0"/>
                <a:ea typeface="+mn-ea"/>
                <a:cs typeface="Arial" pitchFamily="34" charset="0"/>
              </a:rPr>
              <a:t>E</a:t>
            </a:r>
            <a:endParaRPr kumimoji="0" lang="it-IT"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itchFamily="34" charset="0"/>
            </a:endParaRPr>
          </a:p>
        </p:txBody>
      </p:sp>
      <p:sp>
        <p:nvSpPr>
          <p:cNvPr id="19" name="CasellaDiTesto 18">
            <a:extLst>
              <a:ext uri="{FF2B5EF4-FFF2-40B4-BE49-F238E27FC236}">
                <a16:creationId xmlns:a16="http://schemas.microsoft.com/office/drawing/2014/main" id="{B0966D3D-C144-4632-82FD-EA8FB7E58463}"/>
              </a:ext>
            </a:extLst>
          </p:cNvPr>
          <p:cNvSpPr txBox="1">
            <a:spLocks noChangeArrowheads="1"/>
          </p:cNvSpPr>
          <p:nvPr/>
        </p:nvSpPr>
        <p:spPr bwMode="auto">
          <a:xfrm>
            <a:off x="7734300" y="4968875"/>
            <a:ext cx="508000" cy="369888"/>
          </a:xfrm>
          <a:prstGeom prst="rect">
            <a:avLst/>
          </a:prstGeom>
          <a:noFill/>
          <a:ln>
            <a:noFill/>
          </a:ln>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a:ln>
                  <a:noFill/>
                </a:ln>
                <a:solidFill>
                  <a:srgbClr val="002060"/>
                </a:solidFill>
                <a:effectLst/>
                <a:uLnTx/>
                <a:uFillTx/>
                <a:latin typeface="Calibri" pitchFamily="34" charset="0"/>
                <a:ea typeface="+mn-ea"/>
                <a:cs typeface="Arial" pitchFamily="34" charset="0"/>
              </a:rPr>
              <a:t>k</a:t>
            </a:r>
            <a:r>
              <a:rPr kumimoji="0" lang="it-IT" sz="1800" b="1" i="0" u="none" strike="noStrike" kern="1200" cap="none" spc="0" normalizeH="0" baseline="-25000" noProof="0" dirty="0" err="1">
                <a:ln>
                  <a:noFill/>
                </a:ln>
                <a:solidFill>
                  <a:srgbClr val="FF0000"/>
                </a:solidFill>
                <a:effectLst/>
                <a:uLnTx/>
                <a:uFillTx/>
                <a:latin typeface="Calibri" pitchFamily="34" charset="0"/>
                <a:ea typeface="+mn-ea"/>
                <a:cs typeface="Arial" pitchFamily="34" charset="0"/>
              </a:rPr>
              <a:t>D</a:t>
            </a:r>
            <a:endParaRPr kumimoji="0" lang="it-IT"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itchFamily="34" charset="0"/>
            </a:endParaRPr>
          </a:p>
        </p:txBody>
      </p:sp>
      <p:sp>
        <p:nvSpPr>
          <p:cNvPr id="224269" name="CasellaDiTesto 52">
            <a:extLst>
              <a:ext uri="{FF2B5EF4-FFF2-40B4-BE49-F238E27FC236}">
                <a16:creationId xmlns:a16="http://schemas.microsoft.com/office/drawing/2014/main" id="{4283EBBF-C7C6-8B4B-BC59-A967F1760A0F}"/>
              </a:ext>
            </a:extLst>
          </p:cNvPr>
          <p:cNvSpPr txBox="1">
            <a:spLocks noChangeArrowheads="1"/>
          </p:cNvSpPr>
          <p:nvPr/>
        </p:nvSpPr>
        <p:spPr bwMode="auto">
          <a:xfrm>
            <a:off x="1900238" y="5157788"/>
            <a:ext cx="511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002060"/>
                </a:solidFill>
                <a:effectLst/>
                <a:uLnTx/>
                <a:uFillTx/>
                <a:latin typeface="Calibri" panose="020F0502020204030204" pitchFamily="34" charset="0"/>
                <a:ea typeface="+mn-ea"/>
                <a:cs typeface="Arial" panose="020B0604020202020204" pitchFamily="34" charset="0"/>
              </a:rPr>
              <a:t>m</a:t>
            </a:r>
            <a:endParaRPr kumimoji="0" lang="it-IT" altLang="it-IT" sz="1400" b="0" i="0" u="none" strike="noStrike" kern="1200" cap="none" spc="0" normalizeH="0" baseline="0" noProof="0">
              <a:ln>
                <a:noFill/>
              </a:ln>
              <a:solidFill>
                <a:srgbClr val="002060"/>
              </a:solidFill>
              <a:effectLst/>
              <a:uLnTx/>
              <a:uFillTx/>
              <a:latin typeface="Calibri" panose="020F0502020204030204" pitchFamily="34" charset="0"/>
              <a:ea typeface="+mn-ea"/>
              <a:cs typeface="Arial" panose="020B0604020202020204" pitchFamily="34" charset="0"/>
            </a:endParaRPr>
          </a:p>
        </p:txBody>
      </p:sp>
      <p:sp>
        <p:nvSpPr>
          <p:cNvPr id="224270" name="CasellaDiTesto 58">
            <a:extLst>
              <a:ext uri="{FF2B5EF4-FFF2-40B4-BE49-F238E27FC236}">
                <a16:creationId xmlns:a16="http://schemas.microsoft.com/office/drawing/2014/main" id="{9F11A2DD-E3E2-A047-8937-CD28DCFA90F2}"/>
              </a:ext>
            </a:extLst>
          </p:cNvPr>
          <p:cNvSpPr txBox="1">
            <a:spLocks noChangeArrowheads="1"/>
          </p:cNvSpPr>
          <p:nvPr/>
        </p:nvSpPr>
        <p:spPr bwMode="auto">
          <a:xfrm>
            <a:off x="4716463" y="4714875"/>
            <a:ext cx="493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002060"/>
                </a:solidFill>
                <a:effectLst/>
                <a:uLnTx/>
                <a:uFillTx/>
                <a:latin typeface="Calibri" panose="020F0502020204030204" pitchFamily="34" charset="0"/>
                <a:ea typeface="+mn-ea"/>
                <a:cs typeface="Arial" panose="020B0604020202020204" pitchFamily="34" charset="0"/>
              </a:rPr>
              <a:t>m</a:t>
            </a:r>
            <a:endParaRPr kumimoji="0" lang="it-IT" altLang="it-IT" sz="1400" b="0" i="0" u="none" strike="noStrike" kern="1200" cap="none" spc="0" normalizeH="0" baseline="0" noProof="0">
              <a:ln>
                <a:noFill/>
              </a:ln>
              <a:solidFill>
                <a:srgbClr val="002060"/>
              </a:solidFill>
              <a:effectLst/>
              <a:uLnTx/>
              <a:uFillTx/>
              <a:latin typeface="Calibri" panose="020F0502020204030204" pitchFamily="34" charset="0"/>
              <a:ea typeface="+mn-ea"/>
              <a:cs typeface="Arial" panose="020B0604020202020204" pitchFamily="34" charset="0"/>
            </a:endParaRPr>
          </a:p>
        </p:txBody>
      </p:sp>
      <p:sp>
        <p:nvSpPr>
          <p:cNvPr id="224271" name="CasellaDiTesto 61">
            <a:extLst>
              <a:ext uri="{FF2B5EF4-FFF2-40B4-BE49-F238E27FC236}">
                <a16:creationId xmlns:a16="http://schemas.microsoft.com/office/drawing/2014/main" id="{FA871174-6CB0-CB41-8362-971DAF427B71}"/>
              </a:ext>
            </a:extLst>
          </p:cNvPr>
          <p:cNvSpPr txBox="1">
            <a:spLocks noChangeArrowheads="1"/>
          </p:cNvSpPr>
          <p:nvPr/>
        </p:nvSpPr>
        <p:spPr bwMode="auto">
          <a:xfrm>
            <a:off x="7739063" y="4305300"/>
            <a:ext cx="649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002060"/>
                </a:solidFill>
                <a:effectLst/>
                <a:uLnTx/>
                <a:uFillTx/>
                <a:latin typeface="Calibri" panose="020F0502020204030204" pitchFamily="34" charset="0"/>
                <a:ea typeface="+mn-ea"/>
                <a:cs typeface="Arial" panose="020B0604020202020204" pitchFamily="34" charset="0"/>
              </a:rPr>
              <a:t>m</a:t>
            </a:r>
            <a:endParaRPr kumimoji="0" lang="it-IT" altLang="it-IT" sz="1400" b="0" i="0" u="none" strike="noStrike" kern="1200" cap="none" spc="0" normalizeH="0" baseline="0" noProof="0">
              <a:ln>
                <a:noFill/>
              </a:ln>
              <a:solidFill>
                <a:srgbClr val="002060"/>
              </a:solidFill>
              <a:effectLst/>
              <a:uLnTx/>
              <a:uFillTx/>
              <a:latin typeface="Calibri" panose="020F0502020204030204" pitchFamily="34" charset="0"/>
              <a:ea typeface="+mn-ea"/>
              <a:cs typeface="Arial" panose="020B0604020202020204" pitchFamily="34" charset="0"/>
            </a:endParaRPr>
          </a:p>
        </p:txBody>
      </p:sp>
      <p:cxnSp>
        <p:nvCxnSpPr>
          <p:cNvPr id="24" name="Connettore 1 23">
            <a:extLst>
              <a:ext uri="{FF2B5EF4-FFF2-40B4-BE49-F238E27FC236}">
                <a16:creationId xmlns:a16="http://schemas.microsoft.com/office/drawing/2014/main" id="{650BDB9A-31BD-48E6-8D86-493BAE79479E}"/>
              </a:ext>
            </a:extLst>
          </p:cNvPr>
          <p:cNvCxnSpPr/>
          <p:nvPr/>
        </p:nvCxnSpPr>
        <p:spPr>
          <a:xfrm>
            <a:off x="6369050" y="3317875"/>
            <a:ext cx="5429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ttore 1 24">
            <a:extLst>
              <a:ext uri="{FF2B5EF4-FFF2-40B4-BE49-F238E27FC236}">
                <a16:creationId xmlns:a16="http://schemas.microsoft.com/office/drawing/2014/main" id="{D9ED13DB-520B-4D47-9EB6-8D60642C0720}"/>
              </a:ext>
            </a:extLst>
          </p:cNvPr>
          <p:cNvCxnSpPr/>
          <p:nvPr/>
        </p:nvCxnSpPr>
        <p:spPr>
          <a:xfrm flipV="1">
            <a:off x="6653213" y="1423988"/>
            <a:ext cx="1587" cy="1863725"/>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6" name="Rettangolo 25">
            <a:extLst>
              <a:ext uri="{FF2B5EF4-FFF2-40B4-BE49-F238E27FC236}">
                <a16:creationId xmlns:a16="http://schemas.microsoft.com/office/drawing/2014/main" id="{8D18C954-360D-4638-AFDB-CF0902A6CD59}"/>
              </a:ext>
            </a:extLst>
          </p:cNvPr>
          <p:cNvSpPr/>
          <p:nvPr/>
        </p:nvSpPr>
        <p:spPr>
          <a:xfrm flipV="1">
            <a:off x="6640513" y="1220788"/>
            <a:ext cx="2200275" cy="204787"/>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7" name="Connettore 1 26">
            <a:extLst>
              <a:ext uri="{FF2B5EF4-FFF2-40B4-BE49-F238E27FC236}">
                <a16:creationId xmlns:a16="http://schemas.microsoft.com/office/drawing/2014/main" id="{3362D1F5-B068-46A5-B4BC-2DD54EDD75D8}"/>
              </a:ext>
            </a:extLst>
          </p:cNvPr>
          <p:cNvCxnSpPr/>
          <p:nvPr/>
        </p:nvCxnSpPr>
        <p:spPr>
          <a:xfrm>
            <a:off x="8566150" y="3338513"/>
            <a:ext cx="5429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ttore 1 27">
            <a:extLst>
              <a:ext uri="{FF2B5EF4-FFF2-40B4-BE49-F238E27FC236}">
                <a16:creationId xmlns:a16="http://schemas.microsoft.com/office/drawing/2014/main" id="{6131A003-D772-4E65-9DCA-98993A8BD5DB}"/>
              </a:ext>
            </a:extLst>
          </p:cNvPr>
          <p:cNvCxnSpPr>
            <a:cxnSpLocks/>
            <a:endCxn id="26" idx="3"/>
          </p:cNvCxnSpPr>
          <p:nvPr/>
        </p:nvCxnSpPr>
        <p:spPr>
          <a:xfrm flipH="1" flipV="1">
            <a:off x="8840788" y="1322388"/>
            <a:ext cx="1587" cy="1985962"/>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75477" name="Rettangolo 49">
            <a:extLst>
              <a:ext uri="{FF2B5EF4-FFF2-40B4-BE49-F238E27FC236}">
                <a16:creationId xmlns:a16="http://schemas.microsoft.com/office/drawing/2014/main" id="{8E925557-8C80-CE42-9EFC-C5BBE04D9F52}"/>
              </a:ext>
            </a:extLst>
          </p:cNvPr>
          <p:cNvSpPr>
            <a:spLocks noChangeArrowheads="1"/>
          </p:cNvSpPr>
          <p:nvPr/>
        </p:nvSpPr>
        <p:spPr bwMode="auto">
          <a:xfrm>
            <a:off x="7596188" y="2187575"/>
            <a:ext cx="388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k</a:t>
            </a:r>
            <a:r>
              <a:rPr kumimoji="0" lang="it-IT" altLang="it-IT" sz="1800" b="1" i="0" u="none" strike="noStrike" kern="1200" cap="none" spc="0" normalizeH="0" baseline="-25000" noProof="0">
                <a:ln>
                  <a:noFill/>
                </a:ln>
                <a:solidFill>
                  <a:srgbClr val="FF0000"/>
                </a:solidFill>
                <a:effectLst/>
                <a:uLnTx/>
                <a:uFillTx/>
                <a:latin typeface="Calibri" panose="020F0502020204030204" pitchFamily="34" charset="0"/>
                <a:ea typeface="+mn-ea"/>
                <a:cs typeface="Arial" panose="020B0604020202020204" pitchFamily="34" charset="0"/>
              </a:rPr>
              <a:t>A</a:t>
            </a:r>
            <a:endParaRPr kumimoji="0" lang="it-IT" altLang="it-IT" sz="1800" b="0"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endParaRPr>
          </a:p>
        </p:txBody>
      </p:sp>
      <p:sp>
        <p:nvSpPr>
          <p:cNvPr id="275478" name="Rettangolo 49">
            <a:extLst>
              <a:ext uri="{FF2B5EF4-FFF2-40B4-BE49-F238E27FC236}">
                <a16:creationId xmlns:a16="http://schemas.microsoft.com/office/drawing/2014/main" id="{9CA59BBC-1467-1441-9CD2-1576407A825B}"/>
              </a:ext>
            </a:extLst>
          </p:cNvPr>
          <p:cNvSpPr>
            <a:spLocks noChangeArrowheads="1"/>
          </p:cNvSpPr>
          <p:nvPr/>
        </p:nvSpPr>
        <p:spPr bwMode="auto">
          <a:xfrm>
            <a:off x="7380288" y="1447800"/>
            <a:ext cx="704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m</a:t>
            </a:r>
            <a:r>
              <a:rPr kumimoji="0" lang="it-IT" altLang="it-IT" sz="1800" b="1" i="0" u="none" strike="noStrike" kern="1200" cap="none" spc="0" normalizeH="0" baseline="-25000" noProof="0">
                <a:ln>
                  <a:noFill/>
                </a:ln>
                <a:solidFill>
                  <a:srgbClr val="FF0000"/>
                </a:solidFill>
                <a:effectLst/>
                <a:uLnTx/>
                <a:uFillTx/>
                <a:latin typeface="Calibri" panose="020F0502020204030204" pitchFamily="34" charset="0"/>
                <a:ea typeface="+mn-ea"/>
                <a:cs typeface="Arial" panose="020B0604020202020204" pitchFamily="34" charset="0"/>
              </a:rPr>
              <a:t>A</a:t>
            </a:r>
            <a:r>
              <a:rPr kumimoji="0" lang="it-IT" altLang="it-IT" sz="1800" b="1" i="0" u="none" strike="noStrike" kern="1200" cap="none" spc="0" normalizeH="0" baseline="0" noProof="0">
                <a:ln>
                  <a:noFill/>
                </a:ln>
                <a:solidFill>
                  <a:srgbClr val="0070C0"/>
                </a:solidFill>
                <a:effectLst/>
                <a:uLnTx/>
                <a:uFillTx/>
                <a:latin typeface="Calibri" panose="020F0502020204030204" pitchFamily="34" charset="0"/>
                <a:ea typeface="+mn-ea"/>
                <a:cs typeface="Arial" panose="020B0604020202020204" pitchFamily="34" charset="0"/>
              </a:rPr>
              <a:t>+q</a:t>
            </a:r>
            <a:endParaRPr kumimoji="0" lang="it-IT" altLang="it-IT" sz="1800" b="0" i="0" u="none" strike="noStrike" kern="1200" cap="none" spc="0" normalizeH="0" baseline="0" noProof="0">
              <a:ln>
                <a:noFill/>
              </a:ln>
              <a:solidFill>
                <a:srgbClr val="0070C0"/>
              </a:solidFill>
              <a:effectLst/>
              <a:uLnTx/>
              <a:uFillTx/>
              <a:latin typeface="Calibri" panose="020F0502020204030204" pitchFamily="34" charset="0"/>
              <a:ea typeface="+mn-ea"/>
              <a:cs typeface="Arial" panose="020B0604020202020204" pitchFamily="34" charset="0"/>
            </a:endParaRPr>
          </a:p>
        </p:txBody>
      </p:sp>
      <p:cxnSp>
        <p:nvCxnSpPr>
          <p:cNvPr id="33" name="Connettore 1 32">
            <a:extLst>
              <a:ext uri="{FF2B5EF4-FFF2-40B4-BE49-F238E27FC236}">
                <a16:creationId xmlns:a16="http://schemas.microsoft.com/office/drawing/2014/main" id="{DAD501E7-E6ED-4C48-8D9C-9CD64C996056}"/>
              </a:ext>
            </a:extLst>
          </p:cNvPr>
          <p:cNvCxnSpPr/>
          <p:nvPr/>
        </p:nvCxnSpPr>
        <p:spPr>
          <a:xfrm>
            <a:off x="269875" y="3314700"/>
            <a:ext cx="5429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ttore 1 33">
            <a:extLst>
              <a:ext uri="{FF2B5EF4-FFF2-40B4-BE49-F238E27FC236}">
                <a16:creationId xmlns:a16="http://schemas.microsoft.com/office/drawing/2014/main" id="{BB481128-403E-4FE3-A4E5-E8461260D14B}"/>
              </a:ext>
            </a:extLst>
          </p:cNvPr>
          <p:cNvCxnSpPr/>
          <p:nvPr/>
        </p:nvCxnSpPr>
        <p:spPr>
          <a:xfrm flipV="1">
            <a:off x="541338" y="2203450"/>
            <a:ext cx="0" cy="111125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Connettore 1 34">
            <a:extLst>
              <a:ext uri="{FF2B5EF4-FFF2-40B4-BE49-F238E27FC236}">
                <a16:creationId xmlns:a16="http://schemas.microsoft.com/office/drawing/2014/main" id="{65EEFCF1-C6EC-4DC9-AC42-ED81160F83E1}"/>
              </a:ext>
            </a:extLst>
          </p:cNvPr>
          <p:cNvCxnSpPr/>
          <p:nvPr/>
        </p:nvCxnSpPr>
        <p:spPr>
          <a:xfrm>
            <a:off x="3359150" y="3294063"/>
            <a:ext cx="5429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Connettore 1 35">
            <a:extLst>
              <a:ext uri="{FF2B5EF4-FFF2-40B4-BE49-F238E27FC236}">
                <a16:creationId xmlns:a16="http://schemas.microsoft.com/office/drawing/2014/main" id="{0C1282DC-12D0-41B2-8DD4-A18E7F4A3FC3}"/>
              </a:ext>
            </a:extLst>
          </p:cNvPr>
          <p:cNvCxnSpPr/>
          <p:nvPr/>
        </p:nvCxnSpPr>
        <p:spPr>
          <a:xfrm flipV="1">
            <a:off x="3643313" y="1400175"/>
            <a:ext cx="1587" cy="1863725"/>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7" name="Rettangolo 36">
            <a:extLst>
              <a:ext uri="{FF2B5EF4-FFF2-40B4-BE49-F238E27FC236}">
                <a16:creationId xmlns:a16="http://schemas.microsoft.com/office/drawing/2014/main" id="{95A82BB0-42AC-46B2-B6C7-710239CEA731}"/>
              </a:ext>
            </a:extLst>
          </p:cNvPr>
          <p:cNvSpPr/>
          <p:nvPr/>
        </p:nvSpPr>
        <p:spPr>
          <a:xfrm flipV="1">
            <a:off x="3643313" y="1217613"/>
            <a:ext cx="2200275" cy="20637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ttangolo 37">
            <a:extLst>
              <a:ext uri="{FF2B5EF4-FFF2-40B4-BE49-F238E27FC236}">
                <a16:creationId xmlns:a16="http://schemas.microsoft.com/office/drawing/2014/main" id="{342FFE3C-A505-494D-9FBA-9FEBB2AC3AC9}"/>
              </a:ext>
            </a:extLst>
          </p:cNvPr>
          <p:cNvSpPr/>
          <p:nvPr/>
        </p:nvSpPr>
        <p:spPr>
          <a:xfrm flipV="1">
            <a:off x="527050" y="1997075"/>
            <a:ext cx="2198688" cy="20637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9" name="Connettore 1 38">
            <a:extLst>
              <a:ext uri="{FF2B5EF4-FFF2-40B4-BE49-F238E27FC236}">
                <a16:creationId xmlns:a16="http://schemas.microsoft.com/office/drawing/2014/main" id="{49F20184-B3C5-4717-8C7B-0129056FF7CF}"/>
              </a:ext>
            </a:extLst>
          </p:cNvPr>
          <p:cNvCxnSpPr/>
          <p:nvPr/>
        </p:nvCxnSpPr>
        <p:spPr>
          <a:xfrm>
            <a:off x="5556250" y="3314700"/>
            <a:ext cx="5429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onnettore 1 39">
            <a:extLst>
              <a:ext uri="{FF2B5EF4-FFF2-40B4-BE49-F238E27FC236}">
                <a16:creationId xmlns:a16="http://schemas.microsoft.com/office/drawing/2014/main" id="{2FFA1DEF-E21E-4CFE-BB54-357C66610CC4}"/>
              </a:ext>
            </a:extLst>
          </p:cNvPr>
          <p:cNvCxnSpPr/>
          <p:nvPr/>
        </p:nvCxnSpPr>
        <p:spPr>
          <a:xfrm flipV="1">
            <a:off x="5832475" y="1420813"/>
            <a:ext cx="1588" cy="1863725"/>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Connettore 1 40">
            <a:extLst>
              <a:ext uri="{FF2B5EF4-FFF2-40B4-BE49-F238E27FC236}">
                <a16:creationId xmlns:a16="http://schemas.microsoft.com/office/drawing/2014/main" id="{077801EF-3880-4BFE-BE35-16AD7F3117F3}"/>
              </a:ext>
            </a:extLst>
          </p:cNvPr>
          <p:cNvCxnSpPr/>
          <p:nvPr/>
        </p:nvCxnSpPr>
        <p:spPr>
          <a:xfrm>
            <a:off x="2444750" y="3309938"/>
            <a:ext cx="5429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Connettore 1 41">
            <a:extLst>
              <a:ext uri="{FF2B5EF4-FFF2-40B4-BE49-F238E27FC236}">
                <a16:creationId xmlns:a16="http://schemas.microsoft.com/office/drawing/2014/main" id="{49EBE11A-6614-4650-ADB3-0AFAECB24AE0}"/>
              </a:ext>
            </a:extLst>
          </p:cNvPr>
          <p:cNvCxnSpPr/>
          <p:nvPr/>
        </p:nvCxnSpPr>
        <p:spPr>
          <a:xfrm flipV="1">
            <a:off x="2716213" y="2198688"/>
            <a:ext cx="0" cy="111125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75489" name="Rettangolo 49">
            <a:extLst>
              <a:ext uri="{FF2B5EF4-FFF2-40B4-BE49-F238E27FC236}">
                <a16:creationId xmlns:a16="http://schemas.microsoft.com/office/drawing/2014/main" id="{384849BE-82BC-DF4A-B484-F0C657242E23}"/>
              </a:ext>
            </a:extLst>
          </p:cNvPr>
          <p:cNvSpPr>
            <a:spLocks noChangeArrowheads="1"/>
          </p:cNvSpPr>
          <p:nvPr/>
        </p:nvSpPr>
        <p:spPr bwMode="auto">
          <a:xfrm>
            <a:off x="4572000" y="2152650"/>
            <a:ext cx="392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k</a:t>
            </a:r>
            <a:r>
              <a:rPr kumimoji="0" lang="it-IT" altLang="it-IT" sz="1800" b="1" i="0" u="none" strike="noStrike" kern="1200" cap="none" spc="0" normalizeH="0" baseline="-25000" noProof="0">
                <a:ln>
                  <a:noFill/>
                </a:ln>
                <a:solidFill>
                  <a:srgbClr val="FF0000"/>
                </a:solidFill>
                <a:effectLst/>
                <a:uLnTx/>
                <a:uFillTx/>
                <a:latin typeface="Calibri" panose="020F0502020204030204" pitchFamily="34" charset="0"/>
                <a:ea typeface="+mn-ea"/>
                <a:cs typeface="Arial" panose="020B0604020202020204" pitchFamily="34" charset="0"/>
              </a:rPr>
              <a:t>B</a:t>
            </a:r>
            <a:endParaRPr kumimoji="0" lang="it-IT" altLang="it-IT" sz="1800" b="0"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endParaRPr>
          </a:p>
        </p:txBody>
      </p:sp>
      <p:sp>
        <p:nvSpPr>
          <p:cNvPr id="275490" name="Rettangolo 50">
            <a:extLst>
              <a:ext uri="{FF2B5EF4-FFF2-40B4-BE49-F238E27FC236}">
                <a16:creationId xmlns:a16="http://schemas.microsoft.com/office/drawing/2014/main" id="{67FC703B-511B-2341-A54C-CBD9C2673C9A}"/>
              </a:ext>
            </a:extLst>
          </p:cNvPr>
          <p:cNvSpPr>
            <a:spLocks noChangeArrowheads="1"/>
          </p:cNvSpPr>
          <p:nvPr/>
        </p:nvSpPr>
        <p:spPr bwMode="auto">
          <a:xfrm>
            <a:off x="1476375" y="2520950"/>
            <a:ext cx="376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k</a:t>
            </a:r>
            <a:r>
              <a:rPr kumimoji="0" lang="it-IT" altLang="it-IT" sz="1800" b="1" i="0" u="none" strike="noStrike" kern="1200" cap="none" spc="0" normalizeH="0" baseline="-25000" noProof="0">
                <a:ln>
                  <a:noFill/>
                </a:ln>
                <a:solidFill>
                  <a:srgbClr val="FF0000"/>
                </a:solidFill>
                <a:effectLst/>
                <a:uLnTx/>
                <a:uFillTx/>
                <a:latin typeface="Calibri" panose="020F0502020204030204" pitchFamily="34" charset="0"/>
                <a:ea typeface="+mn-ea"/>
                <a:cs typeface="Arial" panose="020B0604020202020204" pitchFamily="34" charset="0"/>
              </a:rPr>
              <a:t>C</a:t>
            </a:r>
            <a:endParaRPr kumimoji="0" lang="it-IT" altLang="it-IT" sz="1800" b="0"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endParaRPr>
          </a:p>
        </p:txBody>
      </p:sp>
      <p:sp>
        <p:nvSpPr>
          <p:cNvPr id="275491" name="Rettangolo 49">
            <a:extLst>
              <a:ext uri="{FF2B5EF4-FFF2-40B4-BE49-F238E27FC236}">
                <a16:creationId xmlns:a16="http://schemas.microsoft.com/office/drawing/2014/main" id="{FC0BF725-5D74-934B-955B-1F39B6928578}"/>
              </a:ext>
            </a:extLst>
          </p:cNvPr>
          <p:cNvSpPr>
            <a:spLocks noChangeArrowheads="1"/>
          </p:cNvSpPr>
          <p:nvPr/>
        </p:nvSpPr>
        <p:spPr bwMode="auto">
          <a:xfrm>
            <a:off x="4560888" y="1423988"/>
            <a:ext cx="469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m</a:t>
            </a:r>
            <a:r>
              <a:rPr kumimoji="0" lang="it-IT" altLang="it-IT" sz="1800" b="1" i="0" u="none" strike="noStrike" kern="1200" cap="none" spc="0" normalizeH="0" baseline="-25000" noProof="0">
                <a:ln>
                  <a:noFill/>
                </a:ln>
                <a:solidFill>
                  <a:srgbClr val="FF0000"/>
                </a:solidFill>
                <a:effectLst/>
                <a:uLnTx/>
                <a:uFillTx/>
                <a:latin typeface="Calibri" panose="020F0502020204030204" pitchFamily="34" charset="0"/>
                <a:ea typeface="+mn-ea"/>
                <a:cs typeface="Arial" panose="020B0604020202020204" pitchFamily="34" charset="0"/>
              </a:rPr>
              <a:t>B</a:t>
            </a:r>
            <a:endParaRPr kumimoji="0" lang="it-IT" altLang="it-IT" sz="1800" b="0"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endParaRPr>
          </a:p>
        </p:txBody>
      </p:sp>
      <p:sp>
        <p:nvSpPr>
          <p:cNvPr id="275492" name="Rettangolo 50">
            <a:extLst>
              <a:ext uri="{FF2B5EF4-FFF2-40B4-BE49-F238E27FC236}">
                <a16:creationId xmlns:a16="http://schemas.microsoft.com/office/drawing/2014/main" id="{9220BAFA-BC9A-A849-917F-B0A2C3032BE3}"/>
              </a:ext>
            </a:extLst>
          </p:cNvPr>
          <p:cNvSpPr>
            <a:spLocks noChangeArrowheads="1"/>
          </p:cNvSpPr>
          <p:nvPr/>
        </p:nvSpPr>
        <p:spPr bwMode="auto">
          <a:xfrm>
            <a:off x="1465263" y="2154238"/>
            <a:ext cx="454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m</a:t>
            </a:r>
            <a:r>
              <a:rPr kumimoji="0" lang="it-IT" altLang="it-IT" sz="1800" b="1" i="0" u="none" strike="noStrike" kern="1200" cap="none" spc="0" normalizeH="0" baseline="-25000" noProof="0">
                <a:ln>
                  <a:noFill/>
                </a:ln>
                <a:solidFill>
                  <a:srgbClr val="FF0000"/>
                </a:solidFill>
                <a:effectLst/>
                <a:uLnTx/>
                <a:uFillTx/>
                <a:latin typeface="Calibri" panose="020F0502020204030204" pitchFamily="34" charset="0"/>
                <a:ea typeface="+mn-ea"/>
                <a:cs typeface="Arial" panose="020B0604020202020204" pitchFamily="34" charset="0"/>
              </a:rPr>
              <a:t>C</a:t>
            </a:r>
            <a:endParaRPr kumimoji="0" lang="it-IT" altLang="it-IT" sz="1800" b="0"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endParaRPr>
          </a:p>
        </p:txBody>
      </p:sp>
      <p:sp>
        <p:nvSpPr>
          <p:cNvPr id="275493" name="CasellaDiTesto 48">
            <a:extLst>
              <a:ext uri="{FF2B5EF4-FFF2-40B4-BE49-F238E27FC236}">
                <a16:creationId xmlns:a16="http://schemas.microsoft.com/office/drawing/2014/main" id="{5BE42705-6463-0B4C-AE91-F5A53EE610E3}"/>
              </a:ext>
            </a:extLst>
          </p:cNvPr>
          <p:cNvSpPr txBox="1">
            <a:spLocks noChangeArrowheads="1"/>
          </p:cNvSpPr>
          <p:nvPr/>
        </p:nvSpPr>
        <p:spPr bwMode="auto">
          <a:xfrm>
            <a:off x="0" y="14288"/>
            <a:ext cx="91440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it-IT" altLang="it-IT" sz="2400" b="0" i="1"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Identificazione sperimentale delle frequenze proprie </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it-IT" altLang="it-IT" sz="1400" b="0" i="1"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dei tre oscillatori mediante attivazione alla loro base di moti armonici semplici ad ampiezza costante e frequenza variabile </a:t>
            </a:r>
          </a:p>
        </p:txBody>
      </p:sp>
      <p:sp>
        <p:nvSpPr>
          <p:cNvPr id="224294" name="CasellaDiTesto 107">
            <a:extLst>
              <a:ext uri="{FF2B5EF4-FFF2-40B4-BE49-F238E27FC236}">
                <a16:creationId xmlns:a16="http://schemas.microsoft.com/office/drawing/2014/main" id="{9E828A39-6736-6043-B6B9-5F431D686903}"/>
              </a:ext>
            </a:extLst>
          </p:cNvPr>
          <p:cNvSpPr txBox="1">
            <a:spLocks noChangeArrowheads="1"/>
          </p:cNvSpPr>
          <p:nvPr/>
        </p:nvSpPr>
        <p:spPr bwMode="auto">
          <a:xfrm>
            <a:off x="285750" y="3503613"/>
            <a:ext cx="8575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f</a:t>
            </a:r>
            <a:r>
              <a:rPr kumimoji="0" lang="it-IT" altLang="it-IT" sz="1800" b="1" i="1" u="none" strike="noStrike" kern="1200" cap="none" spc="0" normalizeH="0" baseline="-25000" noProof="0">
                <a:ln>
                  <a:noFill/>
                </a:ln>
                <a:solidFill>
                  <a:srgbClr val="FF0000"/>
                </a:solidFill>
                <a:effectLst/>
                <a:uLnTx/>
                <a:uFillTx/>
                <a:latin typeface="Calibri" panose="020F0502020204030204" pitchFamily="34" charset="0"/>
                <a:ea typeface="+mn-ea"/>
                <a:cs typeface="Arial" panose="020B0604020202020204" pitchFamily="34" charset="0"/>
              </a:rPr>
              <a:t>1</a:t>
            </a:r>
            <a:r>
              <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(Hz)</a:t>
            </a:r>
            <a:r>
              <a:rPr kumimoji="0" lang="it-IT" altLang="it-IT"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400" b="1" i="1"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4,00</a:t>
            </a:r>
            <a:r>
              <a:rPr kumimoji="0" lang="it-IT" altLang="it-IT" sz="18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	</a:t>
            </a:r>
            <a:r>
              <a:rPr kumimoji="0" lang="it-IT" altLang="it-IT" sz="14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                                                             </a:t>
            </a:r>
            <a:r>
              <a:rPr kumimoji="0" lang="it-IT" altLang="it-IT" sz="1400" b="1" i="1"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2,10</a:t>
            </a:r>
            <a:r>
              <a:rPr kumimoji="0" lang="it-IT" altLang="it-IT" sz="18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                           </a:t>
            </a:r>
            <a:r>
              <a:rPr kumimoji="0" lang="it-IT" altLang="it-IT" sz="14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               </a:t>
            </a:r>
            <a:r>
              <a:rPr kumimoji="0" lang="it-IT" altLang="it-IT" sz="1400" b="1" i="1"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    </a:t>
            </a:r>
            <a:r>
              <a:rPr kumimoji="0" lang="it-IT" altLang="it-IT" sz="18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    </a:t>
            </a:r>
            <a:r>
              <a:rPr kumimoji="0" lang="it-IT" altLang="it-IT" sz="1400" b="1" i="1"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1,50 – </a:t>
            </a:r>
            <a:r>
              <a:rPr kumimoji="0" lang="it-IT" altLang="it-IT" sz="1400" b="1" i="1" u="none" strike="noStrike" kern="1200" cap="none" spc="0" normalizeH="0" baseline="0" noProof="0">
                <a:ln>
                  <a:noFill/>
                </a:ln>
                <a:solidFill>
                  <a:srgbClr val="0070C0"/>
                </a:solidFill>
                <a:effectLst/>
                <a:uLnTx/>
                <a:uFillTx/>
                <a:latin typeface="Calibri" panose="020F0502020204030204" pitchFamily="34" charset="0"/>
                <a:ea typeface="+mn-ea"/>
                <a:cs typeface="Arial" panose="020B0604020202020204" pitchFamily="34" charset="0"/>
              </a:rPr>
              <a:t>1,00</a:t>
            </a:r>
            <a:r>
              <a:rPr kumimoji="0" lang="it-IT" altLang="it-IT" sz="1400" b="1" i="1"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                </a:t>
            </a:r>
            <a:endParaRPr kumimoji="0" lang="it-IT" altLang="it-IT" sz="14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endParaRPr>
          </a:p>
        </p:txBody>
      </p:sp>
      <p:sp>
        <p:nvSpPr>
          <p:cNvPr id="224295" name="CasellaDiTesto 11">
            <a:extLst>
              <a:ext uri="{FF2B5EF4-FFF2-40B4-BE49-F238E27FC236}">
                <a16:creationId xmlns:a16="http://schemas.microsoft.com/office/drawing/2014/main" id="{7F509B12-F611-6243-88E5-BF492E29DE16}"/>
              </a:ext>
            </a:extLst>
          </p:cNvPr>
          <p:cNvSpPr txBox="1">
            <a:spLocks noChangeArrowheads="1"/>
          </p:cNvSpPr>
          <p:nvPr/>
        </p:nvSpPr>
        <p:spPr bwMode="auto">
          <a:xfrm>
            <a:off x="285750" y="3779838"/>
            <a:ext cx="8388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215968"/>
                </a:solidFill>
                <a:effectLst/>
                <a:uLnTx/>
                <a:uFillTx/>
                <a:latin typeface="Calibri" panose="020F0502020204030204" pitchFamily="34" charset="0"/>
                <a:ea typeface="+mn-ea"/>
                <a:cs typeface="Arial" panose="020B0604020202020204" pitchFamily="34" charset="0"/>
              </a:rPr>
              <a:t>T</a:t>
            </a:r>
            <a:r>
              <a:rPr kumimoji="0" lang="it-IT" altLang="it-IT" sz="1800" b="1" i="1" u="none" strike="noStrike" kern="1200" cap="none" spc="0" normalizeH="0" baseline="-25000" noProof="0">
                <a:ln>
                  <a:noFill/>
                </a:ln>
                <a:solidFill>
                  <a:srgbClr val="215968"/>
                </a:solidFill>
                <a:effectLst/>
                <a:uLnTx/>
                <a:uFillTx/>
                <a:latin typeface="Calibri" panose="020F0502020204030204" pitchFamily="34" charset="0"/>
                <a:ea typeface="+mn-ea"/>
                <a:cs typeface="Arial" panose="020B0604020202020204" pitchFamily="34" charset="0"/>
              </a:rPr>
              <a:t>1</a:t>
            </a:r>
            <a:r>
              <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(s)</a:t>
            </a:r>
            <a:r>
              <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400" b="1" i="1" u="none" strike="noStrike" kern="1200" cap="none" spc="0" normalizeH="0" baseline="0" noProof="0">
                <a:ln>
                  <a:noFill/>
                </a:ln>
                <a:solidFill>
                  <a:srgbClr val="215968"/>
                </a:solidFill>
                <a:effectLst/>
                <a:uLnTx/>
                <a:uFillTx/>
                <a:latin typeface="Calibri" panose="020F0502020204030204" pitchFamily="34" charset="0"/>
                <a:ea typeface="+mn-ea"/>
                <a:cs typeface="Arial" panose="020B0604020202020204" pitchFamily="34" charset="0"/>
              </a:rPr>
              <a:t>0,25</a:t>
            </a:r>
            <a:r>
              <a:rPr kumimoji="0" lang="it-IT" altLang="it-IT" sz="1800" b="0" i="1" u="none" strike="noStrike" kern="1200" cap="none" spc="0" normalizeH="0" baseline="0" noProof="0">
                <a:ln>
                  <a:noFill/>
                </a:ln>
                <a:solidFill>
                  <a:srgbClr val="215968"/>
                </a:solidFill>
                <a:effectLst/>
                <a:uLnTx/>
                <a:uFillTx/>
                <a:latin typeface="Calibri" panose="020F0502020204030204" pitchFamily="34" charset="0"/>
                <a:ea typeface="+mn-ea"/>
                <a:cs typeface="Arial" panose="020B0604020202020204" pitchFamily="34" charset="0"/>
              </a:rPr>
              <a:t>       </a:t>
            </a:r>
            <a:r>
              <a:rPr kumimoji="0" lang="it-IT" altLang="it-IT" sz="1400" b="1" i="0" u="none" strike="noStrike" kern="1200" cap="none" spc="0" normalizeH="0" baseline="0" noProof="0">
                <a:ln>
                  <a:noFill/>
                </a:ln>
                <a:solidFill>
                  <a:srgbClr val="215968"/>
                </a:solidFill>
                <a:effectLst/>
                <a:uLnTx/>
                <a:uFillTx/>
                <a:latin typeface="Calibri" panose="020F0502020204030204" pitchFamily="34" charset="0"/>
                <a:ea typeface="+mn-ea"/>
                <a:cs typeface="Arial" panose="020B0604020202020204" pitchFamily="34" charset="0"/>
              </a:rPr>
              <a:t>                       </a:t>
            </a:r>
            <a:r>
              <a:rPr kumimoji="0" lang="it-IT" altLang="it-IT" sz="1400" b="0" i="0" u="none" strike="noStrike" kern="1200" cap="none" spc="0" normalizeH="0" baseline="0" noProof="0">
                <a:ln>
                  <a:noFill/>
                </a:ln>
                <a:solidFill>
                  <a:srgbClr val="215968"/>
                </a:solidFill>
                <a:effectLst/>
                <a:uLnTx/>
                <a:uFillTx/>
                <a:latin typeface="Calibri" panose="020F0502020204030204" pitchFamily="34" charset="0"/>
                <a:ea typeface="+mn-ea"/>
                <a:cs typeface="Arial" panose="020B0604020202020204" pitchFamily="34" charset="0"/>
              </a:rPr>
              <a:t>                                    </a:t>
            </a:r>
            <a:r>
              <a:rPr kumimoji="0" lang="it-IT" altLang="it-IT" sz="1400" b="1" i="1" u="none" strike="noStrike" kern="1200" cap="none" spc="0" normalizeH="0" baseline="0" noProof="0">
                <a:ln>
                  <a:noFill/>
                </a:ln>
                <a:solidFill>
                  <a:srgbClr val="215968"/>
                </a:solidFill>
                <a:effectLst/>
                <a:uLnTx/>
                <a:uFillTx/>
                <a:latin typeface="Calibri" panose="020F0502020204030204" pitchFamily="34" charset="0"/>
                <a:ea typeface="+mn-ea"/>
                <a:cs typeface="Arial" panose="020B0604020202020204" pitchFamily="34" charset="0"/>
              </a:rPr>
              <a:t>0,48</a:t>
            </a:r>
            <a:r>
              <a:rPr kumimoji="0" lang="it-IT" altLang="it-IT" sz="1800" b="1" i="0" u="none" strike="noStrike" kern="1200" cap="none" spc="0" normalizeH="0" baseline="0" noProof="0">
                <a:ln>
                  <a:noFill/>
                </a:ln>
                <a:solidFill>
                  <a:srgbClr val="215968"/>
                </a:solidFill>
                <a:effectLst/>
                <a:uLnTx/>
                <a:uFillTx/>
                <a:latin typeface="Calibri" panose="020F0502020204030204" pitchFamily="34" charset="0"/>
                <a:ea typeface="+mn-ea"/>
                <a:cs typeface="Arial" panose="020B0604020202020204" pitchFamily="34" charset="0"/>
              </a:rPr>
              <a:t>      </a:t>
            </a:r>
            <a:r>
              <a:rPr kumimoji="0" lang="it-IT" altLang="it-IT" sz="1400" b="1" i="0" u="none" strike="noStrike" kern="1200" cap="none" spc="0" normalizeH="0" baseline="0" noProof="0">
                <a:ln>
                  <a:noFill/>
                </a:ln>
                <a:solidFill>
                  <a:srgbClr val="215968"/>
                </a:solidFill>
                <a:effectLst/>
                <a:uLnTx/>
                <a:uFillTx/>
                <a:latin typeface="Calibri" panose="020F0502020204030204" pitchFamily="34" charset="0"/>
                <a:ea typeface="+mn-ea"/>
                <a:cs typeface="Arial" panose="020B0604020202020204" pitchFamily="34" charset="0"/>
              </a:rPr>
              <a:t>                  </a:t>
            </a:r>
            <a:r>
              <a:rPr kumimoji="0" lang="it-IT" altLang="it-IT" sz="1400" b="1" i="1" u="none" strike="noStrike" kern="1200" cap="none" spc="0" normalizeH="0" baseline="0" noProof="0">
                <a:ln>
                  <a:noFill/>
                </a:ln>
                <a:solidFill>
                  <a:srgbClr val="215968"/>
                </a:solidFill>
                <a:effectLst/>
                <a:uLnTx/>
                <a:uFillTx/>
                <a:latin typeface="Calibri" panose="020F0502020204030204" pitchFamily="34" charset="0"/>
                <a:ea typeface="+mn-ea"/>
                <a:cs typeface="Arial" panose="020B0604020202020204" pitchFamily="34" charset="0"/>
              </a:rPr>
              <a:t>                                   0,67 - 1,00</a:t>
            </a:r>
            <a:endParaRPr kumimoji="0" lang="it-IT" altLang="it-IT" sz="1400" b="1" i="0" u="none" strike="noStrike" kern="1200" cap="none" spc="0" normalizeH="0" baseline="0" noProof="0">
              <a:ln>
                <a:noFill/>
              </a:ln>
              <a:solidFill>
                <a:srgbClr val="215968"/>
              </a:solidFill>
              <a:effectLst/>
              <a:uLnTx/>
              <a:uFillTx/>
              <a:latin typeface="Calibri" panose="020F0502020204030204" pitchFamily="34" charset="0"/>
              <a:ea typeface="+mn-ea"/>
              <a:cs typeface="Arial" panose="020B0604020202020204" pitchFamily="34" charset="0"/>
            </a:endParaRPr>
          </a:p>
        </p:txBody>
      </p:sp>
      <p:sp>
        <p:nvSpPr>
          <p:cNvPr id="275496" name="CasellaDiTesto 53">
            <a:extLst>
              <a:ext uri="{FF2B5EF4-FFF2-40B4-BE49-F238E27FC236}">
                <a16:creationId xmlns:a16="http://schemas.microsoft.com/office/drawing/2014/main" id="{20C5B1D7-9D56-DE46-BA5B-27C608B48829}"/>
              </a:ext>
            </a:extLst>
          </p:cNvPr>
          <p:cNvSpPr txBox="1">
            <a:spLocks noChangeArrowheads="1"/>
          </p:cNvSpPr>
          <p:nvPr/>
        </p:nvSpPr>
        <p:spPr bwMode="auto">
          <a:xfrm>
            <a:off x="2228850" y="692150"/>
            <a:ext cx="4719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000" b="0" i="1" u="none" strike="noStrike" kern="1200" cap="none" spc="0" normalizeH="0" baseline="0" noProof="0">
                <a:ln>
                  <a:noFill/>
                </a:ln>
                <a:solidFill>
                  <a:srgbClr val="1C6E24"/>
                </a:solidFill>
                <a:effectLst/>
                <a:uLnTx/>
                <a:uFillTx/>
                <a:latin typeface="Calibri" panose="020F0502020204030204" pitchFamily="34" charset="0"/>
                <a:ea typeface="+mn-ea"/>
                <a:cs typeface="Arial" panose="020B0604020202020204" pitchFamily="34" charset="0"/>
              </a:rPr>
              <a:t>Configurazioni strutturali </a:t>
            </a:r>
            <a:r>
              <a:rPr kumimoji="0" lang="it-IT" altLang="it-IT" sz="2000" b="1" i="1" u="none" strike="noStrike" kern="1200" cap="none" spc="0" normalizeH="0" baseline="0" noProof="0">
                <a:ln>
                  <a:noFill/>
                </a:ln>
                <a:solidFill>
                  <a:srgbClr val="1C6E24"/>
                </a:solidFill>
                <a:effectLst/>
                <a:uLnTx/>
                <a:uFillTx/>
                <a:latin typeface="Calibri" panose="020F0502020204030204" pitchFamily="34" charset="0"/>
                <a:ea typeface="+mn-ea"/>
                <a:cs typeface="Arial" panose="020B0604020202020204" pitchFamily="34" charset="0"/>
              </a:rPr>
              <a:t>regolari </a:t>
            </a:r>
            <a:r>
              <a:rPr kumimoji="0" lang="it-IT" altLang="it-IT" sz="2000" b="0" i="1" u="none" strike="noStrike" kern="1200" cap="none" spc="0" normalizeH="0" baseline="0" noProof="0">
                <a:ln>
                  <a:noFill/>
                </a:ln>
                <a:solidFill>
                  <a:srgbClr val="1C6E24"/>
                </a:solidFill>
                <a:effectLst/>
                <a:uLnTx/>
                <a:uFillTx/>
                <a:latin typeface="Calibri" panose="020F0502020204030204" pitchFamily="34" charset="0"/>
                <a:ea typeface="+mn-ea"/>
                <a:cs typeface="Arial" panose="020B0604020202020204" pitchFamily="34" charset="0"/>
              </a:rPr>
              <a:t>(</a:t>
            </a:r>
            <a:r>
              <a:rPr kumimoji="0" lang="it-IT" altLang="it-IT" sz="2000" b="1" i="1"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1</a:t>
            </a:r>
            <a:r>
              <a:rPr kumimoji="0" lang="it-IT" altLang="it-IT" sz="2000" b="0" i="1" u="none" strike="noStrike" kern="1200" cap="none" spc="0" normalizeH="0" baseline="0" noProof="0">
                <a:ln>
                  <a:noFill/>
                </a:ln>
                <a:solidFill>
                  <a:srgbClr val="1C6E24"/>
                </a:solidFill>
                <a:effectLst/>
                <a:uLnTx/>
                <a:uFillTx/>
                <a:latin typeface="Calibri" panose="020F0502020204030204" pitchFamily="34" charset="0"/>
                <a:ea typeface="+mn-ea"/>
                <a:cs typeface="Arial" panose="020B0604020202020204" pitchFamily="34" charset="0"/>
              </a:rPr>
              <a:t> G.d.L.)</a:t>
            </a:r>
          </a:p>
        </p:txBody>
      </p:sp>
      <p:sp>
        <p:nvSpPr>
          <p:cNvPr id="275497" name="CasellaDiTesto 54">
            <a:extLst>
              <a:ext uri="{FF2B5EF4-FFF2-40B4-BE49-F238E27FC236}">
                <a16:creationId xmlns:a16="http://schemas.microsoft.com/office/drawing/2014/main" id="{C96049AF-79FF-6541-A59E-7C3C7FC91CAF}"/>
              </a:ext>
            </a:extLst>
          </p:cNvPr>
          <p:cNvSpPr txBox="1">
            <a:spLocks noChangeArrowheads="1"/>
          </p:cNvSpPr>
          <p:nvPr/>
        </p:nvSpPr>
        <p:spPr bwMode="auto">
          <a:xfrm>
            <a:off x="123825" y="1196975"/>
            <a:ext cx="1135063"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2000" b="1" i="1"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2000" b="1" i="1" u="none" strike="noStrike" kern="1200" cap="none" spc="0" normalizeH="0" baseline="0" noProof="0">
                <a:ln>
                  <a:noFill/>
                </a:ln>
                <a:solidFill>
                  <a:srgbClr val="31859C"/>
                </a:solidFill>
                <a:effectLst/>
                <a:uLnTx/>
                <a:uFillTx/>
                <a:latin typeface="Calibri" panose="020F0502020204030204" pitchFamily="34" charset="0"/>
                <a:ea typeface="+mn-ea"/>
                <a:cs typeface="Arial" panose="020B0604020202020204" pitchFamily="34" charset="0"/>
              </a:rPr>
              <a:t>T</a:t>
            </a:r>
            <a:r>
              <a:rPr kumimoji="0" lang="it-IT" altLang="it-IT" sz="2000" b="1" i="1" u="none" strike="noStrike" kern="1200" cap="none" spc="0" normalizeH="0" baseline="-25000" noProof="0">
                <a:ln>
                  <a:noFill/>
                </a:ln>
                <a:solidFill>
                  <a:srgbClr val="31859C"/>
                </a:solidFill>
                <a:effectLst/>
                <a:uLnTx/>
                <a:uFillTx/>
                <a:latin typeface="Calibri" panose="020F0502020204030204" pitchFamily="34" charset="0"/>
                <a:ea typeface="+mn-ea"/>
                <a:cs typeface="Arial" panose="020B0604020202020204" pitchFamily="34" charset="0"/>
              </a:rPr>
              <a:t>1</a:t>
            </a:r>
            <a:r>
              <a:rPr kumimoji="0" lang="it-IT" altLang="it-IT" sz="2000" b="1" i="1" u="none" strike="noStrike" kern="1200" cap="none" spc="0" normalizeH="0" baseline="-2500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2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1/</a:t>
            </a:r>
            <a:r>
              <a:rPr kumimoji="0" lang="it-IT" altLang="it-IT" sz="2000" b="1" i="1"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f</a:t>
            </a:r>
            <a:r>
              <a:rPr kumimoji="0" lang="it-IT" altLang="it-IT" sz="2000" b="1" i="1" u="none" strike="noStrike" kern="1200" cap="none" spc="0" normalizeH="0" baseline="-25000" noProof="0">
                <a:ln>
                  <a:noFill/>
                </a:ln>
                <a:solidFill>
                  <a:srgbClr val="FF0000"/>
                </a:solidFill>
                <a:effectLst/>
                <a:uLnTx/>
                <a:uFillTx/>
                <a:latin typeface="Calibri" panose="020F0502020204030204" pitchFamily="34" charset="0"/>
                <a:ea typeface="+mn-ea"/>
                <a:cs typeface="Arial" panose="020B0604020202020204" pitchFamily="34" charset="0"/>
              </a:rPr>
              <a:t>1</a:t>
            </a:r>
            <a:r>
              <a:rPr kumimoji="0" lang="it-IT" altLang="it-IT" sz="2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2000" b="1" i="1" u="none" strike="noStrike" kern="1200" cap="none" spc="0" normalizeH="0" baseline="-25000" noProof="0">
                <a:ln>
                  <a:noFill/>
                </a:ln>
                <a:solidFill>
                  <a:srgbClr val="000000"/>
                </a:solidFill>
                <a:effectLst/>
                <a:uLnTx/>
                <a:uFillTx/>
                <a:latin typeface="Calibri" panose="020F0502020204030204" pitchFamily="34" charset="0"/>
                <a:ea typeface="+mn-ea"/>
                <a:cs typeface="Arial" panose="020B0604020202020204" pitchFamily="34" charset="0"/>
              </a:rPr>
              <a:t>  </a:t>
            </a:r>
            <a:endParaRPr kumimoji="0" lang="it-IT" altLang="it-IT" sz="2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24298" name="CasellaDiTesto 107">
            <a:extLst>
              <a:ext uri="{FF2B5EF4-FFF2-40B4-BE49-F238E27FC236}">
                <a16:creationId xmlns:a16="http://schemas.microsoft.com/office/drawing/2014/main" id="{6D335F1B-4496-184D-880F-DD07446549BA}"/>
              </a:ext>
            </a:extLst>
          </p:cNvPr>
          <p:cNvSpPr txBox="1">
            <a:spLocks noChangeArrowheads="1"/>
          </p:cNvSpPr>
          <p:nvPr/>
        </p:nvSpPr>
        <p:spPr bwMode="auto">
          <a:xfrm>
            <a:off x="388938" y="6102350"/>
            <a:ext cx="8575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f</a:t>
            </a:r>
            <a:r>
              <a:rPr kumimoji="0" lang="it-IT" altLang="it-IT" sz="1800" b="1" i="1" u="none" strike="noStrike" kern="1200" cap="none" spc="0" normalizeH="0" baseline="-25000" noProof="0">
                <a:ln>
                  <a:noFill/>
                </a:ln>
                <a:solidFill>
                  <a:srgbClr val="FF0000"/>
                </a:solidFill>
                <a:effectLst/>
                <a:uLnTx/>
                <a:uFillTx/>
                <a:latin typeface="Calibri" panose="020F0502020204030204" pitchFamily="34" charset="0"/>
                <a:ea typeface="+mn-ea"/>
                <a:cs typeface="Arial" panose="020B0604020202020204" pitchFamily="34" charset="0"/>
              </a:rPr>
              <a:t>1</a:t>
            </a:r>
            <a:r>
              <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(Hz)</a:t>
            </a:r>
            <a:r>
              <a:rPr kumimoji="0" lang="it-IT" altLang="it-IT"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400" b="1" i="1"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3,55 </a:t>
            </a:r>
            <a:r>
              <a:rPr kumimoji="0" lang="it-IT" altLang="it-IT" sz="18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	</a:t>
            </a:r>
            <a:r>
              <a:rPr kumimoji="0" lang="it-IT" altLang="it-IT" sz="14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                                                       </a:t>
            </a:r>
            <a:r>
              <a:rPr kumimoji="0" lang="it-IT" altLang="it-IT" sz="1400" b="1" i="1"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2,10</a:t>
            </a:r>
            <a:r>
              <a:rPr kumimoji="0" lang="it-IT" altLang="it-IT" sz="18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                            </a:t>
            </a:r>
            <a:r>
              <a:rPr kumimoji="0" lang="it-IT" altLang="it-IT" sz="14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               </a:t>
            </a:r>
            <a:r>
              <a:rPr kumimoji="0" lang="it-IT" altLang="it-IT" sz="1400" b="1" i="1"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    </a:t>
            </a:r>
            <a:r>
              <a:rPr kumimoji="0" lang="it-IT" altLang="it-IT" sz="18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           </a:t>
            </a:r>
            <a:r>
              <a:rPr kumimoji="0" lang="it-IT" altLang="it-IT" sz="1400" b="1" i="1"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1,17                </a:t>
            </a:r>
            <a:endParaRPr kumimoji="0" lang="it-IT" altLang="it-IT" sz="14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endParaRPr>
          </a:p>
        </p:txBody>
      </p:sp>
      <p:sp>
        <p:nvSpPr>
          <p:cNvPr id="224299" name="CasellaDiTesto 11">
            <a:extLst>
              <a:ext uri="{FF2B5EF4-FFF2-40B4-BE49-F238E27FC236}">
                <a16:creationId xmlns:a16="http://schemas.microsoft.com/office/drawing/2014/main" id="{343E7F90-EF3D-CF45-ABC4-49B18536B1A7}"/>
              </a:ext>
            </a:extLst>
          </p:cNvPr>
          <p:cNvSpPr txBox="1">
            <a:spLocks noChangeArrowheads="1"/>
          </p:cNvSpPr>
          <p:nvPr/>
        </p:nvSpPr>
        <p:spPr bwMode="auto">
          <a:xfrm>
            <a:off x="404813" y="6372225"/>
            <a:ext cx="8388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215968"/>
                </a:solidFill>
                <a:effectLst/>
                <a:uLnTx/>
                <a:uFillTx/>
                <a:latin typeface="Calibri" panose="020F0502020204030204" pitchFamily="34" charset="0"/>
                <a:ea typeface="+mn-ea"/>
                <a:cs typeface="Arial" panose="020B0604020202020204" pitchFamily="34" charset="0"/>
              </a:rPr>
              <a:t>T</a:t>
            </a:r>
            <a:r>
              <a:rPr kumimoji="0" lang="it-IT" altLang="it-IT" sz="1800" b="1" i="1" u="none" strike="noStrike" kern="1200" cap="none" spc="0" normalizeH="0" baseline="-25000" noProof="0">
                <a:ln>
                  <a:noFill/>
                </a:ln>
                <a:solidFill>
                  <a:srgbClr val="215968"/>
                </a:solidFill>
                <a:effectLst/>
                <a:uLnTx/>
                <a:uFillTx/>
                <a:latin typeface="Calibri" panose="020F0502020204030204" pitchFamily="34" charset="0"/>
                <a:ea typeface="+mn-ea"/>
                <a:cs typeface="Arial" panose="020B0604020202020204" pitchFamily="34" charset="0"/>
              </a:rPr>
              <a:t>1</a:t>
            </a:r>
            <a:r>
              <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(s)</a:t>
            </a:r>
            <a:r>
              <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400" b="1" i="1" u="none" strike="noStrike" kern="1200" cap="none" spc="0" normalizeH="0" baseline="0" noProof="0">
                <a:ln>
                  <a:noFill/>
                </a:ln>
                <a:solidFill>
                  <a:srgbClr val="215968"/>
                </a:solidFill>
                <a:effectLst/>
                <a:uLnTx/>
                <a:uFillTx/>
                <a:latin typeface="Calibri" panose="020F0502020204030204" pitchFamily="34" charset="0"/>
                <a:ea typeface="+mn-ea"/>
                <a:cs typeface="Arial" panose="020B0604020202020204" pitchFamily="34" charset="0"/>
              </a:rPr>
              <a:t>0,28</a:t>
            </a:r>
            <a:r>
              <a:rPr kumimoji="0" lang="it-IT" altLang="it-IT" sz="1800" b="0" i="1" u="none" strike="noStrike" kern="1200" cap="none" spc="0" normalizeH="0" baseline="0" noProof="0">
                <a:ln>
                  <a:noFill/>
                </a:ln>
                <a:solidFill>
                  <a:srgbClr val="215968"/>
                </a:solidFill>
                <a:effectLst/>
                <a:uLnTx/>
                <a:uFillTx/>
                <a:latin typeface="Calibri" panose="020F0502020204030204" pitchFamily="34" charset="0"/>
                <a:ea typeface="+mn-ea"/>
                <a:cs typeface="Arial" panose="020B0604020202020204" pitchFamily="34" charset="0"/>
              </a:rPr>
              <a:t>         </a:t>
            </a:r>
            <a:r>
              <a:rPr kumimoji="0" lang="it-IT" altLang="it-IT" sz="1400" b="1" i="0" u="none" strike="noStrike" kern="1200" cap="none" spc="0" normalizeH="0" baseline="0" noProof="0">
                <a:ln>
                  <a:noFill/>
                </a:ln>
                <a:solidFill>
                  <a:srgbClr val="215968"/>
                </a:solidFill>
                <a:effectLst/>
                <a:uLnTx/>
                <a:uFillTx/>
                <a:latin typeface="Calibri" panose="020F0502020204030204" pitchFamily="34" charset="0"/>
                <a:ea typeface="+mn-ea"/>
                <a:cs typeface="Arial" panose="020B0604020202020204" pitchFamily="34" charset="0"/>
              </a:rPr>
              <a:t>                       </a:t>
            </a:r>
            <a:r>
              <a:rPr kumimoji="0" lang="it-IT" altLang="it-IT" sz="1400" b="0" i="0" u="none" strike="noStrike" kern="1200" cap="none" spc="0" normalizeH="0" baseline="0" noProof="0">
                <a:ln>
                  <a:noFill/>
                </a:ln>
                <a:solidFill>
                  <a:srgbClr val="215968"/>
                </a:solidFill>
                <a:effectLst/>
                <a:uLnTx/>
                <a:uFillTx/>
                <a:latin typeface="Calibri" panose="020F0502020204030204" pitchFamily="34" charset="0"/>
                <a:ea typeface="+mn-ea"/>
                <a:cs typeface="Arial" panose="020B0604020202020204" pitchFamily="34" charset="0"/>
              </a:rPr>
              <a:t>                           </a:t>
            </a:r>
            <a:r>
              <a:rPr kumimoji="0" lang="it-IT" altLang="it-IT" sz="1400" b="1" i="1" u="none" strike="noStrike" kern="1200" cap="none" spc="0" normalizeH="0" baseline="0" noProof="0">
                <a:ln>
                  <a:noFill/>
                </a:ln>
                <a:solidFill>
                  <a:srgbClr val="215968"/>
                </a:solidFill>
                <a:effectLst/>
                <a:uLnTx/>
                <a:uFillTx/>
                <a:latin typeface="Calibri" panose="020F0502020204030204" pitchFamily="34" charset="0"/>
                <a:ea typeface="+mn-ea"/>
                <a:cs typeface="Arial" panose="020B0604020202020204" pitchFamily="34" charset="0"/>
              </a:rPr>
              <a:t>0,48</a:t>
            </a:r>
            <a:r>
              <a:rPr kumimoji="0" lang="it-IT" altLang="it-IT" sz="1800" b="1" i="0" u="none" strike="noStrike" kern="1200" cap="none" spc="0" normalizeH="0" baseline="0" noProof="0">
                <a:ln>
                  <a:noFill/>
                </a:ln>
                <a:solidFill>
                  <a:srgbClr val="215968"/>
                </a:solidFill>
                <a:effectLst/>
                <a:uLnTx/>
                <a:uFillTx/>
                <a:latin typeface="Calibri" panose="020F0502020204030204" pitchFamily="34" charset="0"/>
                <a:ea typeface="+mn-ea"/>
                <a:cs typeface="Arial" panose="020B0604020202020204" pitchFamily="34" charset="0"/>
              </a:rPr>
              <a:t>         </a:t>
            </a:r>
            <a:r>
              <a:rPr kumimoji="0" lang="it-IT" altLang="it-IT" sz="1400" b="1" i="0" u="none" strike="noStrike" kern="1200" cap="none" spc="0" normalizeH="0" baseline="0" noProof="0">
                <a:ln>
                  <a:noFill/>
                </a:ln>
                <a:solidFill>
                  <a:srgbClr val="215968"/>
                </a:solidFill>
                <a:effectLst/>
                <a:uLnTx/>
                <a:uFillTx/>
                <a:latin typeface="Calibri" panose="020F0502020204030204" pitchFamily="34" charset="0"/>
                <a:ea typeface="+mn-ea"/>
                <a:cs typeface="Arial" panose="020B0604020202020204" pitchFamily="34" charset="0"/>
              </a:rPr>
              <a:t>                 </a:t>
            </a:r>
            <a:r>
              <a:rPr kumimoji="0" lang="it-IT" altLang="it-IT" sz="1400" b="1" i="1" u="none" strike="noStrike" kern="1200" cap="none" spc="0" normalizeH="0" baseline="0" noProof="0">
                <a:ln>
                  <a:noFill/>
                </a:ln>
                <a:solidFill>
                  <a:srgbClr val="215968"/>
                </a:solidFill>
                <a:effectLst/>
                <a:uLnTx/>
                <a:uFillTx/>
                <a:latin typeface="Calibri" panose="020F0502020204030204" pitchFamily="34" charset="0"/>
                <a:ea typeface="+mn-ea"/>
                <a:cs typeface="Arial" panose="020B0604020202020204" pitchFamily="34" charset="0"/>
              </a:rPr>
              <a:t>                                          0,86</a:t>
            </a:r>
            <a:endParaRPr kumimoji="0" lang="it-IT" altLang="it-IT" sz="1400" b="1" i="0" u="none" strike="noStrike" kern="1200" cap="none" spc="0" normalizeH="0" baseline="0" noProof="0">
              <a:ln>
                <a:noFill/>
              </a:ln>
              <a:solidFill>
                <a:srgbClr val="215968"/>
              </a:solidFill>
              <a:effectLst/>
              <a:uLnTx/>
              <a:uFillTx/>
              <a:latin typeface="Calibri" panose="020F0502020204030204" pitchFamily="34" charset="0"/>
              <a:ea typeface="+mn-ea"/>
              <a:cs typeface="Arial" panose="020B0604020202020204" pitchFamily="34" charset="0"/>
            </a:endParaRPr>
          </a:p>
        </p:txBody>
      </p:sp>
      <p:sp>
        <p:nvSpPr>
          <p:cNvPr id="275500" name="CasellaDiTesto 10">
            <a:extLst>
              <a:ext uri="{FF2B5EF4-FFF2-40B4-BE49-F238E27FC236}">
                <a16:creationId xmlns:a16="http://schemas.microsoft.com/office/drawing/2014/main" id="{08265679-308E-C64A-8311-0DE76B7FCA1D}"/>
              </a:ext>
            </a:extLst>
          </p:cNvPr>
          <p:cNvSpPr txBox="1">
            <a:spLocks noChangeArrowheads="1"/>
          </p:cNvSpPr>
          <p:nvPr/>
        </p:nvSpPr>
        <p:spPr bwMode="auto">
          <a:xfrm>
            <a:off x="2792413" y="1905000"/>
            <a:ext cx="771525" cy="339725"/>
          </a:xfrm>
          <a:prstGeom prst="rect">
            <a:avLst/>
          </a:prstGeom>
          <a:solidFill>
            <a:srgbClr val="DDD9C3">
              <a:alpha val="7215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6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m</a:t>
            </a:r>
            <a:r>
              <a:rPr kumimoji="0" lang="it-IT" altLang="it-IT" sz="1600" b="1" i="0" u="none" strike="noStrike" kern="1200" cap="none" spc="0" normalizeH="0" baseline="-25000" noProof="0">
                <a:ln>
                  <a:noFill/>
                </a:ln>
                <a:solidFill>
                  <a:srgbClr val="FF0000"/>
                </a:solidFill>
                <a:effectLst/>
                <a:uLnTx/>
                <a:uFillTx/>
                <a:latin typeface="Calibri" panose="020F0502020204030204" pitchFamily="34" charset="0"/>
                <a:ea typeface="+mn-ea"/>
                <a:cs typeface="Arial" panose="020B0604020202020204" pitchFamily="34" charset="0"/>
              </a:rPr>
              <a:t>C</a:t>
            </a:r>
            <a:r>
              <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t>
            </a:r>
            <a:r>
              <a:rPr kumimoji="0" lang="it-IT" altLang="it-IT" sz="16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m</a:t>
            </a:r>
            <a:r>
              <a:rPr kumimoji="0" lang="it-IT" altLang="it-IT" sz="1600" b="1" i="0" u="none" strike="noStrike" kern="1200" cap="none" spc="0" normalizeH="0" baseline="-25000" noProof="0">
                <a:ln>
                  <a:noFill/>
                </a:ln>
                <a:solidFill>
                  <a:srgbClr val="FF0000"/>
                </a:solidFill>
                <a:effectLst/>
                <a:uLnTx/>
                <a:uFillTx/>
                <a:latin typeface="Calibri" panose="020F0502020204030204" pitchFamily="34" charset="0"/>
                <a:ea typeface="+mn-ea"/>
                <a:cs typeface="Arial" panose="020B0604020202020204" pitchFamily="34" charset="0"/>
              </a:rPr>
              <a:t>B</a:t>
            </a:r>
          </a:p>
        </p:txBody>
      </p:sp>
      <p:sp>
        <p:nvSpPr>
          <p:cNvPr id="275501" name="CasellaDiTesto 45">
            <a:extLst>
              <a:ext uri="{FF2B5EF4-FFF2-40B4-BE49-F238E27FC236}">
                <a16:creationId xmlns:a16="http://schemas.microsoft.com/office/drawing/2014/main" id="{C7CCC6DB-B799-8849-8F81-6FB30DD74A2E}"/>
              </a:ext>
            </a:extLst>
          </p:cNvPr>
          <p:cNvSpPr txBox="1">
            <a:spLocks noChangeArrowheads="1"/>
          </p:cNvSpPr>
          <p:nvPr/>
        </p:nvSpPr>
        <p:spPr bwMode="auto">
          <a:xfrm>
            <a:off x="5921375" y="2224088"/>
            <a:ext cx="666750" cy="338137"/>
          </a:xfrm>
          <a:prstGeom prst="rect">
            <a:avLst/>
          </a:prstGeom>
          <a:solidFill>
            <a:srgbClr val="7FEDF1">
              <a:alpha val="1607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6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k</a:t>
            </a:r>
            <a:r>
              <a:rPr kumimoji="0" lang="it-IT" altLang="it-IT" sz="1600" b="1" i="0" u="none" strike="noStrike" kern="1200" cap="none" spc="0" normalizeH="0" baseline="-25000" noProof="0">
                <a:ln>
                  <a:noFill/>
                </a:ln>
                <a:solidFill>
                  <a:srgbClr val="FF0000"/>
                </a:solidFill>
                <a:effectLst/>
                <a:uLnTx/>
                <a:uFillTx/>
                <a:latin typeface="Calibri" panose="020F0502020204030204" pitchFamily="34" charset="0"/>
                <a:ea typeface="+mn-ea"/>
                <a:cs typeface="Arial" panose="020B0604020202020204" pitchFamily="34" charset="0"/>
              </a:rPr>
              <a:t>B</a:t>
            </a:r>
            <a:r>
              <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t>
            </a:r>
            <a:r>
              <a:rPr kumimoji="0" lang="it-IT" altLang="it-IT" sz="16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k</a:t>
            </a:r>
            <a:r>
              <a:rPr kumimoji="0" lang="it-IT" altLang="it-IT" sz="1600" b="1" i="0" u="none" strike="noStrike" kern="1200" cap="none" spc="0" normalizeH="0" baseline="-25000" noProof="0">
                <a:ln>
                  <a:noFill/>
                </a:ln>
                <a:solidFill>
                  <a:srgbClr val="FF0000"/>
                </a:solidFill>
                <a:effectLst/>
                <a:uLnTx/>
                <a:uFillTx/>
                <a:latin typeface="Calibri" panose="020F0502020204030204" pitchFamily="34" charset="0"/>
                <a:ea typeface="+mn-ea"/>
                <a:cs typeface="Arial" panose="020B0604020202020204" pitchFamily="34" charset="0"/>
              </a:rPr>
              <a:t>A</a:t>
            </a:r>
          </a:p>
        </p:txBody>
      </p:sp>
      <p:sp>
        <p:nvSpPr>
          <p:cNvPr id="12" name="Rettangolo 11">
            <a:extLst>
              <a:ext uri="{FF2B5EF4-FFF2-40B4-BE49-F238E27FC236}">
                <a16:creationId xmlns:a16="http://schemas.microsoft.com/office/drawing/2014/main" id="{79E13833-F4CA-914E-B840-A3991635461C}"/>
              </a:ext>
            </a:extLst>
          </p:cNvPr>
          <p:cNvSpPr/>
          <p:nvPr/>
        </p:nvSpPr>
        <p:spPr>
          <a:xfrm>
            <a:off x="1143000" y="2020888"/>
            <a:ext cx="968375"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Rettangolo 47">
            <a:extLst>
              <a:ext uri="{FF2B5EF4-FFF2-40B4-BE49-F238E27FC236}">
                <a16:creationId xmlns:a16="http://schemas.microsoft.com/office/drawing/2014/main" id="{7B305BAB-3BE0-B946-8563-5B61BF9E8FA1}"/>
              </a:ext>
            </a:extLst>
          </p:cNvPr>
          <p:cNvSpPr/>
          <p:nvPr/>
        </p:nvSpPr>
        <p:spPr>
          <a:xfrm>
            <a:off x="4287838" y="1236663"/>
            <a:ext cx="968375"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33956811"/>
      </p:ext>
    </p:extLst>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24294"/>
                                        </p:tgtEl>
                                        <p:attrNameLst>
                                          <p:attrName>style.visibility</p:attrName>
                                        </p:attrNameLst>
                                      </p:cBhvr>
                                      <p:to>
                                        <p:strVal val="visible"/>
                                      </p:to>
                                    </p:set>
                                    <p:anim calcmode="lin" valueType="num">
                                      <p:cBhvr additive="base">
                                        <p:cTn id="7" dur="2000"/>
                                        <p:tgtEl>
                                          <p:spTgt spid="224294"/>
                                        </p:tgtEl>
                                        <p:attrNameLst>
                                          <p:attrName>ppt_x</p:attrName>
                                        </p:attrNameLst>
                                      </p:cBhvr>
                                      <p:tavLst>
                                        <p:tav tm="0">
                                          <p:val>
                                            <p:strVal val="#ppt_x-#ppt_w*1.125000"/>
                                          </p:val>
                                        </p:tav>
                                        <p:tav tm="100000">
                                          <p:val>
                                            <p:strVal val="#ppt_x"/>
                                          </p:val>
                                        </p:tav>
                                      </p:tavLst>
                                    </p:anim>
                                    <p:animEffect transition="in" filter="wipe(right)">
                                      <p:cBhvr>
                                        <p:cTn id="8" dur="2000"/>
                                        <p:tgtEl>
                                          <p:spTgt spid="224294"/>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224295"/>
                                        </p:tgtEl>
                                        <p:attrNameLst>
                                          <p:attrName>style.visibility</p:attrName>
                                        </p:attrNameLst>
                                      </p:cBhvr>
                                      <p:to>
                                        <p:strVal val="visible"/>
                                      </p:to>
                                    </p:set>
                                    <p:anim calcmode="lin" valueType="num">
                                      <p:cBhvr additive="base">
                                        <p:cTn id="11" dur="2000"/>
                                        <p:tgtEl>
                                          <p:spTgt spid="224295"/>
                                        </p:tgtEl>
                                        <p:attrNameLst>
                                          <p:attrName>ppt_x</p:attrName>
                                        </p:attrNameLst>
                                      </p:cBhvr>
                                      <p:tavLst>
                                        <p:tav tm="0">
                                          <p:val>
                                            <p:strVal val="#ppt_x-#ppt_w*1.125000"/>
                                          </p:val>
                                        </p:tav>
                                        <p:tav tm="100000">
                                          <p:val>
                                            <p:strVal val="#ppt_x"/>
                                          </p:val>
                                        </p:tav>
                                      </p:tavLst>
                                    </p:anim>
                                    <p:animEffect transition="in" filter="wipe(right)">
                                      <p:cBhvr>
                                        <p:cTn id="12" dur="2000"/>
                                        <p:tgtEl>
                                          <p:spTgt spid="22429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par>
                                <p:cTn id="18" presetID="6" presetClass="entr" presetSubtype="16"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ircle(in)">
                                      <p:cBhvr>
                                        <p:cTn id="23" dur="2000"/>
                                        <p:tgtEl>
                                          <p:spTgt spid="4"/>
                                        </p:tgtEl>
                                      </p:cBhvr>
                                    </p:animEffect>
                                  </p:childTnLst>
                                </p:cTn>
                              </p:par>
                              <p:par>
                                <p:cTn id="24" presetID="6" presetClass="entr" presetSubtype="16"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2000"/>
                                        <p:tgtEl>
                                          <p:spTgt spid="5"/>
                                        </p:tgtEl>
                                      </p:cBhvr>
                                    </p:animEffect>
                                  </p:childTnLst>
                                </p:cTn>
                              </p:par>
                              <p:par>
                                <p:cTn id="27" presetID="6" presetClass="entr" presetSubtype="16"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circle(in)">
                                      <p:cBhvr>
                                        <p:cTn id="29" dur="2000"/>
                                        <p:tgtEl>
                                          <p:spTgt spid="6"/>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2000"/>
                                        <p:tgtEl>
                                          <p:spTgt spid="7"/>
                                        </p:tgtEl>
                                      </p:cBhvr>
                                    </p:animEffect>
                                  </p:childTnLst>
                                </p:cTn>
                              </p:par>
                              <p:par>
                                <p:cTn id="33" presetID="6" presetClass="entr" presetSubtype="16"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circle(in)">
                                      <p:cBhvr>
                                        <p:cTn id="35" dur="2000"/>
                                        <p:tgtEl>
                                          <p:spTgt spid="8"/>
                                        </p:tgtEl>
                                      </p:cBhvr>
                                    </p:animEffect>
                                  </p:childTnLst>
                                </p:cTn>
                              </p:par>
                              <p:par>
                                <p:cTn id="36" presetID="6" presetClass="entr" presetSubtype="16"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circle(in)">
                                      <p:cBhvr>
                                        <p:cTn id="38" dur="2000"/>
                                        <p:tgtEl>
                                          <p:spTgt spid="9"/>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circle(in)">
                                      <p:cBhvr>
                                        <p:cTn id="41" dur="2000"/>
                                        <p:tgtEl>
                                          <p:spTgt spid="10"/>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circle(in)">
                                      <p:cBhvr>
                                        <p:cTn id="44" dur="2000"/>
                                        <p:tgtEl>
                                          <p:spTgt spid="17"/>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circle(in)">
                                      <p:cBhvr>
                                        <p:cTn id="47" dur="2000"/>
                                        <p:tgtEl>
                                          <p:spTgt spid="18"/>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circle(in)">
                                      <p:cBhvr>
                                        <p:cTn id="50" dur="2000"/>
                                        <p:tgtEl>
                                          <p:spTgt spid="19"/>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224269"/>
                                        </p:tgtEl>
                                        <p:attrNameLst>
                                          <p:attrName>style.visibility</p:attrName>
                                        </p:attrNameLst>
                                      </p:cBhvr>
                                      <p:to>
                                        <p:strVal val="visible"/>
                                      </p:to>
                                    </p:set>
                                    <p:animEffect transition="in" filter="circle(in)">
                                      <p:cBhvr>
                                        <p:cTn id="53" dur="2000"/>
                                        <p:tgtEl>
                                          <p:spTgt spid="224269"/>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224270"/>
                                        </p:tgtEl>
                                        <p:attrNameLst>
                                          <p:attrName>style.visibility</p:attrName>
                                        </p:attrNameLst>
                                      </p:cBhvr>
                                      <p:to>
                                        <p:strVal val="visible"/>
                                      </p:to>
                                    </p:set>
                                    <p:animEffect transition="in" filter="circle(in)">
                                      <p:cBhvr>
                                        <p:cTn id="56" dur="2000"/>
                                        <p:tgtEl>
                                          <p:spTgt spid="224270"/>
                                        </p:tgtEl>
                                      </p:cBhvr>
                                    </p:animEffect>
                                  </p:childTnLst>
                                </p:cTn>
                              </p:par>
                              <p:par>
                                <p:cTn id="57" presetID="6" presetClass="entr" presetSubtype="16" fill="hold" grpId="0" nodeType="withEffect">
                                  <p:stCondLst>
                                    <p:cond delay="0"/>
                                  </p:stCondLst>
                                  <p:childTnLst>
                                    <p:set>
                                      <p:cBhvr>
                                        <p:cTn id="58" dur="1" fill="hold">
                                          <p:stCondLst>
                                            <p:cond delay="0"/>
                                          </p:stCondLst>
                                        </p:cTn>
                                        <p:tgtEl>
                                          <p:spTgt spid="224271"/>
                                        </p:tgtEl>
                                        <p:attrNameLst>
                                          <p:attrName>style.visibility</p:attrName>
                                        </p:attrNameLst>
                                      </p:cBhvr>
                                      <p:to>
                                        <p:strVal val="visible"/>
                                      </p:to>
                                    </p:set>
                                    <p:animEffect transition="in" filter="circle(in)">
                                      <p:cBhvr>
                                        <p:cTn id="59" dur="2000"/>
                                        <p:tgtEl>
                                          <p:spTgt spid="224271"/>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2" presetClass="entr" presetSubtype="8" fill="hold" grpId="0" nodeType="clickEffect">
                                  <p:stCondLst>
                                    <p:cond delay="0"/>
                                  </p:stCondLst>
                                  <p:childTnLst>
                                    <p:set>
                                      <p:cBhvr>
                                        <p:cTn id="63" dur="1" fill="hold">
                                          <p:stCondLst>
                                            <p:cond delay="0"/>
                                          </p:stCondLst>
                                        </p:cTn>
                                        <p:tgtEl>
                                          <p:spTgt spid="224298"/>
                                        </p:tgtEl>
                                        <p:attrNameLst>
                                          <p:attrName>style.visibility</p:attrName>
                                        </p:attrNameLst>
                                      </p:cBhvr>
                                      <p:to>
                                        <p:strVal val="visible"/>
                                      </p:to>
                                    </p:set>
                                    <p:anim calcmode="lin" valueType="num">
                                      <p:cBhvr additive="base">
                                        <p:cTn id="64" dur="2000"/>
                                        <p:tgtEl>
                                          <p:spTgt spid="224298"/>
                                        </p:tgtEl>
                                        <p:attrNameLst>
                                          <p:attrName>ppt_x</p:attrName>
                                        </p:attrNameLst>
                                      </p:cBhvr>
                                      <p:tavLst>
                                        <p:tav tm="0">
                                          <p:val>
                                            <p:strVal val="#ppt_x-#ppt_w*1.125000"/>
                                          </p:val>
                                        </p:tav>
                                        <p:tav tm="100000">
                                          <p:val>
                                            <p:strVal val="#ppt_x"/>
                                          </p:val>
                                        </p:tav>
                                      </p:tavLst>
                                    </p:anim>
                                    <p:animEffect transition="in" filter="wipe(right)">
                                      <p:cBhvr>
                                        <p:cTn id="65" dur="2000"/>
                                        <p:tgtEl>
                                          <p:spTgt spid="224298"/>
                                        </p:tgtEl>
                                      </p:cBhvr>
                                    </p:animEffect>
                                  </p:childTnLst>
                                </p:cTn>
                              </p:par>
                              <p:par>
                                <p:cTn id="66" presetID="12" presetClass="entr" presetSubtype="8" fill="hold" grpId="0" nodeType="withEffect">
                                  <p:stCondLst>
                                    <p:cond delay="0"/>
                                  </p:stCondLst>
                                  <p:childTnLst>
                                    <p:set>
                                      <p:cBhvr>
                                        <p:cTn id="67" dur="1" fill="hold">
                                          <p:stCondLst>
                                            <p:cond delay="0"/>
                                          </p:stCondLst>
                                        </p:cTn>
                                        <p:tgtEl>
                                          <p:spTgt spid="224299"/>
                                        </p:tgtEl>
                                        <p:attrNameLst>
                                          <p:attrName>style.visibility</p:attrName>
                                        </p:attrNameLst>
                                      </p:cBhvr>
                                      <p:to>
                                        <p:strVal val="visible"/>
                                      </p:to>
                                    </p:set>
                                    <p:anim calcmode="lin" valueType="num">
                                      <p:cBhvr additive="base">
                                        <p:cTn id="68" dur="2000"/>
                                        <p:tgtEl>
                                          <p:spTgt spid="224299"/>
                                        </p:tgtEl>
                                        <p:attrNameLst>
                                          <p:attrName>ppt_x</p:attrName>
                                        </p:attrNameLst>
                                      </p:cBhvr>
                                      <p:tavLst>
                                        <p:tav tm="0">
                                          <p:val>
                                            <p:strVal val="#ppt_x-#ppt_w*1.125000"/>
                                          </p:val>
                                        </p:tav>
                                        <p:tav tm="100000">
                                          <p:val>
                                            <p:strVal val="#ppt_x"/>
                                          </p:val>
                                        </p:tav>
                                      </p:tavLst>
                                    </p:anim>
                                    <p:animEffect transition="in" filter="wipe(right)">
                                      <p:cBhvr>
                                        <p:cTn id="69" dur="2000"/>
                                        <p:tgtEl>
                                          <p:spTgt spid="224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0" grpId="0" animBg="1"/>
      <p:bldP spid="17" grpId="0"/>
      <p:bldP spid="18" grpId="0"/>
      <p:bldP spid="19" grpId="0"/>
      <p:bldP spid="224269" grpId="0"/>
      <p:bldP spid="224270" grpId="0"/>
      <p:bldP spid="224271" grpId="0"/>
      <p:bldP spid="224294" grpId="0"/>
      <p:bldP spid="224295" grpId="0"/>
      <p:bldP spid="224298" grpId="0"/>
      <p:bldP spid="22429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olo 1"/>
          <p:cNvSpPr>
            <a:spLocks noGrp="1"/>
          </p:cNvSpPr>
          <p:nvPr>
            <p:ph type="title"/>
          </p:nvPr>
        </p:nvSpPr>
        <p:spPr>
          <a:xfrm>
            <a:off x="-5208" y="0"/>
            <a:ext cx="3744912" cy="504825"/>
          </a:xfrm>
          <a:solidFill>
            <a:srgbClr val="FF0000"/>
          </a:solidFill>
        </p:spPr>
        <p:txBody>
          <a:bodyPr rtlCol="0">
            <a:normAutofit fontScale="90000"/>
          </a:bodyPr>
          <a:lstStyle/>
          <a:p>
            <a:pPr eaLnBrk="1" fontAlgn="auto" hangingPunct="1">
              <a:spcAft>
                <a:spcPts val="0"/>
              </a:spcAft>
              <a:defRPr/>
            </a:pPr>
            <a:r>
              <a:rPr lang="it-IT" altLang="it-IT" dirty="0">
                <a:solidFill>
                  <a:schemeClr val="bg1"/>
                </a:solidFill>
                <a:ea typeface="+mn-ea"/>
                <a:cs typeface="Arial" pitchFamily="34" charset="0"/>
              </a:rPr>
              <a:t>Esperienza n. 2</a:t>
            </a:r>
          </a:p>
        </p:txBody>
      </p:sp>
      <p:sp>
        <p:nvSpPr>
          <p:cNvPr id="12291" name="CasellaDiTesto 6"/>
          <p:cNvSpPr txBox="1">
            <a:spLocks noChangeArrowheads="1"/>
          </p:cNvSpPr>
          <p:nvPr/>
        </p:nvSpPr>
        <p:spPr bwMode="auto">
          <a:xfrm>
            <a:off x="-16670" y="1772816"/>
            <a:ext cx="4711701"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3600" i="1" dirty="0">
                <a:solidFill>
                  <a:srgbClr val="1C6E24"/>
                </a:solidFill>
              </a:rPr>
              <a:t>Configurazione strutturale </a:t>
            </a:r>
            <a:r>
              <a:rPr lang="it-IT" altLang="it-IT" sz="3600" b="1" i="1" dirty="0">
                <a:solidFill>
                  <a:srgbClr val="1C6E24"/>
                </a:solidFill>
              </a:rPr>
              <a:t>regolare </a:t>
            </a:r>
            <a:r>
              <a:rPr lang="it-IT" altLang="it-IT" sz="2400" b="1" dirty="0">
                <a:solidFill>
                  <a:srgbClr val="1C6E24"/>
                </a:solidFill>
              </a:rPr>
              <a:t>per distribuzione di masse e rigidezze</a:t>
            </a:r>
            <a:r>
              <a:rPr lang="it-IT" altLang="it-IT" sz="2400" dirty="0">
                <a:solidFill>
                  <a:srgbClr val="1C6E24"/>
                </a:solidFill>
              </a:rPr>
              <a:t> </a:t>
            </a:r>
            <a:r>
              <a:rPr lang="it-IT" altLang="it-IT" sz="2400" i="1" dirty="0">
                <a:solidFill>
                  <a:srgbClr val="1C6E24"/>
                </a:solidFill>
              </a:rPr>
              <a:t>L’oscillazione avviene in una sola direzione predeterminata e quindi sono possibili solo i tre spostamenti indipendenti dei tre solai:</a:t>
            </a:r>
          </a:p>
          <a:p>
            <a:pPr algn="ctr" eaLnBrk="1" hangingPunct="1">
              <a:spcBef>
                <a:spcPct val="0"/>
              </a:spcBef>
              <a:buFontTx/>
              <a:buNone/>
            </a:pPr>
            <a:r>
              <a:rPr lang="it-IT" altLang="it-IT" i="1" dirty="0">
                <a:solidFill>
                  <a:srgbClr val="1C6E24"/>
                </a:solidFill>
              </a:rPr>
              <a:t>(tre gradi di libertà - </a:t>
            </a:r>
            <a:r>
              <a:rPr lang="it-IT" altLang="it-IT" b="1" i="1" dirty="0">
                <a:solidFill>
                  <a:srgbClr val="FF0000"/>
                </a:solidFill>
              </a:rPr>
              <a:t>3</a:t>
            </a:r>
            <a:r>
              <a:rPr lang="it-IT" altLang="it-IT" i="1" dirty="0">
                <a:solidFill>
                  <a:srgbClr val="1C6E24"/>
                </a:solidFill>
              </a:rPr>
              <a:t> </a:t>
            </a:r>
            <a:r>
              <a:rPr lang="it-IT" altLang="it-IT" i="1" dirty="0" err="1">
                <a:solidFill>
                  <a:srgbClr val="1C6E24"/>
                </a:solidFill>
              </a:rPr>
              <a:t>GdL</a:t>
            </a:r>
            <a:r>
              <a:rPr lang="it-IT" altLang="it-IT" i="1" dirty="0">
                <a:solidFill>
                  <a:srgbClr val="1C6E24"/>
                </a:solidFill>
              </a:rPr>
              <a:t>)</a:t>
            </a:r>
          </a:p>
        </p:txBody>
      </p:sp>
      <p:sp>
        <p:nvSpPr>
          <p:cNvPr id="11" name="Freccia a destra 10"/>
          <p:cNvSpPr/>
          <p:nvPr/>
        </p:nvSpPr>
        <p:spPr>
          <a:xfrm rot="5400000">
            <a:off x="1502394" y="1176133"/>
            <a:ext cx="863600" cy="360363"/>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2293" name="Immagine 11"/>
          <p:cNvSpPr>
            <a:spLocks noChangeAspect="1" noChangeArrowheads="1"/>
          </p:cNvSpPr>
          <p:nvPr/>
        </p:nvSpPr>
        <p:spPr bwMode="auto">
          <a:xfrm>
            <a:off x="4572000" y="549275"/>
            <a:ext cx="3541713"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it-IT" altLang="it-IT" sz="1800"/>
          </a:p>
        </p:txBody>
      </p:sp>
      <p:pic>
        <p:nvPicPr>
          <p:cNvPr id="12294" name="Immagin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0238" y="188913"/>
            <a:ext cx="3541712"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ccia a destra 9"/>
          <p:cNvSpPr/>
          <p:nvPr/>
        </p:nvSpPr>
        <p:spPr>
          <a:xfrm rot="19171945">
            <a:off x="7007225" y="4032250"/>
            <a:ext cx="541338" cy="13493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it-IT"/>
          </a:p>
        </p:txBody>
      </p:sp>
      <p:sp>
        <p:nvSpPr>
          <p:cNvPr id="12" name="Freccia a sinistra 11"/>
          <p:cNvSpPr/>
          <p:nvPr/>
        </p:nvSpPr>
        <p:spPr>
          <a:xfrm rot="19248548">
            <a:off x="7164388" y="4105275"/>
            <a:ext cx="541337" cy="150813"/>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it-IT"/>
          </a:p>
        </p:txBody>
      </p:sp>
      <p:cxnSp>
        <p:nvCxnSpPr>
          <p:cNvPr id="13" name="Connettore 1 12"/>
          <p:cNvCxnSpPr/>
          <p:nvPr/>
        </p:nvCxnSpPr>
        <p:spPr>
          <a:xfrm>
            <a:off x="5816600" y="3875088"/>
            <a:ext cx="5429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flipV="1">
            <a:off x="6088063" y="2867025"/>
            <a:ext cx="0" cy="1008063"/>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Connettore 1 14"/>
          <p:cNvCxnSpPr/>
          <p:nvPr/>
        </p:nvCxnSpPr>
        <p:spPr>
          <a:xfrm>
            <a:off x="4572000" y="3875088"/>
            <a:ext cx="5429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flipH="1" flipV="1">
            <a:off x="4843463" y="2867025"/>
            <a:ext cx="12700" cy="1008063"/>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Rettangolo 16"/>
          <p:cNvSpPr/>
          <p:nvPr/>
        </p:nvSpPr>
        <p:spPr>
          <a:xfrm>
            <a:off x="4837113" y="2830513"/>
            <a:ext cx="1250950" cy="10795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cxnSp>
        <p:nvCxnSpPr>
          <p:cNvPr id="18" name="Connettore 1 17"/>
          <p:cNvCxnSpPr/>
          <p:nvPr/>
        </p:nvCxnSpPr>
        <p:spPr>
          <a:xfrm flipV="1">
            <a:off x="6083300" y="1881188"/>
            <a:ext cx="0" cy="1008062"/>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Connettore 1 18"/>
          <p:cNvCxnSpPr/>
          <p:nvPr/>
        </p:nvCxnSpPr>
        <p:spPr>
          <a:xfrm flipH="1" flipV="1">
            <a:off x="4830763" y="1881188"/>
            <a:ext cx="12700" cy="1008062"/>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0" name="Rettangolo 19"/>
          <p:cNvSpPr/>
          <p:nvPr/>
        </p:nvSpPr>
        <p:spPr>
          <a:xfrm>
            <a:off x="4832350" y="1844675"/>
            <a:ext cx="1250950" cy="10795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cxnSp>
        <p:nvCxnSpPr>
          <p:cNvPr id="21" name="Connettore 1 20"/>
          <p:cNvCxnSpPr/>
          <p:nvPr/>
        </p:nvCxnSpPr>
        <p:spPr>
          <a:xfrm flipV="1">
            <a:off x="6083300" y="873125"/>
            <a:ext cx="0" cy="1008063"/>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flipH="1" flipV="1">
            <a:off x="4819650" y="873125"/>
            <a:ext cx="12700" cy="1008063"/>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ttangolo 22"/>
          <p:cNvSpPr/>
          <p:nvPr/>
        </p:nvSpPr>
        <p:spPr>
          <a:xfrm>
            <a:off x="4819650" y="836613"/>
            <a:ext cx="1263650" cy="10795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 name="CasellaDiTesto 1"/>
          <p:cNvSpPr txBox="1"/>
          <p:nvPr/>
        </p:nvSpPr>
        <p:spPr>
          <a:xfrm>
            <a:off x="4890963" y="5337001"/>
            <a:ext cx="4073525" cy="1476375"/>
          </a:xfrm>
          <a:prstGeom prst="rect">
            <a:avLst/>
          </a:prstGeom>
          <a:solidFill>
            <a:schemeClr val="accent3">
              <a:lumMod val="20000"/>
              <a:lumOff val="80000"/>
            </a:schemeClr>
          </a:solidFill>
        </p:spPr>
        <p:txBody>
          <a:bodyPr>
            <a:spAutoFit/>
          </a:bodyPr>
          <a:lstStyle/>
          <a:p>
            <a:pPr algn="ctr" fontAlgn="auto">
              <a:spcBef>
                <a:spcPts val="0"/>
              </a:spcBef>
              <a:spcAft>
                <a:spcPts val="0"/>
              </a:spcAft>
              <a:defRPr/>
            </a:pPr>
            <a:r>
              <a:rPr lang="it-IT" dirty="0">
                <a:latin typeface="+mn-lt"/>
                <a:cs typeface="+mn-cs"/>
              </a:rPr>
              <a:t>In particolare, per il primo dei tre modi di vibrare, c’è un </a:t>
            </a:r>
            <a:r>
              <a:rPr lang="it-IT" i="1" dirty="0">
                <a:latin typeface="+mn-lt"/>
                <a:cs typeface="+mn-cs"/>
              </a:rPr>
              <a:t>periodo proprio del 1° modo</a:t>
            </a:r>
            <a:r>
              <a:rPr lang="it-IT" dirty="0">
                <a:latin typeface="+mn-lt"/>
                <a:cs typeface="+mn-cs"/>
              </a:rPr>
              <a:t> (detto anche </a:t>
            </a:r>
            <a:r>
              <a:rPr lang="it-IT" i="1" dirty="0">
                <a:latin typeface="+mn-lt"/>
                <a:cs typeface="+mn-cs"/>
              </a:rPr>
              <a:t>periodo fondamentale di vibrazione</a:t>
            </a:r>
            <a:r>
              <a:rPr lang="it-IT" dirty="0">
                <a:latin typeface="+mn-lt"/>
                <a:cs typeface="+mn-cs"/>
              </a:rPr>
              <a:t>) </a:t>
            </a:r>
            <a:r>
              <a:rPr lang="it-IT" b="1" dirty="0">
                <a:latin typeface="+mn-lt"/>
                <a:cs typeface="+mn-cs"/>
              </a:rPr>
              <a:t>T</a:t>
            </a:r>
            <a:r>
              <a:rPr lang="it-IT" b="1" baseline="-25000" dirty="0">
                <a:latin typeface="+mn-lt"/>
                <a:cs typeface="+mn-cs"/>
              </a:rPr>
              <a:t>1</a:t>
            </a:r>
            <a:r>
              <a:rPr lang="it-IT" b="1" dirty="0">
                <a:latin typeface="+mn-lt"/>
                <a:cs typeface="+mn-cs"/>
              </a:rPr>
              <a:t> </a:t>
            </a:r>
            <a:r>
              <a:rPr lang="it-IT" dirty="0">
                <a:latin typeface="+mn-lt"/>
                <a:cs typeface="+mn-cs"/>
              </a:rPr>
              <a:t>(s) e, quindi, una corrispondente frequenza  </a:t>
            </a:r>
            <a:r>
              <a:rPr lang="it-IT" b="1" dirty="0">
                <a:latin typeface="+mn-lt"/>
                <a:cs typeface="+mn-cs"/>
              </a:rPr>
              <a:t>f</a:t>
            </a:r>
            <a:r>
              <a:rPr lang="it-IT" b="1" baseline="-25000" dirty="0">
                <a:latin typeface="+mn-lt"/>
                <a:cs typeface="+mn-cs"/>
              </a:rPr>
              <a:t>1</a:t>
            </a:r>
            <a:r>
              <a:rPr lang="it-IT" b="1" dirty="0">
                <a:latin typeface="+mn-lt"/>
                <a:cs typeface="+mn-cs"/>
              </a:rPr>
              <a:t> = 1/T</a:t>
            </a:r>
            <a:r>
              <a:rPr lang="it-IT" b="1" baseline="-25000" dirty="0">
                <a:latin typeface="+mn-lt"/>
                <a:cs typeface="+mn-cs"/>
              </a:rPr>
              <a:t>1</a:t>
            </a:r>
            <a:r>
              <a:rPr lang="it-IT" b="1" dirty="0">
                <a:latin typeface="+mn-lt"/>
                <a:cs typeface="+mn-cs"/>
              </a:rPr>
              <a:t> </a:t>
            </a:r>
            <a:r>
              <a:rPr lang="it-IT" dirty="0">
                <a:latin typeface="+mn-lt"/>
                <a:cs typeface="+mn-cs"/>
              </a:rPr>
              <a:t>(Hz).</a:t>
            </a:r>
          </a:p>
        </p:txBody>
      </p:sp>
      <p:sp>
        <p:nvSpPr>
          <p:cNvPr id="24" name="Text Box 27">
            <a:extLst>
              <a:ext uri="{FF2B5EF4-FFF2-40B4-BE49-F238E27FC236}">
                <a16:creationId xmlns:a16="http://schemas.microsoft.com/office/drawing/2014/main" id="{CE3D00E9-5D3A-814E-A932-0521D4830871}"/>
              </a:ext>
            </a:extLst>
          </p:cNvPr>
          <p:cNvSpPr txBox="1">
            <a:spLocks noChangeArrowheads="1"/>
          </p:cNvSpPr>
          <p:nvPr/>
        </p:nvSpPr>
        <p:spPr bwMode="auto">
          <a:xfrm>
            <a:off x="395536" y="5469210"/>
            <a:ext cx="3959225" cy="1200150"/>
          </a:xfrm>
          <a:prstGeom prst="rect">
            <a:avLst/>
          </a:prstGeom>
          <a:noFill/>
          <a:ln>
            <a:solidFill>
              <a:srgbClr val="FF0000"/>
            </a:solidFill>
          </a:ln>
          <a:effectLs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auto" hangingPunct="1">
              <a:spcBef>
                <a:spcPct val="50000"/>
              </a:spcBef>
              <a:spcAft>
                <a:spcPts val="0"/>
              </a:spcAft>
              <a:buFontTx/>
              <a:buNone/>
              <a:defRPr/>
            </a:pPr>
            <a:r>
              <a:rPr lang="it-IT" altLang="it-IT" sz="2400" dirty="0">
                <a:solidFill>
                  <a:schemeClr val="folHlink"/>
                </a:solidFill>
                <a:cs typeface="+mn-cs"/>
              </a:rPr>
              <a:t>Identificazione sperimentale delle </a:t>
            </a:r>
            <a:r>
              <a:rPr lang="it-IT" altLang="it-IT" sz="2400" b="1" dirty="0">
                <a:solidFill>
                  <a:schemeClr val="folHlink"/>
                </a:solidFill>
                <a:cs typeface="+mn-cs"/>
              </a:rPr>
              <a:t>frequenze</a:t>
            </a:r>
            <a:r>
              <a:rPr lang="it-IT" altLang="it-IT" sz="2400" dirty="0">
                <a:solidFill>
                  <a:schemeClr val="folHlink"/>
                </a:solidFill>
                <a:cs typeface="+mn-cs"/>
              </a:rPr>
              <a:t> </a:t>
            </a:r>
            <a:r>
              <a:rPr lang="it-IT" altLang="it-IT" sz="2400" b="1" i="1" dirty="0">
                <a:solidFill>
                  <a:schemeClr val="folHlink"/>
                </a:solidFill>
                <a:effectLst>
                  <a:outerShdw blurRad="38100" dist="38100" dir="2700000" algn="tl">
                    <a:srgbClr val="000000">
                      <a:alpha val="43137"/>
                    </a:srgbClr>
                  </a:outerShdw>
                </a:effectLst>
                <a:cs typeface="+mn-cs"/>
              </a:rPr>
              <a:t>f</a:t>
            </a:r>
            <a:r>
              <a:rPr lang="it-IT" altLang="it-IT" sz="2400" b="1" i="1" baseline="-25000" dirty="0">
                <a:solidFill>
                  <a:schemeClr val="folHlink"/>
                </a:solidFill>
                <a:effectLst>
                  <a:outerShdw blurRad="38100" dist="38100" dir="2700000" algn="tl">
                    <a:srgbClr val="000000">
                      <a:alpha val="43137"/>
                    </a:srgbClr>
                  </a:outerShdw>
                </a:effectLst>
                <a:cs typeface="+mn-cs"/>
              </a:rPr>
              <a:t>1</a:t>
            </a:r>
            <a:r>
              <a:rPr lang="it-IT" altLang="it-IT" sz="2400" dirty="0">
                <a:solidFill>
                  <a:schemeClr val="folHlink"/>
                </a:solidFill>
                <a:cs typeface="+mn-cs"/>
              </a:rPr>
              <a:t> - </a:t>
            </a:r>
            <a:r>
              <a:rPr lang="it-IT" altLang="it-IT" sz="2400" b="1" i="1" dirty="0">
                <a:solidFill>
                  <a:schemeClr val="folHlink"/>
                </a:solidFill>
                <a:effectLst>
                  <a:outerShdw blurRad="38100" dist="38100" dir="2700000" algn="tl">
                    <a:srgbClr val="000000">
                      <a:alpha val="43137"/>
                    </a:srgbClr>
                  </a:outerShdw>
                </a:effectLst>
                <a:cs typeface="+mn-cs"/>
              </a:rPr>
              <a:t>f</a:t>
            </a:r>
            <a:r>
              <a:rPr lang="it-IT" altLang="it-IT" sz="2400" b="1" i="1" baseline="-25000" dirty="0">
                <a:solidFill>
                  <a:schemeClr val="folHlink"/>
                </a:solidFill>
                <a:effectLst>
                  <a:outerShdw blurRad="38100" dist="38100" dir="2700000" algn="tl">
                    <a:srgbClr val="000000">
                      <a:alpha val="43137"/>
                    </a:srgbClr>
                  </a:outerShdw>
                </a:effectLst>
                <a:cs typeface="+mn-cs"/>
              </a:rPr>
              <a:t>2</a:t>
            </a:r>
            <a:r>
              <a:rPr lang="it-IT" altLang="it-IT" sz="2400" dirty="0">
                <a:solidFill>
                  <a:schemeClr val="folHlink"/>
                </a:solidFill>
                <a:cs typeface="+mn-cs"/>
              </a:rPr>
              <a:t> - </a:t>
            </a:r>
            <a:r>
              <a:rPr lang="it-IT" altLang="it-IT" sz="2400" b="1" i="1" dirty="0">
                <a:solidFill>
                  <a:schemeClr val="folHlink"/>
                </a:solidFill>
                <a:effectLst>
                  <a:outerShdw blurRad="38100" dist="38100" dir="2700000" algn="tl">
                    <a:srgbClr val="000000">
                      <a:alpha val="43137"/>
                    </a:srgbClr>
                  </a:outerShdw>
                </a:effectLst>
                <a:cs typeface="+mn-cs"/>
              </a:rPr>
              <a:t>f</a:t>
            </a:r>
            <a:r>
              <a:rPr lang="it-IT" altLang="it-IT" sz="2400" b="1" i="1" baseline="-25000" dirty="0">
                <a:solidFill>
                  <a:schemeClr val="folHlink"/>
                </a:solidFill>
                <a:effectLst>
                  <a:outerShdw blurRad="38100" dist="38100" dir="2700000" algn="tl">
                    <a:srgbClr val="000000">
                      <a:alpha val="43137"/>
                    </a:srgbClr>
                  </a:outerShdw>
                </a:effectLst>
                <a:cs typeface="+mn-cs"/>
              </a:rPr>
              <a:t>3</a:t>
            </a:r>
            <a:r>
              <a:rPr lang="it-IT" altLang="it-IT" sz="2400" b="1" baseline="-25000" dirty="0">
                <a:solidFill>
                  <a:schemeClr val="folHlink"/>
                </a:solidFill>
                <a:cs typeface="+mn-cs"/>
              </a:rPr>
              <a:t> </a:t>
            </a:r>
            <a:r>
              <a:rPr lang="it-IT" altLang="it-IT" sz="2400" dirty="0">
                <a:solidFill>
                  <a:schemeClr val="folHlink"/>
                </a:solidFill>
                <a:cs typeface="+mn-cs"/>
              </a:rPr>
              <a:t>per i </a:t>
            </a:r>
            <a:r>
              <a:rPr lang="it-IT" altLang="it-IT" sz="2400" b="1" i="1" dirty="0">
                <a:solidFill>
                  <a:schemeClr val="folHlink"/>
                </a:solidFill>
                <a:cs typeface="+mn-cs"/>
              </a:rPr>
              <a:t>tre modi naturali di vibrare </a:t>
            </a:r>
          </a:p>
        </p:txBody>
      </p:sp>
      <p:sp>
        <p:nvSpPr>
          <p:cNvPr id="3" name="Freccia sinistra 2">
            <a:extLst>
              <a:ext uri="{FF2B5EF4-FFF2-40B4-BE49-F238E27FC236}">
                <a16:creationId xmlns:a16="http://schemas.microsoft.com/office/drawing/2014/main" id="{263895FB-003D-714D-861C-F15881B662EA}"/>
              </a:ext>
            </a:extLst>
          </p:cNvPr>
          <p:cNvSpPr/>
          <p:nvPr/>
        </p:nvSpPr>
        <p:spPr>
          <a:xfrm>
            <a:off x="4395143" y="5949280"/>
            <a:ext cx="464889"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753197468"/>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circle(in)">
                                      <p:cBhvr>
                                        <p:cTn id="11"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0">
            <a:extLst>
              <a:ext uri="{FF2B5EF4-FFF2-40B4-BE49-F238E27FC236}">
                <a16:creationId xmlns:a16="http://schemas.microsoft.com/office/drawing/2014/main" id="{67E687AF-D4AF-004A-867B-088E2048EB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4663" y="2887663"/>
            <a:ext cx="7399337"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42" name="CasellaDiTesto 18">
            <a:extLst>
              <a:ext uri="{FF2B5EF4-FFF2-40B4-BE49-F238E27FC236}">
                <a16:creationId xmlns:a16="http://schemas.microsoft.com/office/drawing/2014/main" id="{47509481-49FB-E04F-9A08-7E03ACBD3B3D}"/>
              </a:ext>
            </a:extLst>
          </p:cNvPr>
          <p:cNvSpPr txBox="1">
            <a:spLocks noChangeArrowheads="1"/>
          </p:cNvSpPr>
          <p:nvPr/>
        </p:nvSpPr>
        <p:spPr bwMode="auto">
          <a:xfrm>
            <a:off x="14288" y="4821238"/>
            <a:ext cx="1744662" cy="1200150"/>
          </a:xfrm>
          <a:prstGeom prst="rect">
            <a:avLst/>
          </a:prstGeom>
          <a:solidFill>
            <a:schemeClr val="accent3">
              <a:lumMod val="60000"/>
              <a:lumOff val="40000"/>
            </a:schemeClr>
          </a:solidFill>
          <a:ln>
            <a:no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Forme modali X distribuzione uniforme  delle masse</a:t>
            </a:r>
          </a:p>
        </p:txBody>
      </p:sp>
      <p:graphicFrame>
        <p:nvGraphicFramePr>
          <p:cNvPr id="44037" name="Oggetto 4">
            <a:extLst>
              <a:ext uri="{FF2B5EF4-FFF2-40B4-BE49-F238E27FC236}">
                <a16:creationId xmlns:a16="http://schemas.microsoft.com/office/drawing/2014/main" id="{A6154470-0A70-3441-9E4F-3D4D0BB79F8D}"/>
              </a:ext>
            </a:extLst>
          </p:cNvPr>
          <p:cNvGraphicFramePr>
            <a:graphicFrameLocks noChangeAspect="1"/>
          </p:cNvGraphicFramePr>
          <p:nvPr/>
        </p:nvGraphicFramePr>
        <p:xfrm>
          <a:off x="2451100" y="706438"/>
          <a:ext cx="6692900" cy="2074862"/>
        </p:xfrm>
        <a:graphic>
          <a:graphicData uri="http://schemas.openxmlformats.org/presentationml/2006/ole">
            <mc:AlternateContent xmlns:mc="http://schemas.openxmlformats.org/markup-compatibility/2006">
              <mc:Choice xmlns:v="urn:schemas-microsoft-com:vml" Requires="v">
                <p:oleObj spid="_x0000_s406540" name="Foglio di lavoro" r:id="rId4" imgW="6715049" imgH="1524045" progId="Excel.Sheet.8">
                  <p:embed/>
                </p:oleObj>
              </mc:Choice>
              <mc:Fallback>
                <p:oleObj name="Foglio di lavoro" r:id="rId4" imgW="6715049" imgH="1524045" progId="Excel.Sheet.8">
                  <p:embed/>
                  <p:pic>
                    <p:nvPicPr>
                      <p:cNvPr id="0" name="Picture 7"/>
                      <p:cNvPicPr>
                        <a:picLocks noChangeAspect="1" noChangeArrowheads="1"/>
                      </p:cNvPicPr>
                      <p:nvPr/>
                    </p:nvPicPr>
                    <p:blipFill>
                      <a:blip r:embed="rId5">
                        <a:extLst>
                          <a:ext uri="{28A0092B-C50C-407E-A947-70E740481C1C}">
                            <a14:useLocalDpi xmlns:a14="http://schemas.microsoft.com/office/drawing/2010/main" val="0"/>
                          </a:ext>
                        </a:extLst>
                      </a:blip>
                      <a:srcRect l="26805"/>
                      <a:stretch>
                        <a:fillRect/>
                      </a:stretch>
                    </p:blipFill>
                    <p:spPr bwMode="auto">
                      <a:xfrm>
                        <a:off x="2451100" y="706438"/>
                        <a:ext cx="6692900" cy="2074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5301" name="CasellaDiTesto 11">
            <a:extLst>
              <a:ext uri="{FF2B5EF4-FFF2-40B4-BE49-F238E27FC236}">
                <a16:creationId xmlns:a16="http://schemas.microsoft.com/office/drawing/2014/main" id="{25AFED56-1390-0E46-B704-ED29D9FF414D}"/>
              </a:ext>
            </a:extLst>
          </p:cNvPr>
          <p:cNvSpPr txBox="1">
            <a:spLocks noChangeArrowheads="1"/>
          </p:cNvSpPr>
          <p:nvPr/>
        </p:nvSpPr>
        <p:spPr bwMode="auto">
          <a:xfrm>
            <a:off x="250825" y="-50800"/>
            <a:ext cx="87137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3600" b="0" i="1" u="none" strike="noStrike" kern="1200" cap="none" spc="0" normalizeH="0" baseline="0" noProof="0">
                <a:ln>
                  <a:noFill/>
                </a:ln>
                <a:solidFill>
                  <a:srgbClr val="1C6E24"/>
                </a:solidFill>
                <a:effectLst/>
                <a:uLnTx/>
                <a:uFillTx/>
                <a:latin typeface="Calibri" panose="020F0502020204030204" pitchFamily="34" charset="0"/>
                <a:ea typeface="+mn-ea"/>
                <a:cs typeface="Arial" panose="020B0604020202020204" pitchFamily="34" charset="0"/>
              </a:rPr>
              <a:t>Configurazione strutturale </a:t>
            </a:r>
            <a:r>
              <a:rPr kumimoji="0" lang="it-IT" altLang="it-IT" sz="3600" b="1" i="1" u="none" strike="noStrike" kern="1200" cap="none" spc="0" normalizeH="0" baseline="0" noProof="0">
                <a:ln>
                  <a:noFill/>
                </a:ln>
                <a:solidFill>
                  <a:srgbClr val="1C6E24"/>
                </a:solidFill>
                <a:effectLst/>
                <a:uLnTx/>
                <a:uFillTx/>
                <a:latin typeface="Calibri" panose="020F0502020204030204" pitchFamily="34" charset="0"/>
                <a:ea typeface="+mn-ea"/>
                <a:cs typeface="Arial" panose="020B0604020202020204" pitchFamily="34" charset="0"/>
              </a:rPr>
              <a:t>regolare </a:t>
            </a:r>
            <a:r>
              <a:rPr kumimoji="0" lang="it-IT" altLang="it-IT" sz="3600" b="0" i="1" u="none" strike="noStrike" kern="1200" cap="none" spc="0" normalizeH="0" baseline="0" noProof="0">
                <a:ln>
                  <a:noFill/>
                </a:ln>
                <a:solidFill>
                  <a:srgbClr val="1C6E24"/>
                </a:solidFill>
                <a:effectLst/>
                <a:uLnTx/>
                <a:uFillTx/>
                <a:latin typeface="Calibri" panose="020F0502020204030204" pitchFamily="34" charset="0"/>
                <a:ea typeface="+mn-ea"/>
                <a:cs typeface="Arial" panose="020B0604020202020204" pitchFamily="34" charset="0"/>
              </a:rPr>
              <a:t>(</a:t>
            </a:r>
            <a:r>
              <a:rPr kumimoji="0" lang="it-IT" altLang="it-IT" sz="3600" b="1" i="1"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3</a:t>
            </a:r>
            <a:r>
              <a:rPr kumimoji="0" lang="it-IT" altLang="it-IT" sz="3600" b="0" i="1" u="none" strike="noStrike" kern="1200" cap="none" spc="0" normalizeH="0" baseline="0" noProof="0">
                <a:ln>
                  <a:noFill/>
                </a:ln>
                <a:solidFill>
                  <a:srgbClr val="1C6E24"/>
                </a:solidFill>
                <a:effectLst/>
                <a:uLnTx/>
                <a:uFillTx/>
                <a:latin typeface="Calibri" panose="020F0502020204030204" pitchFamily="34" charset="0"/>
                <a:ea typeface="+mn-ea"/>
                <a:cs typeface="Arial" panose="020B0604020202020204" pitchFamily="34" charset="0"/>
              </a:rPr>
              <a:t> G.d.L.)</a:t>
            </a:r>
          </a:p>
        </p:txBody>
      </p:sp>
      <p:sp>
        <p:nvSpPr>
          <p:cNvPr id="55302" name="Text Box 10">
            <a:extLst>
              <a:ext uri="{FF2B5EF4-FFF2-40B4-BE49-F238E27FC236}">
                <a16:creationId xmlns:a16="http://schemas.microsoft.com/office/drawing/2014/main" id="{80C0B354-E6CD-4840-90CE-D387CFF81559}"/>
              </a:ext>
            </a:extLst>
          </p:cNvPr>
          <p:cNvSpPr txBox="1">
            <a:spLocks noChangeArrowheads="1"/>
          </p:cNvSpPr>
          <p:nvPr/>
        </p:nvSpPr>
        <p:spPr bwMode="auto">
          <a:xfrm>
            <a:off x="395288" y="1301750"/>
            <a:ext cx="18732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Modello </a:t>
            </a:r>
            <a:r>
              <a:rPr kumimoji="0" lang="it-IT" altLang="it-IT" sz="1800" b="1" i="1"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G1</a:t>
            </a:r>
            <a:r>
              <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Massa/impalcato </a:t>
            </a:r>
            <a:r>
              <a:rPr kumimoji="0" lang="it-IT" altLang="it-IT" sz="1800" b="1" i="0" u="none" strike="noStrike" kern="1200" cap="none" spc="0" normalizeH="0" baseline="0" noProof="0">
                <a:ln>
                  <a:noFill/>
                </a:ln>
                <a:solidFill>
                  <a:srgbClr val="0099FF"/>
                </a:solidFill>
                <a:effectLst/>
                <a:uLnTx/>
                <a:uFillTx/>
                <a:latin typeface="Calibri" panose="020F0502020204030204" pitchFamily="34" charset="0"/>
                <a:ea typeface="+mn-ea"/>
                <a:cs typeface="Arial" panose="020B0604020202020204" pitchFamily="34" charset="0"/>
              </a:rPr>
              <a:t>327</a:t>
            </a:r>
            <a:r>
              <a:rPr kumimoji="0" lang="it-IT" altLang="it-IT" sz="1800" b="0" i="0" u="none" strike="noStrike" kern="1200" cap="none" spc="0" normalizeH="0" baseline="0" noProof="0">
                <a:ln>
                  <a:noFill/>
                </a:ln>
                <a:solidFill>
                  <a:srgbClr val="0099FF"/>
                </a:solidFill>
                <a:effectLst/>
                <a:uLnTx/>
                <a:uFillTx/>
                <a:latin typeface="Calibri" panose="020F0502020204030204" pitchFamily="34" charset="0"/>
                <a:ea typeface="+mn-ea"/>
                <a:cs typeface="Arial" panose="020B0604020202020204" pitchFamily="34" charset="0"/>
              </a:rPr>
              <a:t> </a:t>
            </a:r>
            <a:r>
              <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g</a:t>
            </a:r>
          </a:p>
        </p:txBody>
      </p:sp>
      <p:sp>
        <p:nvSpPr>
          <p:cNvPr id="14" name="CasellaDiTesto 17">
            <a:extLst>
              <a:ext uri="{FF2B5EF4-FFF2-40B4-BE49-F238E27FC236}">
                <a16:creationId xmlns:a16="http://schemas.microsoft.com/office/drawing/2014/main" id="{AA259F30-B835-4648-AA94-F0436486016B}"/>
              </a:ext>
            </a:extLst>
          </p:cNvPr>
          <p:cNvSpPr txBox="1">
            <a:spLocks noChangeArrowheads="1"/>
          </p:cNvSpPr>
          <p:nvPr/>
        </p:nvSpPr>
        <p:spPr bwMode="auto">
          <a:xfrm>
            <a:off x="31750" y="2889250"/>
            <a:ext cx="1754188" cy="1878013"/>
          </a:xfrm>
          <a:prstGeom prst="rect">
            <a:avLst/>
          </a:prstGeom>
          <a:solidFill>
            <a:schemeClr val="accent1">
              <a:lumMod val="20000"/>
              <a:lumOff val="80000"/>
            </a:schemeClr>
          </a:solidFill>
          <a:ln>
            <a:noFill/>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a:ln>
                  <a:noFill/>
                </a:ln>
                <a:solidFill>
                  <a:prstClr val="black"/>
                </a:solidFill>
                <a:effectLst/>
                <a:uLnTx/>
                <a:uFillTx/>
                <a:latin typeface="Calibri" pitchFamily="34" charset="0"/>
                <a:ea typeface="+mn-ea"/>
                <a:cs typeface="Arial" charset="0"/>
              </a:rPr>
              <a:t>Modello </a:t>
            </a:r>
            <a:r>
              <a:rPr kumimoji="0" lang="it-IT" sz="1800" b="1" i="1" u="none" strike="noStrike" kern="1200" cap="none" spc="0" normalizeH="0" baseline="0" noProof="0" dirty="0">
                <a:ln>
                  <a:noFill/>
                </a:ln>
                <a:solidFill>
                  <a:srgbClr val="FF0000"/>
                </a:solidFill>
                <a:effectLst/>
                <a:uLnTx/>
                <a:uFillTx/>
                <a:latin typeface="Calibri" pitchFamily="34" charset="0"/>
                <a:ea typeface="+mn-ea"/>
                <a:cs typeface="Arial" charset="0"/>
              </a:rPr>
              <a:t>G1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all" spc="0" normalizeH="0" baseline="0" noProof="0" dirty="0">
                <a:ln>
                  <a:noFill/>
                </a:ln>
                <a:solidFill>
                  <a:srgbClr val="FF0000"/>
                </a:solidFill>
                <a:effectLst/>
                <a:uLnTx/>
                <a:uFillTx/>
                <a:latin typeface="Calibri" pitchFamily="34" charset="0"/>
                <a:ea typeface="+mn-ea"/>
                <a:cs typeface="Arial" charset="0"/>
              </a:rPr>
              <a:t>[</a:t>
            </a:r>
            <a:r>
              <a:rPr kumimoji="0" lang="it-IT" sz="1400" b="1" i="0" u="none" strike="noStrike" kern="1200" cap="all" spc="0" normalizeH="0" baseline="0" noProof="0" dirty="0">
                <a:ln>
                  <a:noFill/>
                </a:ln>
                <a:solidFill>
                  <a:srgbClr val="FF0000"/>
                </a:solidFill>
                <a:effectLst/>
                <a:uLnTx/>
                <a:uFillTx/>
                <a:latin typeface="Calibri" pitchFamily="34" charset="0"/>
                <a:ea typeface="+mn-ea"/>
                <a:cs typeface="Arial" charset="0"/>
              </a:rPr>
              <a:t>colonne</a:t>
            </a:r>
            <a:r>
              <a:rPr kumimoji="0" lang="it-IT" sz="1400" b="0" i="0" u="none" strike="noStrike" kern="1200" cap="all" spc="0" normalizeH="0" baseline="0" noProof="0" dirty="0">
                <a:ln>
                  <a:noFill/>
                </a:ln>
                <a:solidFill>
                  <a:srgbClr val="FF0000"/>
                </a:solidFill>
                <a:effectLst/>
                <a:uLnTx/>
                <a:uFillTx/>
                <a:latin typeface="Calibri" pitchFamily="34" charset="0"/>
                <a:ea typeface="+mn-ea"/>
                <a:cs typeface="Arial" charset="0"/>
              </a:rPr>
              <a:t>: </a:t>
            </a:r>
            <a:r>
              <a:rPr kumimoji="0" lang="it-IT" sz="1400" b="0" i="0" u="none" strike="noStrike" kern="1200" cap="none" spc="0" normalizeH="0" baseline="0" noProof="0" dirty="0">
                <a:ln>
                  <a:noFill/>
                </a:ln>
                <a:solidFill>
                  <a:srgbClr val="1F497D"/>
                </a:solidFill>
                <a:effectLst/>
                <a:uLnTx/>
                <a:uFillTx/>
                <a:latin typeface="Calibri" pitchFamily="34" charset="0"/>
                <a:ea typeface="+mn-ea"/>
                <a:cs typeface="Arial" charset="0"/>
              </a:rPr>
              <a:t>PIATTINA in policarbonato</a:t>
            </a:r>
            <a:r>
              <a:rPr kumimoji="0" lang="it-IT" sz="1400" b="0" i="0" u="none" strike="noStrike" kern="1200" cap="none" spc="0" normalizeH="0" baseline="0" noProof="0" dirty="0">
                <a:ln>
                  <a:noFill/>
                </a:ln>
                <a:solidFill>
                  <a:prstClr val="black"/>
                </a:solidFill>
                <a:effectLst/>
                <a:uLnTx/>
                <a:uFillTx/>
                <a:latin typeface="Calibri" pitchFamily="34" charset="0"/>
                <a:ea typeface="+mn-ea"/>
                <a:cs typeface="Arial" charset="0"/>
              </a:rPr>
              <a:t>, sezione 2x16</a:t>
            </a:r>
            <a:r>
              <a:rPr kumimoji="0" lang="it-IT" sz="1400" b="0" i="0" u="none" strike="noStrike" kern="1200" cap="none" spc="0" normalizeH="0" baseline="0" noProof="0" dirty="0">
                <a:ln>
                  <a:noFill/>
                </a:ln>
                <a:solidFill>
                  <a:srgbClr val="FF0000"/>
                </a:solidFill>
                <a:effectLst/>
                <a:uLnTx/>
                <a:uFillTx/>
                <a:latin typeface="Calibri" pitchFamily="34" charset="0"/>
                <a:ea typeface="+mn-ea"/>
                <a:cs typeface="Arial"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all" spc="0" normalizeH="0" baseline="0" noProof="0" dirty="0">
                <a:ln>
                  <a:noFill/>
                </a:ln>
                <a:solidFill>
                  <a:srgbClr val="FF0000"/>
                </a:solidFill>
                <a:effectLst/>
                <a:uLnTx/>
                <a:uFillTx/>
                <a:latin typeface="Calibri" pitchFamily="34" charset="0"/>
                <a:ea typeface="+mn-ea"/>
                <a:cs typeface="Arial" charset="0"/>
              </a:rPr>
              <a:t>[</a:t>
            </a:r>
            <a:r>
              <a:rPr kumimoji="0" lang="it-IT" sz="1400" b="1" i="0" u="none" strike="noStrike" kern="1200" cap="all" spc="0" normalizeH="0" baseline="0" noProof="0" dirty="0">
                <a:ln>
                  <a:noFill/>
                </a:ln>
                <a:solidFill>
                  <a:srgbClr val="FF0000"/>
                </a:solidFill>
                <a:effectLst/>
                <a:uLnTx/>
                <a:uFillTx/>
                <a:latin typeface="Calibri" pitchFamily="34" charset="0"/>
                <a:ea typeface="+mn-ea"/>
                <a:cs typeface="Arial" charset="0"/>
              </a:rPr>
              <a:t>IMPALCATO :</a:t>
            </a:r>
            <a:r>
              <a:rPr kumimoji="0" lang="it-IT" sz="1400" b="0" i="0" u="none" strike="noStrike" kern="1200" cap="all" spc="0" normalizeH="0" baseline="0" noProof="0" dirty="0">
                <a:ln>
                  <a:noFill/>
                </a:ln>
                <a:solidFill>
                  <a:srgbClr val="FF0000"/>
                </a:solidFill>
                <a:effectLst/>
                <a:uLnTx/>
                <a:uFillTx/>
                <a:latin typeface="Calibri" pitchFamily="34" charset="0"/>
                <a:ea typeface="+mn-ea"/>
                <a:cs typeface="Arial" charset="0"/>
              </a:rPr>
              <a:t> </a:t>
            </a:r>
            <a:r>
              <a:rPr kumimoji="0" lang="it-IT" sz="1400" b="1" i="0" u="none" strike="noStrike" kern="1200" cap="all" spc="0" normalizeH="0" baseline="0" noProof="0" dirty="0">
                <a:ln>
                  <a:noFill/>
                </a:ln>
                <a:solidFill>
                  <a:srgbClr val="1F497D"/>
                </a:solidFill>
                <a:effectLst/>
                <a:uLnTx/>
                <a:uFillTx/>
                <a:latin typeface="Calibri" pitchFamily="34" charset="0"/>
                <a:ea typeface="+mn-ea"/>
                <a:cs typeface="Arial" charset="0"/>
              </a:rPr>
              <a:t>lastra quadrata </a:t>
            </a:r>
            <a:r>
              <a:rPr kumimoji="0" lang="it-IT" sz="1400" b="1" i="0" u="none" strike="noStrike" kern="1200" cap="all" spc="0" normalizeH="0" baseline="0" noProof="0" dirty="0">
                <a:ln>
                  <a:noFill/>
                </a:ln>
                <a:solidFill>
                  <a:srgbClr val="1F497D"/>
                </a:solidFill>
                <a:effectLst>
                  <a:outerShdw blurRad="38100" dist="38100" dir="2700000" algn="tl">
                    <a:srgbClr val="000000">
                      <a:alpha val="43137"/>
                    </a:srgbClr>
                  </a:outerShdw>
                </a:effectLst>
                <a:uLnTx/>
                <a:uFillTx/>
                <a:latin typeface="Calibri" pitchFamily="34" charset="0"/>
                <a:ea typeface="+mn-ea"/>
                <a:cs typeface="Arial" charset="0"/>
              </a:rPr>
              <a:t>piena</a:t>
            </a:r>
            <a:r>
              <a:rPr kumimoji="0" lang="it-IT" sz="1400" b="1" i="0" u="none" strike="noStrike" kern="1200" cap="none" spc="0" normalizeH="0" baseline="0" noProof="0" dirty="0">
                <a:ln>
                  <a:noFill/>
                </a:ln>
                <a:solidFill>
                  <a:srgbClr val="1F497D"/>
                </a:solidFill>
                <a:effectLst>
                  <a:outerShdw blurRad="38100" dist="38100" dir="2700000" algn="tl">
                    <a:srgbClr val="000000">
                      <a:alpha val="43137"/>
                    </a:srgbClr>
                  </a:outerShdw>
                </a:effectLst>
                <a:uLnTx/>
                <a:uFillTx/>
                <a:latin typeface="Calibri" pitchFamily="34" charset="0"/>
                <a:ea typeface="+mn-ea"/>
                <a:cs typeface="Arial" charset="0"/>
              </a:rPr>
              <a:t> </a:t>
            </a:r>
            <a:r>
              <a:rPr kumimoji="0" lang="it-IT" sz="1400" b="1" i="0" u="none" strike="noStrike" kern="1200" cap="none" spc="0" normalizeH="0" baseline="0" noProof="0" dirty="0">
                <a:ln>
                  <a:noFill/>
                </a:ln>
                <a:solidFill>
                  <a:srgbClr val="1F497D"/>
                </a:solidFill>
                <a:effectLst/>
                <a:uLnTx/>
                <a:uFillTx/>
                <a:latin typeface="Calibri" pitchFamily="34" charset="0"/>
                <a:ea typeface="+mn-ea"/>
                <a:cs typeface="Arial" charset="0"/>
              </a:rPr>
              <a:t>in allumino </a:t>
            </a:r>
            <a:r>
              <a:rPr kumimoji="0" lang="it-IT" sz="1400" b="0" i="0" u="none" strike="noStrike" kern="1200" cap="all" spc="0" normalizeH="0" baseline="0" noProof="0" dirty="0">
                <a:ln>
                  <a:noFill/>
                </a:ln>
                <a:solidFill>
                  <a:srgbClr val="FF0000"/>
                </a:solidFill>
                <a:effectLst/>
                <a:uLnTx/>
                <a:uFillTx/>
                <a:latin typeface="Calibri" pitchFamily="34" charset="0"/>
                <a:ea typeface="+mn-ea"/>
                <a:cs typeface="Arial" charset="0"/>
              </a:rPr>
              <a:t>250x250</a:t>
            </a:r>
            <a:r>
              <a:rPr kumimoji="0" lang="it-IT" sz="1400" b="0" i="0" u="none" strike="noStrike" kern="1200" cap="none" spc="0" normalizeH="0" baseline="0" noProof="0" dirty="0">
                <a:ln>
                  <a:noFill/>
                </a:ln>
                <a:solidFill>
                  <a:srgbClr val="FF0000"/>
                </a:solidFill>
                <a:effectLst/>
                <a:uLnTx/>
                <a:uFillTx/>
                <a:latin typeface="Calibri" pitchFamily="34" charset="0"/>
                <a:ea typeface="+mn-ea"/>
                <a:cs typeface="Arial" charset="0"/>
              </a:rPr>
              <a:t>,  s=</a:t>
            </a:r>
            <a:r>
              <a:rPr kumimoji="0" lang="it-IT" sz="1400" b="1" i="0" u="none" strike="noStrike" kern="1200" cap="none" spc="0" normalizeH="0" baseline="0" noProof="0" dirty="0">
                <a:ln>
                  <a:noFill/>
                </a:ln>
                <a:solidFill>
                  <a:srgbClr val="FF0000"/>
                </a:solidFill>
                <a:effectLst/>
                <a:uLnTx/>
                <a:uFillTx/>
                <a:latin typeface="Calibri" pitchFamily="34" charset="0"/>
                <a:ea typeface="+mn-ea"/>
                <a:cs typeface="Arial" charset="0"/>
              </a:rPr>
              <a:t>2</a:t>
            </a:r>
            <a:r>
              <a:rPr kumimoji="0" lang="it-IT" sz="1400" b="0" i="0" u="none" strike="noStrike" kern="1200" cap="none" spc="0" normalizeH="0" baseline="0" noProof="0" dirty="0">
                <a:ln>
                  <a:noFill/>
                </a:ln>
                <a:solidFill>
                  <a:srgbClr val="FF0000"/>
                </a:solidFill>
                <a:effectLst/>
                <a:uLnTx/>
                <a:uFillTx/>
                <a:latin typeface="Calibri" pitchFamily="34" charset="0"/>
                <a:ea typeface="+mn-ea"/>
                <a:cs typeface="Arial" charset="0"/>
              </a:rPr>
              <a:t>]</a:t>
            </a:r>
            <a:endParaRPr kumimoji="0" lang="it-IT" sz="14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1901229585"/>
      </p:ext>
    </p:extLst>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circle(in)">
                                      <p:cBhvr>
                                        <p:cTn id="7" dur="20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0">
            <a:extLst>
              <a:ext uri="{FF2B5EF4-FFF2-40B4-BE49-F238E27FC236}">
                <a16:creationId xmlns:a16="http://schemas.microsoft.com/office/drawing/2014/main" id="{16CF7D21-C32E-0F45-893C-2141C5F68C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4663" y="2565400"/>
            <a:ext cx="7399337"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42" name="CasellaDiTesto 18">
            <a:extLst>
              <a:ext uri="{FF2B5EF4-FFF2-40B4-BE49-F238E27FC236}">
                <a16:creationId xmlns:a16="http://schemas.microsoft.com/office/drawing/2014/main" id="{03641DA3-2362-7C4B-A96F-88780DB005D5}"/>
              </a:ext>
            </a:extLst>
          </p:cNvPr>
          <p:cNvSpPr txBox="1">
            <a:spLocks noChangeArrowheads="1"/>
          </p:cNvSpPr>
          <p:nvPr/>
        </p:nvSpPr>
        <p:spPr bwMode="auto">
          <a:xfrm>
            <a:off x="31750" y="4603750"/>
            <a:ext cx="1712913" cy="1200150"/>
          </a:xfrm>
          <a:prstGeom prst="rect">
            <a:avLst/>
          </a:prstGeom>
          <a:solidFill>
            <a:schemeClr val="accent3">
              <a:lumMod val="60000"/>
              <a:lumOff val="40000"/>
            </a:schemeClr>
          </a:solidFill>
          <a:ln>
            <a:no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Forme modali a distribuzione uniforme  delle masse</a:t>
            </a:r>
          </a:p>
        </p:txBody>
      </p:sp>
      <p:graphicFrame>
        <p:nvGraphicFramePr>
          <p:cNvPr id="44037" name="Oggetto 4">
            <a:extLst>
              <a:ext uri="{FF2B5EF4-FFF2-40B4-BE49-F238E27FC236}">
                <a16:creationId xmlns:a16="http://schemas.microsoft.com/office/drawing/2014/main" id="{36F53016-60DC-1442-8888-31DE90B138AF}"/>
              </a:ext>
            </a:extLst>
          </p:cNvPr>
          <p:cNvGraphicFramePr>
            <a:graphicFrameLocks noChangeAspect="1"/>
          </p:cNvGraphicFramePr>
          <p:nvPr/>
        </p:nvGraphicFramePr>
        <p:xfrm>
          <a:off x="2451100" y="333375"/>
          <a:ext cx="6692900" cy="2074863"/>
        </p:xfrm>
        <a:graphic>
          <a:graphicData uri="http://schemas.openxmlformats.org/presentationml/2006/ole">
            <mc:AlternateContent xmlns:mc="http://schemas.openxmlformats.org/markup-compatibility/2006">
              <mc:Choice xmlns:v="urn:schemas-microsoft-com:vml" Requires="v">
                <p:oleObj spid="_x0000_s407564" name="Foglio di lavoro" r:id="rId4" imgW="6715049" imgH="1524045" progId="Excel.Sheet.8">
                  <p:embed/>
                </p:oleObj>
              </mc:Choice>
              <mc:Fallback>
                <p:oleObj name="Foglio di lavoro" r:id="rId4" imgW="6715049" imgH="1524045" progId="Excel.Sheet.8">
                  <p:embed/>
                  <p:pic>
                    <p:nvPicPr>
                      <p:cNvPr id="0" name="Picture 7"/>
                      <p:cNvPicPr>
                        <a:picLocks noChangeAspect="1" noChangeArrowheads="1"/>
                      </p:cNvPicPr>
                      <p:nvPr/>
                    </p:nvPicPr>
                    <p:blipFill>
                      <a:blip r:embed="rId5">
                        <a:extLst>
                          <a:ext uri="{28A0092B-C50C-407E-A947-70E740481C1C}">
                            <a14:useLocalDpi xmlns:a14="http://schemas.microsoft.com/office/drawing/2010/main" val="0"/>
                          </a:ext>
                        </a:extLst>
                      </a:blip>
                      <a:srcRect l="26805"/>
                      <a:stretch>
                        <a:fillRect/>
                      </a:stretch>
                    </p:blipFill>
                    <p:spPr bwMode="auto">
                      <a:xfrm>
                        <a:off x="2451100" y="333375"/>
                        <a:ext cx="6692900" cy="2074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6325" name="CasellaDiTesto 11">
            <a:extLst>
              <a:ext uri="{FF2B5EF4-FFF2-40B4-BE49-F238E27FC236}">
                <a16:creationId xmlns:a16="http://schemas.microsoft.com/office/drawing/2014/main" id="{2ED1367D-B1CB-F849-A4B4-378DF4021040}"/>
              </a:ext>
            </a:extLst>
          </p:cNvPr>
          <p:cNvSpPr txBox="1">
            <a:spLocks noChangeArrowheads="1"/>
          </p:cNvSpPr>
          <p:nvPr/>
        </p:nvSpPr>
        <p:spPr bwMode="auto">
          <a:xfrm>
            <a:off x="250825" y="-50800"/>
            <a:ext cx="87137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3600" b="0" i="1" u="none" strike="noStrike" kern="1200" cap="none" spc="0" normalizeH="0" baseline="0" noProof="0">
                <a:ln>
                  <a:noFill/>
                </a:ln>
                <a:solidFill>
                  <a:srgbClr val="1C6E24"/>
                </a:solidFill>
                <a:effectLst/>
                <a:uLnTx/>
                <a:uFillTx/>
                <a:latin typeface="Calibri" panose="020F0502020204030204" pitchFamily="34" charset="0"/>
                <a:ea typeface="+mn-ea"/>
                <a:cs typeface="Arial" panose="020B0604020202020204" pitchFamily="34" charset="0"/>
              </a:rPr>
              <a:t>Configurazione strutturale </a:t>
            </a:r>
            <a:r>
              <a:rPr kumimoji="0" lang="it-IT" altLang="it-IT" sz="3600" b="1" i="1" u="none" strike="noStrike" kern="1200" cap="none" spc="0" normalizeH="0" baseline="0" noProof="0">
                <a:ln>
                  <a:noFill/>
                </a:ln>
                <a:solidFill>
                  <a:srgbClr val="1C6E24"/>
                </a:solidFill>
                <a:effectLst/>
                <a:uLnTx/>
                <a:uFillTx/>
                <a:latin typeface="Calibri" panose="020F0502020204030204" pitchFamily="34" charset="0"/>
                <a:ea typeface="+mn-ea"/>
                <a:cs typeface="Arial" panose="020B0604020202020204" pitchFamily="34" charset="0"/>
              </a:rPr>
              <a:t>regolare </a:t>
            </a:r>
            <a:r>
              <a:rPr kumimoji="0" lang="it-IT" altLang="it-IT" sz="3600" b="0" i="1" u="none" strike="noStrike" kern="1200" cap="none" spc="0" normalizeH="0" baseline="0" noProof="0">
                <a:ln>
                  <a:noFill/>
                </a:ln>
                <a:solidFill>
                  <a:srgbClr val="1C6E24"/>
                </a:solidFill>
                <a:effectLst/>
                <a:uLnTx/>
                <a:uFillTx/>
                <a:latin typeface="Calibri" panose="020F0502020204030204" pitchFamily="34" charset="0"/>
                <a:ea typeface="+mn-ea"/>
                <a:cs typeface="Arial" panose="020B0604020202020204" pitchFamily="34" charset="0"/>
              </a:rPr>
              <a:t>(</a:t>
            </a:r>
            <a:r>
              <a:rPr kumimoji="0" lang="it-IT" altLang="it-IT" sz="3600" b="1" i="1"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3</a:t>
            </a:r>
            <a:r>
              <a:rPr kumimoji="0" lang="it-IT" altLang="it-IT" sz="3600" b="0" i="1" u="none" strike="noStrike" kern="1200" cap="none" spc="0" normalizeH="0" baseline="0" noProof="0">
                <a:ln>
                  <a:noFill/>
                </a:ln>
                <a:solidFill>
                  <a:srgbClr val="1C6E24"/>
                </a:solidFill>
                <a:effectLst/>
                <a:uLnTx/>
                <a:uFillTx/>
                <a:latin typeface="Calibri" panose="020F0502020204030204" pitchFamily="34" charset="0"/>
                <a:ea typeface="+mn-ea"/>
                <a:cs typeface="Arial" panose="020B0604020202020204" pitchFamily="34" charset="0"/>
              </a:rPr>
              <a:t> G.d.L.)</a:t>
            </a:r>
          </a:p>
        </p:txBody>
      </p:sp>
      <p:sp>
        <p:nvSpPr>
          <p:cNvPr id="15" name="CasellaDiTesto 14">
            <a:extLst>
              <a:ext uri="{FF2B5EF4-FFF2-40B4-BE49-F238E27FC236}">
                <a16:creationId xmlns:a16="http://schemas.microsoft.com/office/drawing/2014/main" id="{49BCAE42-054B-AE43-B535-E990575BD215}"/>
              </a:ext>
            </a:extLst>
          </p:cNvPr>
          <p:cNvSpPr txBox="1"/>
          <p:nvPr/>
        </p:nvSpPr>
        <p:spPr>
          <a:xfrm>
            <a:off x="258763" y="6286500"/>
            <a:ext cx="8643937" cy="5238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r>
              <a:rPr kumimoji="0" lang="it-IT" altLang="it-IT" sz="1400" b="1" i="0" u="none" strike="noStrike" kern="1200" cap="none" spc="0" normalizeH="0" baseline="0" noProof="0" dirty="0">
                <a:ln>
                  <a:noFill/>
                </a:ln>
                <a:solidFill>
                  <a:srgbClr val="CC0000"/>
                </a:solidFill>
                <a:effectLst/>
                <a:uLnTx/>
                <a:uFillTx/>
                <a:latin typeface="Calibri"/>
                <a:ea typeface="+mn-ea"/>
                <a:cs typeface="Arial" panose="020B0604020202020204" pitchFamily="34" charset="0"/>
              </a:rPr>
              <a:t>§</a:t>
            </a:r>
            <a:r>
              <a:rPr kumimoji="0" lang="it-IT" altLang="it-IT"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it-IT" sz="1400" b="0" i="0" u="none" strike="noStrike" kern="1200" cap="none" spc="0" normalizeH="0" baseline="0" noProof="0" dirty="0">
                <a:ln>
                  <a:noFill/>
                </a:ln>
                <a:solidFill>
                  <a:prstClr val="black"/>
                </a:solidFill>
                <a:effectLst/>
                <a:uLnTx/>
                <a:uFillTx/>
                <a:latin typeface="Calibri"/>
                <a:ea typeface="+mn-ea"/>
                <a:cs typeface="Arial" charset="0"/>
              </a:rPr>
              <a:t>A parità di massa globale, con sovraccarico posizionato in dissimmetria verticale: es. concentrando sul secondo impalcato anche il sovraccarico del primo, per </a:t>
            </a:r>
            <a:r>
              <a:rPr kumimoji="0" lang="it-IT" altLang="it-IT" sz="1400" b="1" i="0" u="none" strike="noStrike" kern="1200" cap="none" spc="0" normalizeH="0" baseline="0" noProof="0" dirty="0">
                <a:ln>
                  <a:noFill/>
                </a:ln>
                <a:solidFill>
                  <a:srgbClr val="0099FF"/>
                </a:solidFill>
                <a:effectLst/>
                <a:uLnTx/>
                <a:uFillTx/>
                <a:latin typeface="Calibri"/>
                <a:ea typeface="+mn-ea"/>
                <a:cs typeface="Arial" panose="020B0604020202020204" pitchFamily="34" charset="0"/>
              </a:rPr>
              <a:t>165</a:t>
            </a:r>
            <a:r>
              <a:rPr kumimoji="0" lang="it-IT" sz="1400" b="0" i="0" u="none" strike="noStrike" kern="1200" cap="none" spc="0" normalizeH="0" baseline="0" noProof="0" dirty="0">
                <a:ln>
                  <a:noFill/>
                </a:ln>
                <a:solidFill>
                  <a:prstClr val="black"/>
                </a:solidFill>
                <a:effectLst/>
                <a:uLnTx/>
                <a:uFillTx/>
                <a:latin typeface="Calibri"/>
                <a:ea typeface="+mn-ea"/>
                <a:cs typeface="Arial" charset="0"/>
              </a:rPr>
              <a:t> g, si manifesta </a:t>
            </a:r>
            <a:r>
              <a:rPr kumimoji="0" lang="it-IT" sz="1400" b="1" i="0" u="none" strike="noStrike" kern="1200" cap="none" spc="0" normalizeH="0" baseline="0" noProof="0" dirty="0">
                <a:ln>
                  <a:noFill/>
                </a:ln>
                <a:solidFill>
                  <a:prstClr val="black"/>
                </a:solidFill>
                <a:effectLst/>
                <a:uLnTx/>
                <a:uFillTx/>
                <a:latin typeface="Calibri"/>
                <a:ea typeface="+mn-ea"/>
                <a:cs typeface="Arial" charset="0"/>
              </a:rPr>
              <a:t>anomalia severa al terzo piano </a:t>
            </a:r>
            <a:r>
              <a:rPr kumimoji="0" lang="it-IT" sz="1400" b="0" i="0" u="none" strike="noStrike" kern="1200" cap="none" spc="0" normalizeH="0" baseline="0" noProof="0" dirty="0">
                <a:ln>
                  <a:noFill/>
                </a:ln>
                <a:solidFill>
                  <a:prstClr val="black"/>
                </a:solidFill>
                <a:effectLst/>
                <a:uLnTx/>
                <a:uFillTx/>
                <a:latin typeface="Calibri"/>
                <a:ea typeface="+mn-ea"/>
                <a:cs typeface="Arial" charset="0"/>
              </a:rPr>
              <a:t>per </a:t>
            </a:r>
            <a:r>
              <a:rPr kumimoji="0" lang="it-IT" altLang="it-IT" sz="1400" b="1" i="0" u="none" strike="noStrike" kern="1200" cap="none" spc="0" normalizeH="0" baseline="0" noProof="0" dirty="0">
                <a:ln>
                  <a:noFill/>
                </a:ln>
                <a:solidFill>
                  <a:prstClr val="black"/>
                </a:solidFill>
                <a:effectLst/>
                <a:uLnTx/>
                <a:uFillTx/>
                <a:latin typeface="Calibri"/>
                <a:ea typeface="+mn-ea"/>
                <a:cs typeface="Arial" charset="0"/>
              </a:rPr>
              <a:t>f</a:t>
            </a:r>
            <a:r>
              <a:rPr kumimoji="0" lang="it-IT" altLang="it-IT" sz="1400" b="1" i="0" u="none" strike="noStrike" kern="1200" cap="none" spc="0" normalizeH="0" baseline="-25000" noProof="0" dirty="0">
                <a:ln>
                  <a:noFill/>
                </a:ln>
                <a:solidFill>
                  <a:prstClr val="black"/>
                </a:solidFill>
                <a:effectLst/>
                <a:uLnTx/>
                <a:uFillTx/>
                <a:latin typeface="Calibri"/>
                <a:ea typeface="+mn-ea"/>
                <a:cs typeface="Arial" charset="0"/>
              </a:rPr>
              <a:t>2</a:t>
            </a:r>
            <a:r>
              <a:rPr kumimoji="0" lang="it-IT" altLang="it-IT" sz="1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Calibri"/>
                <a:ea typeface="+mn-ea"/>
                <a:cs typeface="Arial" panose="020B0604020202020204" pitchFamily="34" charset="0"/>
              </a:rPr>
              <a:t>.</a:t>
            </a:r>
            <a:r>
              <a:rPr kumimoji="0" lang="it-IT" altLang="it-IT" sz="14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Calibri"/>
                <a:ea typeface="+mn-ea"/>
                <a:cs typeface="Arial" panose="020B0604020202020204" pitchFamily="34" charset="0"/>
              </a:rPr>
              <a:t>= </a:t>
            </a:r>
            <a:r>
              <a:rPr kumimoji="0" lang="it-IT" altLang="it-IT" sz="1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Calibri"/>
                <a:ea typeface="+mn-ea"/>
                <a:cs typeface="Arial" panose="020B0604020202020204" pitchFamily="34" charset="0"/>
              </a:rPr>
              <a:t>2,86 </a:t>
            </a:r>
            <a:r>
              <a:rPr kumimoji="0" lang="it-IT" altLang="it-IT"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Hz.</a:t>
            </a:r>
            <a:endParaRPr kumimoji="0" lang="it-IT" sz="14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56327" name="Text Box 10">
            <a:extLst>
              <a:ext uri="{FF2B5EF4-FFF2-40B4-BE49-F238E27FC236}">
                <a16:creationId xmlns:a16="http://schemas.microsoft.com/office/drawing/2014/main" id="{E9BD3C11-76DA-5A4F-A643-1656E9BF4000}"/>
              </a:ext>
            </a:extLst>
          </p:cNvPr>
          <p:cNvSpPr txBox="1">
            <a:spLocks noChangeArrowheads="1"/>
          </p:cNvSpPr>
          <p:nvPr/>
        </p:nvSpPr>
        <p:spPr bwMode="auto">
          <a:xfrm>
            <a:off x="395288" y="928688"/>
            <a:ext cx="18732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Modello </a:t>
            </a:r>
            <a:r>
              <a:rPr kumimoji="0" lang="it-IT" altLang="it-IT" sz="1800" b="1" i="1"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G2</a:t>
            </a:r>
            <a:r>
              <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Massa/impalcato </a:t>
            </a:r>
            <a:r>
              <a:rPr kumimoji="0" lang="it-IT" altLang="it-IT" sz="1800" b="1" i="0" u="none" strike="noStrike" kern="1200" cap="none" spc="0" normalizeH="0" baseline="0" noProof="0">
                <a:ln>
                  <a:noFill/>
                </a:ln>
                <a:solidFill>
                  <a:srgbClr val="0099FF"/>
                </a:solidFill>
                <a:effectLst/>
                <a:uLnTx/>
                <a:uFillTx/>
                <a:latin typeface="Calibri" panose="020F0502020204030204" pitchFamily="34" charset="0"/>
                <a:ea typeface="+mn-ea"/>
                <a:cs typeface="Arial" panose="020B0604020202020204" pitchFamily="34" charset="0"/>
              </a:rPr>
              <a:t>190</a:t>
            </a:r>
            <a:r>
              <a:rPr kumimoji="0" lang="it-IT" altLang="it-IT" sz="1800" b="0" i="0" u="none" strike="noStrike" kern="1200" cap="none" spc="0" normalizeH="0" baseline="0" noProof="0">
                <a:ln>
                  <a:noFill/>
                </a:ln>
                <a:solidFill>
                  <a:srgbClr val="0099FF"/>
                </a:solidFill>
                <a:effectLst/>
                <a:uLnTx/>
                <a:uFillTx/>
                <a:latin typeface="Calibri" panose="020F0502020204030204" pitchFamily="34" charset="0"/>
                <a:ea typeface="+mn-ea"/>
                <a:cs typeface="Arial" panose="020B0604020202020204" pitchFamily="34" charset="0"/>
              </a:rPr>
              <a:t> </a:t>
            </a:r>
            <a:r>
              <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g</a:t>
            </a:r>
          </a:p>
        </p:txBody>
      </p:sp>
      <p:sp>
        <p:nvSpPr>
          <p:cNvPr id="2" name="Freccia a destra 1">
            <a:extLst>
              <a:ext uri="{FF2B5EF4-FFF2-40B4-BE49-F238E27FC236}">
                <a16:creationId xmlns:a16="http://schemas.microsoft.com/office/drawing/2014/main" id="{C3276793-F82D-504A-8F9A-0EE8681727B9}"/>
              </a:ext>
            </a:extLst>
          </p:cNvPr>
          <p:cNvSpPr/>
          <p:nvPr/>
        </p:nvSpPr>
        <p:spPr>
          <a:xfrm>
            <a:off x="31750" y="2366963"/>
            <a:ext cx="363538" cy="182562"/>
          </a:xfrm>
          <a:prstGeom prst="rightArrow">
            <a:avLst/>
          </a:prstGeom>
          <a:solidFill>
            <a:srgbClr val="FFFF00"/>
          </a:solidFill>
          <a:ln>
            <a:solidFill>
              <a:srgbClr val="CB970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CasellaDiTesto 11">
            <a:extLst>
              <a:ext uri="{FF2B5EF4-FFF2-40B4-BE49-F238E27FC236}">
                <a16:creationId xmlns:a16="http://schemas.microsoft.com/office/drawing/2014/main" id="{0F612672-D77B-E440-B37C-B90FB7B893F1}"/>
              </a:ext>
            </a:extLst>
          </p:cNvPr>
          <p:cNvSpPr txBox="1"/>
          <p:nvPr/>
        </p:nvSpPr>
        <p:spPr>
          <a:xfrm>
            <a:off x="500063" y="1979613"/>
            <a:ext cx="7858125" cy="369887"/>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a:ln>
                  <a:noFill/>
                </a:ln>
                <a:solidFill>
                  <a:prstClr val="black"/>
                </a:solidFill>
                <a:effectLst>
                  <a:outerShdw blurRad="38100" dist="38100" dir="2700000" algn="tl">
                    <a:srgbClr val="C0C0C0"/>
                  </a:outerShdw>
                </a:effectLst>
                <a:uLnTx/>
                <a:uFillTx/>
                <a:latin typeface="Calibri"/>
                <a:ea typeface="+mn-ea"/>
                <a:cs typeface="Arial" panose="020B0604020202020204" pitchFamily="34" charset="0"/>
              </a:rPr>
              <a:t>[Massa addizionale identica pari a</a:t>
            </a:r>
            <a:r>
              <a:rPr kumimoji="0" lang="it-IT" sz="1800" b="1" i="1" u="none" strike="noStrike" kern="1200" cap="none" spc="0" normalizeH="0" baseline="0" noProof="0" dirty="0">
                <a:ln>
                  <a:noFill/>
                </a:ln>
                <a:solidFill>
                  <a:srgbClr val="FF0000"/>
                </a:solidFill>
                <a:effectLst>
                  <a:outerShdw blurRad="38100" dist="38100" dir="2700000" algn="tl">
                    <a:srgbClr val="C0C0C0"/>
                  </a:outerShdw>
                </a:effectLst>
                <a:uLnTx/>
                <a:uFillTx/>
                <a:latin typeface="Calibri"/>
                <a:ea typeface="+mn-ea"/>
                <a:cs typeface="Arial" panose="020B0604020202020204" pitchFamily="34" charset="0"/>
              </a:rPr>
              <a:t> </a:t>
            </a:r>
            <a:r>
              <a:rPr kumimoji="0" lang="it-IT" sz="1800" b="1" i="1"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137 g</a:t>
            </a:r>
            <a:r>
              <a:rPr kumimoji="0" lang="it-IT" sz="1800" b="1" i="1" u="none" strike="noStrike" kern="1200" cap="none" spc="0" normalizeH="0" baseline="0" noProof="0" dirty="0">
                <a:ln>
                  <a:noFill/>
                </a:ln>
                <a:solidFill>
                  <a:srgbClr val="FF0000"/>
                </a:solidFill>
                <a:effectLst>
                  <a:outerShdw blurRad="38100" dist="38100" dir="2700000" algn="tl">
                    <a:srgbClr val="C0C0C0"/>
                  </a:outerShdw>
                </a:effectLst>
                <a:uLnTx/>
                <a:uFillTx/>
                <a:latin typeface="Calibri"/>
                <a:ea typeface="+mn-ea"/>
                <a:cs typeface="Arial" panose="020B0604020202020204" pitchFamily="34" charset="0"/>
              </a:rPr>
              <a:t> </a:t>
            </a:r>
            <a:r>
              <a:rPr kumimoji="0" lang="it-IT" sz="1800" b="0" i="1" u="none" strike="noStrike" kern="1200" cap="none" spc="0" normalizeH="0" baseline="0" noProof="0" dirty="0">
                <a:ln>
                  <a:noFill/>
                </a:ln>
                <a:solidFill>
                  <a:prstClr val="black"/>
                </a:solidFill>
                <a:effectLst>
                  <a:outerShdw blurRad="38100" dist="38100" dir="2700000" algn="tl">
                    <a:srgbClr val="C0C0C0"/>
                  </a:outerShdw>
                </a:effectLst>
                <a:uLnTx/>
                <a:uFillTx/>
                <a:latin typeface="Calibri"/>
                <a:ea typeface="+mn-ea"/>
                <a:cs typeface="Arial" panose="020B0604020202020204" pitchFamily="34" charset="0"/>
              </a:rPr>
              <a:t>(+ 72%) su ciascuno dei tre impalcati]</a:t>
            </a:r>
            <a:endParaRPr kumimoji="0" lang="it-IT" sz="1800" b="1" i="1" u="none" strike="noStrike" kern="1200" cap="none" spc="0" normalizeH="0" baseline="0" noProof="0" dirty="0">
              <a:ln>
                <a:noFill/>
              </a:ln>
              <a:solidFill>
                <a:prstClr val="black"/>
              </a:solidFill>
              <a:effectLst>
                <a:outerShdw blurRad="38100" dist="38100" dir="2700000" algn="tl">
                  <a:srgbClr val="C0C0C0"/>
                </a:outerShdw>
              </a:effectLst>
              <a:uLnTx/>
              <a:uFillTx/>
              <a:latin typeface="Calibri"/>
              <a:ea typeface="+mn-ea"/>
              <a:cs typeface="Arial" panose="020B0604020202020204" pitchFamily="34" charset="0"/>
            </a:endParaRPr>
          </a:p>
        </p:txBody>
      </p:sp>
      <p:sp>
        <p:nvSpPr>
          <p:cNvPr id="13" name="Text Box 11">
            <a:extLst>
              <a:ext uri="{FF2B5EF4-FFF2-40B4-BE49-F238E27FC236}">
                <a16:creationId xmlns:a16="http://schemas.microsoft.com/office/drawing/2014/main" id="{81FF98E8-84FB-AF45-A45A-F8F70BACDEA9}"/>
              </a:ext>
            </a:extLst>
          </p:cNvPr>
          <p:cNvSpPr txBox="1">
            <a:spLocks noChangeArrowheads="1"/>
          </p:cNvSpPr>
          <p:nvPr/>
        </p:nvSpPr>
        <p:spPr bwMode="auto">
          <a:xfrm>
            <a:off x="395288" y="2270125"/>
            <a:ext cx="9505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altLang="it-IT" sz="1800" b="1" i="0" u="none" strike="noStrike" kern="1200" cap="none" spc="0" normalizeH="0" baseline="0" noProof="0">
                <a:ln>
                  <a:noFill/>
                </a:ln>
                <a:solidFill>
                  <a:srgbClr val="CC0000"/>
                </a:solidFill>
                <a:effectLst/>
                <a:uLnTx/>
                <a:uFillTx/>
                <a:latin typeface="Calibri" panose="020F0502020204030204" pitchFamily="34" charset="0"/>
                <a:ea typeface="+mn-ea"/>
                <a:cs typeface="Arial" panose="020B0604020202020204" pitchFamily="34" charset="0"/>
              </a:rPr>
              <a:t>327 </a:t>
            </a:r>
            <a:r>
              <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g (+72%)                  </a:t>
            </a:r>
            <a:r>
              <a:rPr kumimoji="0" lang="it-IT" altLang="it-IT" sz="1800" b="0" i="0" u="none" strike="noStrike" kern="1200" cap="none" spc="0" normalizeH="0" baseline="0" noProof="0">
                <a:ln>
                  <a:noFill/>
                </a:ln>
                <a:solidFill>
                  <a:srgbClr val="CC0000"/>
                </a:solidFill>
                <a:effectLst/>
                <a:uLnTx/>
                <a:uFillTx/>
                <a:latin typeface="Calibri" panose="020F0502020204030204" pitchFamily="34" charset="0"/>
                <a:ea typeface="+mn-ea"/>
                <a:cs typeface="Arial" panose="020B0604020202020204" pitchFamily="34" charset="0"/>
              </a:rPr>
              <a:t> </a:t>
            </a:r>
            <a:r>
              <a:rPr kumimoji="0" lang="it-IT" altLang="it-IT" sz="1800" b="1" i="0" u="none" strike="noStrike" kern="1200" cap="none" spc="0" normalizeH="0" baseline="0" noProof="0">
                <a:ln>
                  <a:noFill/>
                </a:ln>
                <a:solidFill>
                  <a:srgbClr val="CC0000"/>
                </a:solidFill>
                <a:effectLst/>
                <a:uLnTx/>
                <a:uFillTx/>
                <a:latin typeface="Calibri" panose="020F0502020204030204" pitchFamily="34" charset="0"/>
                <a:ea typeface="+mn-ea"/>
                <a:cs typeface="Arial" panose="020B0604020202020204" pitchFamily="34" charset="0"/>
              </a:rPr>
              <a:t>0,86</a:t>
            </a:r>
            <a:r>
              <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(-34%)                           </a:t>
            </a:r>
            <a:r>
              <a:rPr kumimoji="0" lang="it-IT" altLang="it-IT" sz="1800" b="1" i="0" u="none" strike="noStrike" kern="1200" cap="none" spc="0" normalizeH="0" baseline="0" noProof="0">
                <a:ln>
                  <a:noFill/>
                </a:ln>
                <a:solidFill>
                  <a:srgbClr val="CC0000"/>
                </a:solidFill>
                <a:effectLst/>
                <a:uLnTx/>
                <a:uFillTx/>
                <a:latin typeface="Calibri" panose="020F0502020204030204" pitchFamily="34" charset="0"/>
                <a:ea typeface="+mn-ea"/>
                <a:cs typeface="Arial" panose="020B0604020202020204" pitchFamily="34" charset="0"/>
              </a:rPr>
              <a:t>2,52</a:t>
            </a:r>
            <a:r>
              <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(-33%)                          </a:t>
            </a:r>
            <a:r>
              <a:rPr kumimoji="0" lang="it-IT" altLang="it-IT" sz="1800" b="1" i="0" u="none" strike="noStrike" kern="1200" cap="none" spc="0" normalizeH="0" baseline="0" noProof="0">
                <a:ln>
                  <a:noFill/>
                </a:ln>
                <a:solidFill>
                  <a:srgbClr val="CC0000"/>
                </a:solidFill>
                <a:effectLst/>
                <a:uLnTx/>
                <a:uFillTx/>
                <a:latin typeface="Calibri" panose="020F0502020204030204" pitchFamily="34" charset="0"/>
                <a:ea typeface="+mn-ea"/>
                <a:cs typeface="Arial" panose="020B0604020202020204" pitchFamily="34" charset="0"/>
              </a:rPr>
              <a:t> 3,88  </a:t>
            </a:r>
            <a:r>
              <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800" b="0" i="1"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[-33%]</a:t>
            </a:r>
          </a:p>
        </p:txBody>
      </p:sp>
      <p:sp>
        <p:nvSpPr>
          <p:cNvPr id="17" name="Text Box 11">
            <a:extLst>
              <a:ext uri="{FF2B5EF4-FFF2-40B4-BE49-F238E27FC236}">
                <a16:creationId xmlns:a16="http://schemas.microsoft.com/office/drawing/2014/main" id="{35D46CCC-948A-3646-ABB0-EC97C478CFC4}"/>
              </a:ext>
            </a:extLst>
          </p:cNvPr>
          <p:cNvSpPr txBox="1">
            <a:spLocks noChangeArrowheads="1"/>
          </p:cNvSpPr>
          <p:nvPr/>
        </p:nvSpPr>
        <p:spPr bwMode="auto">
          <a:xfrm>
            <a:off x="323850" y="5870575"/>
            <a:ext cx="84978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t>
            </a:r>
            <a:r>
              <a:rPr kumimoji="0" lang="it-IT" altLang="it-IT" sz="1800" b="1" i="0" u="none" strike="noStrike" kern="1200" cap="none" spc="0" normalizeH="0" baseline="0" noProof="0">
                <a:ln>
                  <a:noFill/>
                </a:ln>
                <a:solidFill>
                  <a:srgbClr val="CC0000"/>
                </a:solidFill>
                <a:effectLst/>
                <a:uLnTx/>
                <a:uFillTx/>
                <a:latin typeface="Calibri" panose="020F0502020204030204" pitchFamily="34" charset="0"/>
                <a:ea typeface="+mn-ea"/>
                <a:cs typeface="Arial" panose="020B0604020202020204" pitchFamily="34" charset="0"/>
              </a:rPr>
              <a:t>§</a:t>
            </a:r>
            <a:r>
              <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800" b="0" i="0" u="none" strike="noStrike" kern="1200" cap="none" spc="0" normalizeH="0" baseline="0" noProof="0">
                <a:ln>
                  <a:noFill/>
                </a:ln>
                <a:solidFill>
                  <a:srgbClr val="CC0000"/>
                </a:solidFill>
                <a:effectLst/>
                <a:uLnTx/>
                <a:uFillTx/>
                <a:latin typeface="Calibri" panose="020F0502020204030204" pitchFamily="34" charset="0"/>
                <a:ea typeface="+mn-ea"/>
                <a:cs typeface="Arial" panose="020B0604020202020204" pitchFamily="34" charset="0"/>
              </a:rPr>
              <a:t>                  </a:t>
            </a:r>
            <a:r>
              <a:rPr kumimoji="0" lang="it-IT" altLang="it-IT" sz="1800" b="1" i="0" u="none" strike="noStrike" kern="1200" cap="none" spc="0" normalizeH="0" baseline="0" noProof="0">
                <a:ln>
                  <a:noFill/>
                </a:ln>
                <a:solidFill>
                  <a:srgbClr val="CC0000"/>
                </a:solidFill>
                <a:effectLst/>
                <a:uLnTx/>
                <a:uFillTx/>
                <a:latin typeface="Calibri" panose="020F0502020204030204" pitchFamily="34" charset="0"/>
                <a:ea typeface="+mn-ea"/>
                <a:cs typeface="Arial" panose="020B0604020202020204" pitchFamily="34" charset="0"/>
              </a:rPr>
              <a:t>0,80               </a:t>
            </a:r>
            <a:r>
              <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800" b="1" i="0" u="none" strike="noStrike" kern="1200" cap="none" spc="0" normalizeH="0" baseline="0" noProof="0">
                <a:ln>
                  <a:noFill/>
                </a:ln>
                <a:solidFill>
                  <a:srgbClr val="CC0000"/>
                </a:solidFill>
                <a:effectLst/>
                <a:uLnTx/>
                <a:uFillTx/>
                <a:latin typeface="Calibri" panose="020F0502020204030204" pitchFamily="34" charset="0"/>
                <a:ea typeface="+mn-ea"/>
                <a:cs typeface="Arial" panose="020B0604020202020204" pitchFamily="34" charset="0"/>
              </a:rPr>
              <a:t>2,86     </a:t>
            </a:r>
            <a:r>
              <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800" b="1" i="0" u="none" strike="noStrike" kern="1200" cap="none" spc="0" normalizeH="0" baseline="0" noProof="0">
                <a:ln>
                  <a:noFill/>
                </a:ln>
                <a:solidFill>
                  <a:srgbClr val="CC0000"/>
                </a:solidFill>
                <a:effectLst/>
                <a:uLnTx/>
                <a:uFillTx/>
                <a:latin typeface="Calibri" panose="020F0502020204030204" pitchFamily="34" charset="0"/>
                <a:ea typeface="+mn-ea"/>
                <a:cs typeface="Arial" panose="020B0604020202020204" pitchFamily="34" charset="0"/>
              </a:rPr>
              <a:t> </a:t>
            </a:r>
            <a:r>
              <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t>
            </a:r>
            <a:r>
              <a:rPr kumimoji="0" lang="it-IT" altLang="it-IT" sz="1800" b="1" i="0" u="none" strike="noStrike" kern="1200" cap="none" spc="0" normalizeH="0" baseline="0" noProof="0">
                <a:ln>
                  <a:noFill/>
                </a:ln>
                <a:solidFill>
                  <a:srgbClr val="CC0000"/>
                </a:solidFill>
                <a:effectLst/>
                <a:uLnTx/>
                <a:uFillTx/>
                <a:latin typeface="Calibri" panose="020F0502020204030204" pitchFamily="34" charset="0"/>
                <a:ea typeface="+mn-ea"/>
                <a:cs typeface="Arial" panose="020B0604020202020204" pitchFamily="34" charset="0"/>
              </a:rPr>
              <a:t>????</a:t>
            </a:r>
            <a:r>
              <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t>
            </a:r>
          </a:p>
        </p:txBody>
      </p:sp>
      <p:sp>
        <p:nvSpPr>
          <p:cNvPr id="16" name="CasellaDiTesto 17">
            <a:extLst>
              <a:ext uri="{FF2B5EF4-FFF2-40B4-BE49-F238E27FC236}">
                <a16:creationId xmlns:a16="http://schemas.microsoft.com/office/drawing/2014/main" id="{3AD878E8-E259-2948-85CB-2222BB355F57}"/>
              </a:ext>
            </a:extLst>
          </p:cNvPr>
          <p:cNvSpPr txBox="1">
            <a:spLocks noChangeArrowheads="1"/>
          </p:cNvSpPr>
          <p:nvPr/>
        </p:nvSpPr>
        <p:spPr bwMode="auto">
          <a:xfrm>
            <a:off x="31750" y="2662238"/>
            <a:ext cx="1754188" cy="1876425"/>
          </a:xfrm>
          <a:prstGeom prst="rect">
            <a:avLst/>
          </a:prstGeom>
          <a:solidFill>
            <a:schemeClr val="accent1">
              <a:lumMod val="20000"/>
              <a:lumOff val="80000"/>
            </a:schemeClr>
          </a:solidFill>
          <a:ln>
            <a:noFill/>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a:ln>
                  <a:noFill/>
                </a:ln>
                <a:solidFill>
                  <a:prstClr val="black"/>
                </a:solidFill>
                <a:effectLst/>
                <a:uLnTx/>
                <a:uFillTx/>
                <a:latin typeface="Calibri" pitchFamily="34" charset="0"/>
                <a:ea typeface="+mn-ea"/>
                <a:cs typeface="Arial" charset="0"/>
              </a:rPr>
              <a:t>Modello </a:t>
            </a:r>
            <a:r>
              <a:rPr kumimoji="0" lang="it-IT" sz="1800" b="1" i="1" u="none" strike="noStrike" kern="1200" cap="none" spc="0" normalizeH="0" baseline="0" noProof="0" dirty="0">
                <a:ln>
                  <a:noFill/>
                </a:ln>
                <a:solidFill>
                  <a:srgbClr val="FF0000"/>
                </a:solidFill>
                <a:effectLst/>
                <a:uLnTx/>
                <a:uFillTx/>
                <a:latin typeface="Calibri" pitchFamily="34" charset="0"/>
                <a:ea typeface="+mn-ea"/>
                <a:cs typeface="Arial" charset="0"/>
              </a:rPr>
              <a:t>G2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all" spc="0" normalizeH="0" baseline="0" noProof="0" dirty="0">
                <a:ln>
                  <a:noFill/>
                </a:ln>
                <a:solidFill>
                  <a:srgbClr val="FF0000"/>
                </a:solidFill>
                <a:effectLst/>
                <a:uLnTx/>
                <a:uFillTx/>
                <a:latin typeface="Calibri" pitchFamily="34" charset="0"/>
                <a:ea typeface="+mn-ea"/>
                <a:cs typeface="Arial" charset="0"/>
              </a:rPr>
              <a:t>[</a:t>
            </a:r>
            <a:r>
              <a:rPr kumimoji="0" lang="it-IT" sz="1400" b="1" i="0" u="none" strike="noStrike" kern="1200" cap="all" spc="0" normalizeH="0" baseline="0" noProof="0" dirty="0">
                <a:ln>
                  <a:noFill/>
                </a:ln>
                <a:solidFill>
                  <a:srgbClr val="FF0000"/>
                </a:solidFill>
                <a:effectLst/>
                <a:uLnTx/>
                <a:uFillTx/>
                <a:latin typeface="Calibri" pitchFamily="34" charset="0"/>
                <a:ea typeface="+mn-ea"/>
                <a:cs typeface="Arial" charset="0"/>
              </a:rPr>
              <a:t>colonne</a:t>
            </a:r>
            <a:r>
              <a:rPr kumimoji="0" lang="it-IT" sz="1400" b="0" i="0" u="none" strike="noStrike" kern="1200" cap="all" spc="0" normalizeH="0" baseline="0" noProof="0" dirty="0">
                <a:ln>
                  <a:noFill/>
                </a:ln>
                <a:solidFill>
                  <a:srgbClr val="FF0000"/>
                </a:solidFill>
                <a:effectLst/>
                <a:uLnTx/>
                <a:uFillTx/>
                <a:latin typeface="Calibri" pitchFamily="34" charset="0"/>
                <a:ea typeface="+mn-ea"/>
                <a:cs typeface="Arial" charset="0"/>
              </a:rPr>
              <a:t>: </a:t>
            </a:r>
            <a:r>
              <a:rPr kumimoji="0" lang="it-IT" sz="1400" b="0" i="0" u="none" strike="noStrike" kern="1200" cap="none" spc="0" normalizeH="0" baseline="0" noProof="0" dirty="0">
                <a:ln>
                  <a:noFill/>
                </a:ln>
                <a:solidFill>
                  <a:srgbClr val="1F497D"/>
                </a:solidFill>
                <a:effectLst/>
                <a:uLnTx/>
                <a:uFillTx/>
                <a:latin typeface="Calibri" pitchFamily="34" charset="0"/>
                <a:ea typeface="+mn-ea"/>
                <a:cs typeface="Arial" charset="0"/>
              </a:rPr>
              <a:t>PIATTINA in policarbonato</a:t>
            </a:r>
            <a:r>
              <a:rPr kumimoji="0" lang="it-IT" sz="1400" b="0" i="0" u="none" strike="noStrike" kern="1200" cap="none" spc="0" normalizeH="0" baseline="0" noProof="0" dirty="0">
                <a:ln>
                  <a:noFill/>
                </a:ln>
                <a:solidFill>
                  <a:prstClr val="black"/>
                </a:solidFill>
                <a:effectLst/>
                <a:uLnTx/>
                <a:uFillTx/>
                <a:latin typeface="Calibri" pitchFamily="34" charset="0"/>
                <a:ea typeface="+mn-ea"/>
                <a:cs typeface="Arial" charset="0"/>
              </a:rPr>
              <a:t>, sezione 2x16</a:t>
            </a:r>
            <a:r>
              <a:rPr kumimoji="0" lang="it-IT" sz="1400" b="0" i="0" u="none" strike="noStrike" kern="1200" cap="none" spc="0" normalizeH="0" baseline="0" noProof="0" dirty="0">
                <a:ln>
                  <a:noFill/>
                </a:ln>
                <a:solidFill>
                  <a:srgbClr val="FF0000"/>
                </a:solidFill>
                <a:effectLst/>
                <a:uLnTx/>
                <a:uFillTx/>
                <a:latin typeface="Calibri" pitchFamily="34" charset="0"/>
                <a:ea typeface="+mn-ea"/>
                <a:cs typeface="Arial"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all" spc="0" normalizeH="0" baseline="0" noProof="0" dirty="0">
                <a:ln>
                  <a:noFill/>
                </a:ln>
                <a:solidFill>
                  <a:srgbClr val="FF0000"/>
                </a:solidFill>
                <a:effectLst/>
                <a:uLnTx/>
                <a:uFillTx/>
                <a:latin typeface="Calibri" pitchFamily="34" charset="0"/>
                <a:ea typeface="+mn-ea"/>
                <a:cs typeface="Arial" charset="0"/>
              </a:rPr>
              <a:t>[</a:t>
            </a:r>
            <a:r>
              <a:rPr kumimoji="0" lang="it-IT" sz="1400" b="1" i="0" u="none" strike="noStrike" kern="1200" cap="all" spc="0" normalizeH="0" baseline="0" noProof="0" dirty="0">
                <a:ln>
                  <a:noFill/>
                </a:ln>
                <a:solidFill>
                  <a:srgbClr val="FF0000"/>
                </a:solidFill>
                <a:effectLst/>
                <a:uLnTx/>
                <a:uFillTx/>
                <a:latin typeface="Calibri" pitchFamily="34" charset="0"/>
                <a:ea typeface="+mn-ea"/>
                <a:cs typeface="Arial" charset="0"/>
              </a:rPr>
              <a:t>IMPALCATO :</a:t>
            </a:r>
            <a:r>
              <a:rPr kumimoji="0" lang="it-IT" sz="1400" b="0" i="0" u="none" strike="noStrike" kern="1200" cap="all" spc="0" normalizeH="0" baseline="0" noProof="0" dirty="0">
                <a:ln>
                  <a:noFill/>
                </a:ln>
                <a:solidFill>
                  <a:srgbClr val="FF0000"/>
                </a:solidFill>
                <a:effectLst/>
                <a:uLnTx/>
                <a:uFillTx/>
                <a:latin typeface="Calibri" pitchFamily="34" charset="0"/>
                <a:ea typeface="+mn-ea"/>
                <a:cs typeface="Arial" charset="0"/>
              </a:rPr>
              <a:t> </a:t>
            </a:r>
            <a:r>
              <a:rPr kumimoji="0" lang="it-IT" sz="1400" b="1" i="0" u="none" strike="noStrike" kern="1200" cap="all" spc="0" normalizeH="0" baseline="0" noProof="0" dirty="0">
                <a:ln>
                  <a:noFill/>
                </a:ln>
                <a:solidFill>
                  <a:srgbClr val="1F497D"/>
                </a:solidFill>
                <a:effectLst/>
                <a:uLnTx/>
                <a:uFillTx/>
                <a:latin typeface="Calibri" pitchFamily="34" charset="0"/>
                <a:ea typeface="+mn-ea"/>
                <a:cs typeface="Arial" charset="0"/>
              </a:rPr>
              <a:t>lastra quadrata </a:t>
            </a:r>
            <a:r>
              <a:rPr kumimoji="0" lang="it-IT" sz="1400" b="1" i="0" u="none" strike="noStrike" kern="1200" cap="all" spc="0" normalizeH="0" baseline="0" noProof="0" dirty="0">
                <a:ln>
                  <a:noFill/>
                </a:ln>
                <a:solidFill>
                  <a:srgbClr val="1F497D"/>
                </a:solidFill>
                <a:effectLst>
                  <a:outerShdw blurRad="38100" dist="38100" dir="2700000" algn="tl">
                    <a:srgbClr val="000000">
                      <a:alpha val="43137"/>
                    </a:srgbClr>
                  </a:outerShdw>
                </a:effectLst>
                <a:uLnTx/>
                <a:uFillTx/>
                <a:latin typeface="Calibri" pitchFamily="34" charset="0"/>
                <a:ea typeface="+mn-ea"/>
                <a:cs typeface="Arial" charset="0"/>
              </a:rPr>
              <a:t>forata </a:t>
            </a:r>
            <a:r>
              <a:rPr kumimoji="0" lang="it-IT" sz="1400" b="1" i="0" u="none" strike="noStrike" kern="1200" cap="none" spc="0" normalizeH="0" baseline="0" noProof="0" dirty="0">
                <a:ln>
                  <a:noFill/>
                </a:ln>
                <a:solidFill>
                  <a:srgbClr val="1F497D"/>
                </a:solidFill>
                <a:effectLst/>
                <a:uLnTx/>
                <a:uFillTx/>
                <a:latin typeface="Calibri" pitchFamily="34" charset="0"/>
                <a:ea typeface="+mn-ea"/>
                <a:cs typeface="Arial" charset="0"/>
              </a:rPr>
              <a:t>in allumino </a:t>
            </a:r>
            <a:r>
              <a:rPr kumimoji="0" lang="it-IT" sz="1400" b="0" i="0" u="none" strike="noStrike" kern="1200" cap="all" spc="0" normalizeH="0" baseline="0" noProof="0" dirty="0">
                <a:ln>
                  <a:noFill/>
                </a:ln>
                <a:solidFill>
                  <a:srgbClr val="FF0000"/>
                </a:solidFill>
                <a:effectLst/>
                <a:uLnTx/>
                <a:uFillTx/>
                <a:latin typeface="Calibri" pitchFamily="34" charset="0"/>
                <a:ea typeface="+mn-ea"/>
                <a:cs typeface="Arial" charset="0"/>
              </a:rPr>
              <a:t>250x250</a:t>
            </a:r>
            <a:r>
              <a:rPr kumimoji="0" lang="it-IT" sz="1400" b="0" i="0" u="none" strike="noStrike" kern="1200" cap="none" spc="0" normalizeH="0" baseline="0" noProof="0" dirty="0">
                <a:ln>
                  <a:noFill/>
                </a:ln>
                <a:solidFill>
                  <a:srgbClr val="FF0000"/>
                </a:solidFill>
                <a:effectLst/>
                <a:uLnTx/>
                <a:uFillTx/>
                <a:latin typeface="Calibri" pitchFamily="34" charset="0"/>
                <a:ea typeface="+mn-ea"/>
                <a:cs typeface="Arial" charset="0"/>
              </a:rPr>
              <a:t>,  s=</a:t>
            </a:r>
            <a:r>
              <a:rPr kumimoji="0" lang="it-IT" sz="1400" b="1" i="0" u="none" strike="noStrike" kern="1200" cap="none" spc="0" normalizeH="0" baseline="0" noProof="0" dirty="0">
                <a:ln>
                  <a:noFill/>
                </a:ln>
                <a:solidFill>
                  <a:srgbClr val="FF0000"/>
                </a:solidFill>
                <a:effectLst/>
                <a:uLnTx/>
                <a:uFillTx/>
                <a:latin typeface="Calibri" pitchFamily="34" charset="0"/>
                <a:ea typeface="+mn-ea"/>
                <a:cs typeface="Arial" charset="0"/>
              </a:rPr>
              <a:t>2</a:t>
            </a:r>
            <a:r>
              <a:rPr kumimoji="0" lang="it-IT" sz="1400" b="0" i="0" u="none" strike="noStrike" kern="1200" cap="none" spc="0" normalizeH="0" baseline="0" noProof="0" dirty="0">
                <a:ln>
                  <a:noFill/>
                </a:ln>
                <a:solidFill>
                  <a:srgbClr val="FF0000"/>
                </a:solidFill>
                <a:effectLst/>
                <a:uLnTx/>
                <a:uFillTx/>
                <a:latin typeface="Calibri" pitchFamily="34" charset="0"/>
                <a:ea typeface="+mn-ea"/>
                <a:cs typeface="Arial" charset="0"/>
              </a:rPr>
              <a:t>]</a:t>
            </a:r>
            <a:endParaRPr kumimoji="0" lang="it-IT" sz="14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2117991600"/>
      </p:ext>
    </p:extLst>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circle(in)">
                                      <p:cBhvr>
                                        <p:cTn id="7" dur="2000"/>
                                        <p:tgtEl>
                                          <p:spTgt spid="440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2000"/>
                                        <p:tgtEl>
                                          <p:spTgt spid="12"/>
                                        </p:tgtEl>
                                      </p:cBhvr>
                                    </p:animEffect>
                                  </p:childTnLst>
                                </p:cTn>
                              </p:par>
                            </p:childTnLst>
                          </p:cTn>
                        </p:par>
                        <p:par>
                          <p:cTn id="13" fill="hold" nodeType="afterGroup">
                            <p:stCondLst>
                              <p:cond delay="2000"/>
                            </p:stCondLst>
                            <p:childTnLst>
                              <p:par>
                                <p:cTn id="14" presetID="22" presetClass="entr" presetSubtype="4"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par>
                          <p:cTn id="17" fill="hold" nodeType="afterGroup">
                            <p:stCondLst>
                              <p:cond delay="2500"/>
                            </p:stCondLst>
                            <p:childTnLst>
                              <p:par>
                                <p:cTn id="18" presetID="22" presetClass="entr" presetSubtype="8"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2000"/>
                                        <p:tgtEl>
                                          <p:spTgt spid="1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2000"/>
                                        <p:tgtEl>
                                          <p:spTgt spid="15"/>
                                        </p:tgtEl>
                                      </p:cBhvr>
                                    </p:animEffect>
                                  </p:childTnLst>
                                </p:cTn>
                              </p:par>
                            </p:childTnLst>
                          </p:cTn>
                        </p:par>
                        <p:par>
                          <p:cTn id="26" fill="hold" nodeType="afterGroup">
                            <p:stCondLst>
                              <p:cond delay="2000"/>
                            </p:stCondLst>
                            <p:childTnLst>
                              <p:par>
                                <p:cTn id="27" presetID="22" presetClass="entr" presetSubtype="8"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F1903BC3-40A6-472E-9DFB-FBDCFB1FC051}"/>
              </a:ext>
            </a:extLst>
          </p:cNvPr>
          <p:cNvSpPr>
            <a:spLocks noGrp="1" noChangeArrowheads="1"/>
          </p:cNvSpPr>
          <p:nvPr>
            <p:ph type="body"/>
          </p:nvPr>
        </p:nvSpPr>
        <p:spPr>
          <a:xfrm>
            <a:off x="739775" y="692150"/>
            <a:ext cx="7664450" cy="5616575"/>
          </a:xfrm>
        </p:spPr>
        <p:txBody>
          <a:bodyPr anchor="t"/>
          <a:lstStyle/>
          <a:p>
            <a:pPr eaLnBrk="1" hangingPunct="1">
              <a:defRPr/>
            </a:pPr>
            <a:r>
              <a:rPr lang="it-IT" altLang="it-IT" sz="2800" b="1" i="1" dirty="0">
                <a:solidFill>
                  <a:srgbClr val="FF0000"/>
                </a:solidFill>
                <a:effectLst>
                  <a:outerShdw blurRad="38100" dist="38100" dir="2700000" algn="tl">
                    <a:srgbClr val="000000">
                      <a:alpha val="43137"/>
                    </a:srgbClr>
                  </a:outerShdw>
                </a:effectLst>
                <a:cs typeface="Arial" charset="0"/>
              </a:rPr>
              <a:t>ACCENNI a comportamenti di edifici</a:t>
            </a:r>
          </a:p>
          <a:p>
            <a:pPr eaLnBrk="1" hangingPunct="1">
              <a:defRPr/>
            </a:pPr>
            <a:r>
              <a:rPr lang="it-IT" altLang="it-IT" sz="2800" b="1" i="1" dirty="0">
                <a:solidFill>
                  <a:srgbClr val="FF0000"/>
                </a:solidFill>
                <a:effectLst>
                  <a:outerShdw blurRad="38100" dist="38100" dir="2700000" algn="tl">
                    <a:srgbClr val="000000">
                      <a:alpha val="43137"/>
                    </a:srgbClr>
                  </a:outerShdw>
                </a:effectLst>
                <a:cs typeface="Arial" charset="0"/>
              </a:rPr>
              <a:t>sotto azioni sismiche</a:t>
            </a:r>
          </a:p>
          <a:p>
            <a:pPr marL="291891" indent="-286460" algn="l" eaLnBrk="1" hangingPunct="1">
              <a:spcBef>
                <a:spcPts val="684"/>
              </a:spcBef>
              <a:tabLst>
                <a:tab pos="291891" algn="l"/>
                <a:tab pos="381494" algn="l"/>
                <a:tab pos="765703" algn="l"/>
                <a:tab pos="1149913" algn="l"/>
                <a:tab pos="1534122" algn="l"/>
                <a:tab pos="1918332" algn="l"/>
                <a:tab pos="2302540" algn="l"/>
                <a:tab pos="2686750" algn="l"/>
                <a:tab pos="3070959" algn="l"/>
                <a:tab pos="3455169" algn="l"/>
                <a:tab pos="3839378" algn="l"/>
                <a:tab pos="4223587" algn="l"/>
                <a:tab pos="4607796" algn="l"/>
                <a:tab pos="4992006" algn="l"/>
                <a:tab pos="5376215" algn="l"/>
                <a:tab pos="5760425" algn="l"/>
                <a:tab pos="6144633" algn="l"/>
                <a:tab pos="6528843" algn="l"/>
                <a:tab pos="6913052" algn="l"/>
                <a:tab pos="7297262" algn="l"/>
                <a:tab pos="7681471" algn="l"/>
              </a:tabLst>
              <a:defRPr/>
            </a:pPr>
            <a:r>
              <a:rPr lang="it-IT" altLang="it-IT" sz="2737" dirty="0"/>
              <a:t>Sommario:</a:t>
            </a:r>
          </a:p>
          <a:p>
            <a:pPr marL="291891" indent="-286460" algn="l" eaLnBrk="1" hangingPunct="1">
              <a:spcBef>
                <a:spcPts val="684"/>
              </a:spcBef>
              <a:tabLst>
                <a:tab pos="291891" algn="l"/>
                <a:tab pos="381494" algn="l"/>
                <a:tab pos="765703" algn="l"/>
                <a:tab pos="1149913" algn="l"/>
                <a:tab pos="1534122" algn="l"/>
                <a:tab pos="1918332" algn="l"/>
                <a:tab pos="2302540" algn="l"/>
                <a:tab pos="2686750" algn="l"/>
                <a:tab pos="3070959" algn="l"/>
                <a:tab pos="3455169" algn="l"/>
                <a:tab pos="3839378" algn="l"/>
                <a:tab pos="4223587" algn="l"/>
                <a:tab pos="4607796" algn="l"/>
                <a:tab pos="4992006" algn="l"/>
                <a:tab pos="5376215" algn="l"/>
                <a:tab pos="5760425" algn="l"/>
                <a:tab pos="6144633" algn="l"/>
                <a:tab pos="6528843" algn="l"/>
                <a:tab pos="6913052" algn="l"/>
                <a:tab pos="7297262" algn="l"/>
                <a:tab pos="7681471" algn="l"/>
              </a:tabLst>
              <a:defRPr/>
            </a:pPr>
            <a:endParaRPr lang="it-IT" altLang="it-IT" sz="1800" dirty="0"/>
          </a:p>
          <a:p>
            <a:pPr marL="348331" indent="-342900" algn="l" eaLnBrk="1" hangingPunct="1">
              <a:spcBef>
                <a:spcPts val="684"/>
              </a:spcBef>
              <a:buFont typeface="Arial" panose="020B0604020202020204" pitchFamily="34" charset="0"/>
              <a:buChar char="•"/>
              <a:tabLst>
                <a:tab pos="291891" algn="l"/>
                <a:tab pos="381494" algn="l"/>
                <a:tab pos="765703" algn="l"/>
                <a:tab pos="1149913" algn="l"/>
                <a:tab pos="1534122" algn="l"/>
                <a:tab pos="1918332" algn="l"/>
                <a:tab pos="2302540" algn="l"/>
                <a:tab pos="2686750" algn="l"/>
                <a:tab pos="3070959" algn="l"/>
                <a:tab pos="3455169" algn="l"/>
                <a:tab pos="3839378" algn="l"/>
                <a:tab pos="4223587" algn="l"/>
                <a:tab pos="4607796" algn="l"/>
                <a:tab pos="4992006" algn="l"/>
                <a:tab pos="5376215" algn="l"/>
                <a:tab pos="5760425" algn="l"/>
                <a:tab pos="6144633" algn="l"/>
                <a:tab pos="6528843" algn="l"/>
                <a:tab pos="6913052" algn="l"/>
                <a:tab pos="7297262" algn="l"/>
                <a:tab pos="7681471" algn="l"/>
              </a:tabLst>
              <a:defRPr/>
            </a:pPr>
            <a:r>
              <a:rPr lang="it-IT" altLang="it-IT" sz="1800" b="1" dirty="0"/>
              <a:t>Le azioni sulle strutture ed elementi di caratterizzazione dei terremoti</a:t>
            </a:r>
          </a:p>
          <a:p>
            <a:pPr marL="348331" indent="-342900" algn="l" eaLnBrk="1" hangingPunct="1">
              <a:spcBef>
                <a:spcPts val="684"/>
              </a:spcBef>
              <a:buFont typeface="Arial" panose="020B0604020202020204" pitchFamily="34" charset="0"/>
              <a:buChar char="•"/>
              <a:tabLst>
                <a:tab pos="291891" algn="l"/>
                <a:tab pos="381494" algn="l"/>
                <a:tab pos="765703" algn="l"/>
                <a:tab pos="1149913" algn="l"/>
                <a:tab pos="1534122" algn="l"/>
                <a:tab pos="1918332" algn="l"/>
                <a:tab pos="2302540" algn="l"/>
                <a:tab pos="2686750" algn="l"/>
                <a:tab pos="3070959" algn="l"/>
                <a:tab pos="3455169" algn="l"/>
                <a:tab pos="3839378" algn="l"/>
                <a:tab pos="4223587" algn="l"/>
                <a:tab pos="4607796" algn="l"/>
                <a:tab pos="4992006" algn="l"/>
                <a:tab pos="5376215" algn="l"/>
                <a:tab pos="5760425" algn="l"/>
                <a:tab pos="6144633" algn="l"/>
                <a:tab pos="6528843" algn="l"/>
                <a:tab pos="6913052" algn="l"/>
                <a:tab pos="7297262" algn="l"/>
                <a:tab pos="7681471" algn="l"/>
              </a:tabLst>
              <a:defRPr/>
            </a:pPr>
            <a:r>
              <a:rPr lang="it-IT" altLang="it-IT" sz="1800" b="1" dirty="0"/>
              <a:t>TAVOLA VIBRANTE…per una iniziale informazione didattica</a:t>
            </a:r>
            <a:endParaRPr lang="it-IT" altLang="it-IT" sz="1800" dirty="0"/>
          </a:p>
          <a:p>
            <a:pPr marL="291891" indent="-286460" algn="l" eaLnBrk="1" hangingPunct="1">
              <a:spcBef>
                <a:spcPts val="684"/>
              </a:spcBef>
              <a:tabLst>
                <a:tab pos="291891" algn="l"/>
                <a:tab pos="381494" algn="l"/>
                <a:tab pos="765703" algn="l"/>
                <a:tab pos="1149913" algn="l"/>
                <a:tab pos="1534122" algn="l"/>
                <a:tab pos="1918332" algn="l"/>
                <a:tab pos="2302540" algn="l"/>
                <a:tab pos="2686750" algn="l"/>
                <a:tab pos="3070959" algn="l"/>
                <a:tab pos="3455169" algn="l"/>
                <a:tab pos="3839378" algn="l"/>
                <a:tab pos="4223587" algn="l"/>
                <a:tab pos="4607796" algn="l"/>
                <a:tab pos="4992006" algn="l"/>
                <a:tab pos="5376215" algn="l"/>
                <a:tab pos="5760425" algn="l"/>
                <a:tab pos="6144633" algn="l"/>
                <a:tab pos="6528843" algn="l"/>
                <a:tab pos="6913052" algn="l"/>
                <a:tab pos="7297262" algn="l"/>
                <a:tab pos="7681471" algn="l"/>
              </a:tabLst>
              <a:defRPr/>
            </a:pPr>
            <a:r>
              <a:rPr lang="it-IT" altLang="it-IT" sz="1800" dirty="0">
                <a:solidFill>
                  <a:srgbClr val="00B0F0"/>
                </a:solidFill>
              </a:rPr>
              <a:t>Esperienza 1</a:t>
            </a:r>
            <a:r>
              <a:rPr lang="it-IT" altLang="it-IT" sz="1800" dirty="0"/>
              <a:t>: configurazione strutturale regolare (1 </a:t>
            </a:r>
            <a:r>
              <a:rPr lang="it-IT" altLang="it-IT" sz="1800" dirty="0" err="1"/>
              <a:t>G.d.L</a:t>
            </a:r>
            <a:r>
              <a:rPr lang="it-IT" altLang="it-IT" sz="1800" dirty="0"/>
              <a:t>.)</a:t>
            </a:r>
          </a:p>
          <a:p>
            <a:pPr marL="291891" indent="-286460" algn="l" eaLnBrk="1" hangingPunct="1">
              <a:spcBef>
                <a:spcPts val="684"/>
              </a:spcBef>
              <a:tabLst>
                <a:tab pos="291891" algn="l"/>
                <a:tab pos="381494" algn="l"/>
                <a:tab pos="765703" algn="l"/>
                <a:tab pos="1149913" algn="l"/>
                <a:tab pos="1534122" algn="l"/>
                <a:tab pos="1918332" algn="l"/>
                <a:tab pos="2302540" algn="l"/>
                <a:tab pos="2686750" algn="l"/>
                <a:tab pos="3070959" algn="l"/>
                <a:tab pos="3455169" algn="l"/>
                <a:tab pos="3839378" algn="l"/>
                <a:tab pos="4223587" algn="l"/>
                <a:tab pos="4607796" algn="l"/>
                <a:tab pos="4992006" algn="l"/>
                <a:tab pos="5376215" algn="l"/>
                <a:tab pos="5760425" algn="l"/>
                <a:tab pos="6144633" algn="l"/>
                <a:tab pos="6528843" algn="l"/>
                <a:tab pos="6913052" algn="l"/>
                <a:tab pos="7297262" algn="l"/>
                <a:tab pos="7681471" algn="l"/>
              </a:tabLst>
              <a:defRPr/>
            </a:pPr>
            <a:r>
              <a:rPr lang="it-IT" altLang="it-IT" sz="1800" i="1" dirty="0">
                <a:solidFill>
                  <a:srgbClr val="FF0000"/>
                </a:solidFill>
              </a:rPr>
              <a:t>Sviluppi didattici ……</a:t>
            </a:r>
          </a:p>
          <a:p>
            <a:pPr marL="291891" indent="-286460" algn="l" eaLnBrk="1" hangingPunct="1">
              <a:spcBef>
                <a:spcPts val="684"/>
              </a:spcBef>
              <a:tabLst>
                <a:tab pos="291891" algn="l"/>
                <a:tab pos="381494" algn="l"/>
                <a:tab pos="765703" algn="l"/>
                <a:tab pos="1149913" algn="l"/>
                <a:tab pos="1534122" algn="l"/>
                <a:tab pos="1918332" algn="l"/>
                <a:tab pos="2302540" algn="l"/>
                <a:tab pos="2686750" algn="l"/>
                <a:tab pos="3070959" algn="l"/>
                <a:tab pos="3455169" algn="l"/>
                <a:tab pos="3839378" algn="l"/>
                <a:tab pos="4223587" algn="l"/>
                <a:tab pos="4607796" algn="l"/>
                <a:tab pos="4992006" algn="l"/>
                <a:tab pos="5376215" algn="l"/>
                <a:tab pos="5760425" algn="l"/>
                <a:tab pos="6144633" algn="l"/>
                <a:tab pos="6528843" algn="l"/>
                <a:tab pos="6913052" algn="l"/>
                <a:tab pos="7297262" algn="l"/>
                <a:tab pos="7681471" algn="l"/>
              </a:tabLst>
              <a:defRPr/>
            </a:pPr>
            <a:r>
              <a:rPr lang="it-IT" altLang="it-IT" sz="1800" dirty="0">
                <a:solidFill>
                  <a:srgbClr val="00B0F0"/>
                </a:solidFill>
              </a:rPr>
              <a:t>Esperienza 2</a:t>
            </a:r>
            <a:r>
              <a:rPr lang="it-IT" altLang="it-IT" sz="1800" dirty="0"/>
              <a:t>: configurazione strutturale regolare (3 </a:t>
            </a:r>
            <a:r>
              <a:rPr lang="it-IT" altLang="it-IT" sz="1800" dirty="0" err="1"/>
              <a:t>G.d.L</a:t>
            </a:r>
            <a:r>
              <a:rPr lang="it-IT" altLang="it-IT" sz="1800" dirty="0"/>
              <a:t>.)</a:t>
            </a:r>
          </a:p>
          <a:p>
            <a:pPr marL="291891" indent="-286460" algn="l" eaLnBrk="1" hangingPunct="1">
              <a:spcBef>
                <a:spcPts val="684"/>
              </a:spcBef>
              <a:tabLst>
                <a:tab pos="291891" algn="l"/>
                <a:tab pos="381494" algn="l"/>
                <a:tab pos="765703" algn="l"/>
                <a:tab pos="1149913" algn="l"/>
                <a:tab pos="1534122" algn="l"/>
                <a:tab pos="1918332" algn="l"/>
                <a:tab pos="2302540" algn="l"/>
                <a:tab pos="2686750" algn="l"/>
                <a:tab pos="3070959" algn="l"/>
                <a:tab pos="3455169" algn="l"/>
                <a:tab pos="3839378" algn="l"/>
                <a:tab pos="4223587" algn="l"/>
                <a:tab pos="4607796" algn="l"/>
                <a:tab pos="4992006" algn="l"/>
                <a:tab pos="5376215" algn="l"/>
                <a:tab pos="5760425" algn="l"/>
                <a:tab pos="6144633" algn="l"/>
                <a:tab pos="6528843" algn="l"/>
                <a:tab pos="6913052" algn="l"/>
                <a:tab pos="7297262" algn="l"/>
                <a:tab pos="7681471" algn="l"/>
              </a:tabLst>
              <a:defRPr/>
            </a:pPr>
            <a:r>
              <a:rPr lang="it-IT" altLang="it-IT" sz="1800" dirty="0">
                <a:solidFill>
                  <a:srgbClr val="00B0F0"/>
                </a:solidFill>
              </a:rPr>
              <a:t>Esperienza 3</a:t>
            </a:r>
            <a:r>
              <a:rPr lang="it-IT" altLang="it-IT" sz="1800" dirty="0"/>
              <a:t>: configurazione strutturale irregolare</a:t>
            </a:r>
          </a:p>
          <a:p>
            <a:pPr marL="348331" indent="-342900" algn="l" eaLnBrk="1" hangingPunct="1">
              <a:spcBef>
                <a:spcPts val="684"/>
              </a:spcBef>
              <a:buFont typeface="Arial" panose="020B0604020202020204" pitchFamily="34" charset="0"/>
              <a:buChar char="•"/>
              <a:tabLst>
                <a:tab pos="291891" algn="l"/>
                <a:tab pos="381494" algn="l"/>
                <a:tab pos="765703" algn="l"/>
                <a:tab pos="1149913" algn="l"/>
                <a:tab pos="1534122" algn="l"/>
                <a:tab pos="1918332" algn="l"/>
                <a:tab pos="2302540" algn="l"/>
                <a:tab pos="2686750" algn="l"/>
                <a:tab pos="3070959" algn="l"/>
                <a:tab pos="3455169" algn="l"/>
                <a:tab pos="3839378" algn="l"/>
                <a:tab pos="4223587" algn="l"/>
                <a:tab pos="4607796" algn="l"/>
                <a:tab pos="4992006" algn="l"/>
                <a:tab pos="5376215" algn="l"/>
                <a:tab pos="5760425" algn="l"/>
                <a:tab pos="6144633" algn="l"/>
                <a:tab pos="6528843" algn="l"/>
                <a:tab pos="6913052" algn="l"/>
                <a:tab pos="7297262" algn="l"/>
                <a:tab pos="7681471" algn="l"/>
              </a:tabLst>
              <a:defRPr/>
            </a:pPr>
            <a:r>
              <a:rPr lang="it-IT" altLang="it-IT" sz="1800" b="1" dirty="0"/>
              <a:t>Accenni al comportamento delle costruzioni in muratura</a:t>
            </a:r>
            <a:endParaRPr lang="it-IT" altLang="it-IT" sz="1881" b="1" dirty="0"/>
          </a:p>
          <a:p>
            <a:pPr marL="291891" indent="-286460" algn="l" eaLnBrk="1" hangingPunct="1">
              <a:spcBef>
                <a:spcPts val="684"/>
              </a:spcBef>
              <a:tabLst>
                <a:tab pos="291891" algn="l"/>
                <a:tab pos="381494" algn="l"/>
                <a:tab pos="765703" algn="l"/>
                <a:tab pos="1149913" algn="l"/>
                <a:tab pos="1534122" algn="l"/>
                <a:tab pos="1918332" algn="l"/>
                <a:tab pos="2302540" algn="l"/>
                <a:tab pos="2686750" algn="l"/>
                <a:tab pos="3070959" algn="l"/>
                <a:tab pos="3455169" algn="l"/>
                <a:tab pos="3839378" algn="l"/>
                <a:tab pos="4223587" algn="l"/>
                <a:tab pos="4607796" algn="l"/>
                <a:tab pos="4992006" algn="l"/>
                <a:tab pos="5376215" algn="l"/>
                <a:tab pos="5760425" algn="l"/>
                <a:tab pos="6144633" algn="l"/>
                <a:tab pos="6528843" algn="l"/>
                <a:tab pos="6913052" algn="l"/>
                <a:tab pos="7297262" algn="l"/>
                <a:tab pos="7681471" algn="l"/>
              </a:tabLst>
              <a:defRPr/>
            </a:pPr>
            <a:endParaRPr lang="it-IT" altLang="it-IT" sz="1881" dirty="0"/>
          </a:p>
          <a:p>
            <a:pPr marL="291891" indent="-286460" algn="l" eaLnBrk="1" hangingPunct="1">
              <a:spcBef>
                <a:spcPts val="684"/>
              </a:spcBef>
              <a:tabLst>
                <a:tab pos="291891" algn="l"/>
                <a:tab pos="381494" algn="l"/>
                <a:tab pos="765703" algn="l"/>
                <a:tab pos="1149913" algn="l"/>
                <a:tab pos="1534122" algn="l"/>
                <a:tab pos="1918332" algn="l"/>
                <a:tab pos="2302540" algn="l"/>
                <a:tab pos="2686750" algn="l"/>
                <a:tab pos="3070959" algn="l"/>
                <a:tab pos="3455169" algn="l"/>
                <a:tab pos="3839378" algn="l"/>
                <a:tab pos="4223587" algn="l"/>
                <a:tab pos="4607796" algn="l"/>
                <a:tab pos="4992006" algn="l"/>
                <a:tab pos="5376215" algn="l"/>
                <a:tab pos="5760425" algn="l"/>
                <a:tab pos="6144633" algn="l"/>
                <a:tab pos="6528843" algn="l"/>
                <a:tab pos="6913052" algn="l"/>
                <a:tab pos="7297262" algn="l"/>
                <a:tab pos="7681471" algn="l"/>
              </a:tabLst>
              <a:defRPr/>
            </a:pPr>
            <a:endParaRPr lang="it-IT" altLang="it-IT" sz="1881" dirty="0"/>
          </a:p>
          <a:p>
            <a:pPr marL="291891" indent="-286460" algn="l" eaLnBrk="1" hangingPunct="1">
              <a:spcBef>
                <a:spcPts val="684"/>
              </a:spcBef>
              <a:tabLst>
                <a:tab pos="291891" algn="l"/>
                <a:tab pos="381494" algn="l"/>
                <a:tab pos="765703" algn="l"/>
                <a:tab pos="1149913" algn="l"/>
                <a:tab pos="1534122" algn="l"/>
                <a:tab pos="1918332" algn="l"/>
                <a:tab pos="2302540" algn="l"/>
                <a:tab pos="2686750" algn="l"/>
                <a:tab pos="3070959" algn="l"/>
                <a:tab pos="3455169" algn="l"/>
                <a:tab pos="3839378" algn="l"/>
                <a:tab pos="4223587" algn="l"/>
                <a:tab pos="4607796" algn="l"/>
                <a:tab pos="4992006" algn="l"/>
                <a:tab pos="5376215" algn="l"/>
                <a:tab pos="5760425" algn="l"/>
                <a:tab pos="6144633" algn="l"/>
                <a:tab pos="6528843" algn="l"/>
                <a:tab pos="6913052" algn="l"/>
                <a:tab pos="7297262" algn="l"/>
                <a:tab pos="7681471" algn="l"/>
              </a:tabLst>
              <a:defRPr/>
            </a:pPr>
            <a:endParaRPr lang="it-IT" altLang="it-IT" sz="1881" dirty="0"/>
          </a:p>
          <a:p>
            <a:pPr marL="291891" indent="-286460" algn="l" eaLnBrk="1" hangingPunct="1">
              <a:spcBef>
                <a:spcPts val="684"/>
              </a:spcBef>
              <a:tabLst>
                <a:tab pos="291891" algn="l"/>
                <a:tab pos="381494" algn="l"/>
                <a:tab pos="765703" algn="l"/>
                <a:tab pos="1149913" algn="l"/>
                <a:tab pos="1534122" algn="l"/>
                <a:tab pos="1918332" algn="l"/>
                <a:tab pos="2302540" algn="l"/>
                <a:tab pos="2686750" algn="l"/>
                <a:tab pos="3070959" algn="l"/>
                <a:tab pos="3455169" algn="l"/>
                <a:tab pos="3839378" algn="l"/>
                <a:tab pos="4223587" algn="l"/>
                <a:tab pos="4607796" algn="l"/>
                <a:tab pos="4992006" algn="l"/>
                <a:tab pos="5376215" algn="l"/>
                <a:tab pos="5760425" algn="l"/>
                <a:tab pos="6144633" algn="l"/>
                <a:tab pos="6528843" algn="l"/>
                <a:tab pos="6913052" algn="l"/>
                <a:tab pos="7297262" algn="l"/>
                <a:tab pos="7681471" algn="l"/>
              </a:tabLst>
              <a:defRPr/>
            </a:pPr>
            <a:endParaRPr lang="it-IT" altLang="it-IT" sz="1881" dirty="0"/>
          </a:p>
          <a:p>
            <a:pPr marL="291891" indent="-286460" algn="l" eaLnBrk="1" hangingPunct="1">
              <a:spcBef>
                <a:spcPts val="684"/>
              </a:spcBef>
              <a:tabLst>
                <a:tab pos="291891" algn="l"/>
                <a:tab pos="381494" algn="l"/>
                <a:tab pos="765703" algn="l"/>
                <a:tab pos="1149913" algn="l"/>
                <a:tab pos="1534122" algn="l"/>
                <a:tab pos="1918332" algn="l"/>
                <a:tab pos="2302540" algn="l"/>
                <a:tab pos="2686750" algn="l"/>
                <a:tab pos="3070959" algn="l"/>
                <a:tab pos="3455169" algn="l"/>
                <a:tab pos="3839378" algn="l"/>
                <a:tab pos="4223587" algn="l"/>
                <a:tab pos="4607796" algn="l"/>
                <a:tab pos="4992006" algn="l"/>
                <a:tab pos="5376215" algn="l"/>
                <a:tab pos="5760425" algn="l"/>
                <a:tab pos="6144633" algn="l"/>
                <a:tab pos="6528843" algn="l"/>
                <a:tab pos="6913052" algn="l"/>
                <a:tab pos="7297262" algn="l"/>
                <a:tab pos="7681471" algn="l"/>
              </a:tabLst>
              <a:defRPr/>
            </a:pPr>
            <a:endParaRPr lang="it-IT" altLang="it-IT" sz="1881"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1" name="CasellaDiTesto 70">
            <a:extLst>
              <a:ext uri="{FF2B5EF4-FFF2-40B4-BE49-F238E27FC236}">
                <a16:creationId xmlns:a16="http://schemas.microsoft.com/office/drawing/2014/main" id="{E62210D4-6E01-0D4A-98ED-E10CFDBB497B}"/>
              </a:ext>
            </a:extLst>
          </p:cNvPr>
          <p:cNvSpPr txBox="1">
            <a:spLocks noChangeArrowheads="1"/>
          </p:cNvSpPr>
          <p:nvPr/>
        </p:nvSpPr>
        <p:spPr bwMode="auto">
          <a:xfrm rot="-5400000">
            <a:off x="1650207" y="2312194"/>
            <a:ext cx="693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1" i="0" u="none" strike="noStrike" kern="1200" cap="none" spc="0" normalizeH="0" baseline="0" noProof="0">
                <a:ln>
                  <a:noFill/>
                </a:ln>
                <a:solidFill>
                  <a:srgbClr val="00B050"/>
                </a:solidFill>
                <a:effectLst/>
                <a:uLnTx/>
                <a:uFillTx/>
                <a:latin typeface="Calibri" panose="020F0502020204030204" pitchFamily="34" charset="0"/>
                <a:ea typeface="+mn-ea"/>
                <a:cs typeface="Arial" panose="020B0604020202020204" pitchFamily="34" charset="0"/>
              </a:rPr>
              <a:t>32</a:t>
            </a:r>
            <a:r>
              <a:rPr kumimoji="0" lang="it-IT" altLang="it-IT" sz="1400" b="0" i="0" u="none" strike="noStrike" kern="1200" cap="none" spc="0" normalizeH="0" baseline="0" noProof="0">
                <a:ln>
                  <a:noFill/>
                </a:ln>
                <a:solidFill>
                  <a:srgbClr val="00B050"/>
                </a:solidFill>
                <a:effectLst/>
                <a:uLnTx/>
                <a:uFillTx/>
                <a:latin typeface="Calibri" panose="020F0502020204030204" pitchFamily="34" charset="0"/>
                <a:ea typeface="+mn-ea"/>
                <a:cs typeface="Arial" panose="020B0604020202020204" pitchFamily="34" charset="0"/>
              </a:rPr>
              <a:t> cm</a:t>
            </a:r>
          </a:p>
        </p:txBody>
      </p:sp>
      <p:sp>
        <p:nvSpPr>
          <p:cNvPr id="547842" name="CasellaDiTesto 76">
            <a:extLst>
              <a:ext uri="{FF2B5EF4-FFF2-40B4-BE49-F238E27FC236}">
                <a16:creationId xmlns:a16="http://schemas.microsoft.com/office/drawing/2014/main" id="{0D7CD663-A6A1-DF4B-BEBE-B0D7F35C3CAC}"/>
              </a:ext>
            </a:extLst>
          </p:cNvPr>
          <p:cNvSpPr txBox="1">
            <a:spLocks noChangeArrowheads="1"/>
          </p:cNvSpPr>
          <p:nvPr/>
        </p:nvSpPr>
        <p:spPr bwMode="auto">
          <a:xfrm rot="-5400000">
            <a:off x="3666332" y="2137569"/>
            <a:ext cx="693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1" i="0" u="none" strike="noStrike" kern="1200" cap="none" spc="0" normalizeH="0" baseline="0" noProof="0">
                <a:ln>
                  <a:noFill/>
                </a:ln>
                <a:solidFill>
                  <a:srgbClr val="00B050"/>
                </a:solidFill>
                <a:effectLst/>
                <a:uLnTx/>
                <a:uFillTx/>
                <a:latin typeface="Calibri" panose="020F0502020204030204" pitchFamily="34" charset="0"/>
                <a:ea typeface="+mn-ea"/>
                <a:cs typeface="Arial" panose="020B0604020202020204" pitchFamily="34" charset="0"/>
              </a:rPr>
              <a:t>45</a:t>
            </a:r>
            <a:r>
              <a:rPr kumimoji="0" lang="it-IT" altLang="it-IT" sz="1400" b="0" i="0" u="none" strike="noStrike" kern="1200" cap="none" spc="0" normalizeH="0" baseline="0" noProof="0">
                <a:ln>
                  <a:noFill/>
                </a:ln>
                <a:solidFill>
                  <a:srgbClr val="00B050"/>
                </a:solidFill>
                <a:effectLst/>
                <a:uLnTx/>
                <a:uFillTx/>
                <a:latin typeface="Calibri" panose="020F0502020204030204" pitchFamily="34" charset="0"/>
                <a:ea typeface="+mn-ea"/>
                <a:cs typeface="Arial" panose="020B0604020202020204" pitchFamily="34" charset="0"/>
              </a:rPr>
              <a:t> cm</a:t>
            </a:r>
          </a:p>
        </p:txBody>
      </p:sp>
      <p:sp>
        <p:nvSpPr>
          <p:cNvPr id="547843" name="CasellaDiTesto 78">
            <a:extLst>
              <a:ext uri="{FF2B5EF4-FFF2-40B4-BE49-F238E27FC236}">
                <a16:creationId xmlns:a16="http://schemas.microsoft.com/office/drawing/2014/main" id="{FD5D128B-E6AB-BB44-83FC-B98DD390D01F}"/>
              </a:ext>
            </a:extLst>
          </p:cNvPr>
          <p:cNvSpPr txBox="1">
            <a:spLocks noChangeArrowheads="1"/>
          </p:cNvSpPr>
          <p:nvPr/>
        </p:nvSpPr>
        <p:spPr bwMode="auto">
          <a:xfrm rot="-5400000">
            <a:off x="5758657" y="1967706"/>
            <a:ext cx="6937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1" i="0" u="none" strike="noStrike" kern="1200" cap="none" spc="0" normalizeH="0" baseline="0" noProof="0">
                <a:ln>
                  <a:noFill/>
                </a:ln>
                <a:solidFill>
                  <a:srgbClr val="00B050"/>
                </a:solidFill>
                <a:effectLst/>
                <a:uLnTx/>
                <a:uFillTx/>
                <a:latin typeface="Calibri" panose="020F0502020204030204" pitchFamily="34" charset="0"/>
                <a:ea typeface="+mn-ea"/>
                <a:cs typeface="Arial" panose="020B0604020202020204" pitchFamily="34" charset="0"/>
              </a:rPr>
              <a:t>64</a:t>
            </a:r>
            <a:r>
              <a:rPr kumimoji="0" lang="it-IT" altLang="it-IT" sz="1400" b="0" i="0" u="none" strike="noStrike" kern="1200" cap="none" spc="0" normalizeH="0" baseline="0" noProof="0">
                <a:ln>
                  <a:noFill/>
                </a:ln>
                <a:solidFill>
                  <a:srgbClr val="00B050"/>
                </a:solidFill>
                <a:effectLst/>
                <a:uLnTx/>
                <a:uFillTx/>
                <a:latin typeface="Calibri" panose="020F0502020204030204" pitchFamily="34" charset="0"/>
                <a:ea typeface="+mn-ea"/>
                <a:cs typeface="Arial" panose="020B0604020202020204" pitchFamily="34" charset="0"/>
              </a:rPr>
              <a:t> cm</a:t>
            </a:r>
          </a:p>
        </p:txBody>
      </p:sp>
      <p:cxnSp>
        <p:nvCxnSpPr>
          <p:cNvPr id="5" name="Connettore 1 4">
            <a:extLst>
              <a:ext uri="{FF2B5EF4-FFF2-40B4-BE49-F238E27FC236}">
                <a16:creationId xmlns:a16="http://schemas.microsoft.com/office/drawing/2014/main" id="{D4780037-56E5-DE44-97D2-B123FC4FAF79}"/>
              </a:ext>
            </a:extLst>
          </p:cNvPr>
          <p:cNvCxnSpPr/>
          <p:nvPr/>
        </p:nvCxnSpPr>
        <p:spPr>
          <a:xfrm>
            <a:off x="5357813" y="2841625"/>
            <a:ext cx="8064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nettore 1 5">
            <a:extLst>
              <a:ext uri="{FF2B5EF4-FFF2-40B4-BE49-F238E27FC236}">
                <a16:creationId xmlns:a16="http://schemas.microsoft.com/office/drawing/2014/main" id="{C9AE046E-0A38-3546-8A64-6484EC50C6D4}"/>
              </a:ext>
            </a:extLst>
          </p:cNvPr>
          <p:cNvCxnSpPr/>
          <p:nvPr/>
        </p:nvCxnSpPr>
        <p:spPr>
          <a:xfrm flipH="1" flipV="1">
            <a:off x="5751513" y="1257300"/>
            <a:ext cx="9525" cy="1584325"/>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ttangolo 6">
            <a:extLst>
              <a:ext uri="{FF2B5EF4-FFF2-40B4-BE49-F238E27FC236}">
                <a16:creationId xmlns:a16="http://schemas.microsoft.com/office/drawing/2014/main" id="{5F028751-5FFF-FC4C-86C9-B9A1FE2572EC}"/>
              </a:ext>
            </a:extLst>
          </p:cNvPr>
          <p:cNvSpPr/>
          <p:nvPr/>
        </p:nvSpPr>
        <p:spPr>
          <a:xfrm>
            <a:off x="5619750" y="1182688"/>
            <a:ext cx="280988" cy="2159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 name="Connettore 1 7">
            <a:extLst>
              <a:ext uri="{FF2B5EF4-FFF2-40B4-BE49-F238E27FC236}">
                <a16:creationId xmlns:a16="http://schemas.microsoft.com/office/drawing/2014/main" id="{93C0B1BA-AC6D-B24A-94C8-EDF408916FFF}"/>
              </a:ext>
            </a:extLst>
          </p:cNvPr>
          <p:cNvCxnSpPr/>
          <p:nvPr/>
        </p:nvCxnSpPr>
        <p:spPr>
          <a:xfrm>
            <a:off x="3273425" y="2841625"/>
            <a:ext cx="80486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ttore 1 8">
            <a:extLst>
              <a:ext uri="{FF2B5EF4-FFF2-40B4-BE49-F238E27FC236}">
                <a16:creationId xmlns:a16="http://schemas.microsoft.com/office/drawing/2014/main" id="{8B1F3D2D-0236-A54C-8D39-73FBA86F0BF7}"/>
              </a:ext>
            </a:extLst>
          </p:cNvPr>
          <p:cNvCxnSpPr>
            <a:endCxn id="10" idx="0"/>
          </p:cNvCxnSpPr>
          <p:nvPr/>
        </p:nvCxnSpPr>
        <p:spPr>
          <a:xfrm flipH="1" flipV="1">
            <a:off x="3660775" y="1614488"/>
            <a:ext cx="15875" cy="1227137"/>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ttangolo 9">
            <a:extLst>
              <a:ext uri="{FF2B5EF4-FFF2-40B4-BE49-F238E27FC236}">
                <a16:creationId xmlns:a16="http://schemas.microsoft.com/office/drawing/2014/main" id="{07982153-39D6-2F4B-B936-23544B06456A}"/>
              </a:ext>
            </a:extLst>
          </p:cNvPr>
          <p:cNvSpPr/>
          <p:nvPr/>
        </p:nvSpPr>
        <p:spPr>
          <a:xfrm>
            <a:off x="3521075" y="1614488"/>
            <a:ext cx="280988" cy="217487"/>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1" name="Connettore 1 10">
            <a:extLst>
              <a:ext uri="{FF2B5EF4-FFF2-40B4-BE49-F238E27FC236}">
                <a16:creationId xmlns:a16="http://schemas.microsoft.com/office/drawing/2014/main" id="{A9F2108C-D6FA-464C-BA29-142AE3B93DF7}"/>
              </a:ext>
            </a:extLst>
          </p:cNvPr>
          <p:cNvCxnSpPr/>
          <p:nvPr/>
        </p:nvCxnSpPr>
        <p:spPr>
          <a:xfrm>
            <a:off x="1312863" y="2841625"/>
            <a:ext cx="6842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ttore 1 11">
            <a:extLst>
              <a:ext uri="{FF2B5EF4-FFF2-40B4-BE49-F238E27FC236}">
                <a16:creationId xmlns:a16="http://schemas.microsoft.com/office/drawing/2014/main" id="{2CBBE3EB-19CF-2A4D-AD04-B94C2EB350DE}"/>
              </a:ext>
            </a:extLst>
          </p:cNvPr>
          <p:cNvCxnSpPr/>
          <p:nvPr/>
        </p:nvCxnSpPr>
        <p:spPr>
          <a:xfrm flipH="1" flipV="1">
            <a:off x="1644650" y="2049463"/>
            <a:ext cx="23813" cy="792162"/>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ettangolo 12">
            <a:extLst>
              <a:ext uri="{FF2B5EF4-FFF2-40B4-BE49-F238E27FC236}">
                <a16:creationId xmlns:a16="http://schemas.microsoft.com/office/drawing/2014/main" id="{75264C39-4BB6-4B47-9CA6-79E5F35B6E74}"/>
              </a:ext>
            </a:extLst>
          </p:cNvPr>
          <p:cNvSpPr/>
          <p:nvPr/>
        </p:nvSpPr>
        <p:spPr>
          <a:xfrm>
            <a:off x="1504950" y="2049463"/>
            <a:ext cx="280988" cy="2159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547853" name="CasellaDiTesto 107">
            <a:extLst>
              <a:ext uri="{FF2B5EF4-FFF2-40B4-BE49-F238E27FC236}">
                <a16:creationId xmlns:a16="http://schemas.microsoft.com/office/drawing/2014/main" id="{72091773-DA0D-FC4F-BA5F-07DCB3643AE7}"/>
              </a:ext>
            </a:extLst>
          </p:cNvPr>
          <p:cNvSpPr txBox="1">
            <a:spLocks noChangeArrowheads="1"/>
          </p:cNvSpPr>
          <p:nvPr/>
        </p:nvSpPr>
        <p:spPr bwMode="auto">
          <a:xfrm>
            <a:off x="179388" y="2913063"/>
            <a:ext cx="82883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f</a:t>
            </a:r>
            <a:r>
              <a:rPr kumimoji="0" lang="it-IT" altLang="it-IT" sz="1800" b="1" i="1" u="none" strike="noStrike" kern="1200" cap="none" spc="0" normalizeH="0" baseline="-25000" noProof="0">
                <a:ln>
                  <a:noFill/>
                </a:ln>
                <a:solidFill>
                  <a:srgbClr val="FF0000"/>
                </a:solidFill>
                <a:effectLst/>
                <a:uLnTx/>
                <a:uFillTx/>
                <a:latin typeface="Calibri" panose="020F0502020204030204" pitchFamily="34" charset="0"/>
                <a:ea typeface="+mn-ea"/>
                <a:cs typeface="Arial" panose="020B0604020202020204" pitchFamily="34" charset="0"/>
              </a:rPr>
              <a:t>1</a:t>
            </a:r>
            <a:r>
              <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(Hz)</a:t>
            </a:r>
            <a:r>
              <a:rPr kumimoji="0" lang="it-IT" altLang="it-IT"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400" b="1" i="1"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3,55 </a:t>
            </a:r>
            <a:r>
              <a:rPr kumimoji="0" lang="it-IT" altLang="it-IT" sz="18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	</a:t>
            </a:r>
            <a:r>
              <a:rPr kumimoji="0" lang="it-IT" altLang="it-IT" sz="14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                                   </a:t>
            </a:r>
            <a:r>
              <a:rPr kumimoji="0" lang="it-IT" altLang="it-IT" sz="1400" b="1" i="1"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2,10</a:t>
            </a:r>
            <a:r>
              <a:rPr kumimoji="0" lang="it-IT" altLang="it-IT" sz="18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         </a:t>
            </a:r>
            <a:r>
              <a:rPr kumimoji="0" lang="it-IT" altLang="it-IT" sz="14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               </a:t>
            </a:r>
            <a:r>
              <a:rPr kumimoji="0" lang="it-IT" altLang="it-IT" sz="1400" b="1" i="1"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    </a:t>
            </a:r>
            <a:r>
              <a:rPr kumimoji="0" lang="it-IT" altLang="it-IT" sz="18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           </a:t>
            </a:r>
            <a:r>
              <a:rPr kumimoji="0" lang="it-IT" altLang="it-IT" sz="1400" b="1" i="1"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1,17                GRANDEZZE MISURATE             </a:t>
            </a:r>
            <a:endParaRPr kumimoji="0" lang="it-IT" altLang="it-IT" sz="14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endParaRPr>
          </a:p>
        </p:txBody>
      </p:sp>
      <p:sp>
        <p:nvSpPr>
          <p:cNvPr id="547854" name="CasellaDiTesto 53">
            <a:extLst>
              <a:ext uri="{FF2B5EF4-FFF2-40B4-BE49-F238E27FC236}">
                <a16:creationId xmlns:a16="http://schemas.microsoft.com/office/drawing/2014/main" id="{EE0BE8B4-0751-644F-80D4-FB094515FFE2}"/>
              </a:ext>
            </a:extLst>
          </p:cNvPr>
          <p:cNvSpPr txBox="1">
            <a:spLocks noChangeArrowheads="1"/>
          </p:cNvSpPr>
          <p:nvPr/>
        </p:nvSpPr>
        <p:spPr bwMode="auto">
          <a:xfrm>
            <a:off x="1774825" y="136525"/>
            <a:ext cx="5749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400" b="0" i="1" u="none" strike="noStrike" kern="1200" cap="none" spc="0" normalizeH="0" baseline="0" noProof="0">
                <a:ln>
                  <a:noFill/>
                </a:ln>
                <a:solidFill>
                  <a:srgbClr val="1C6E24"/>
                </a:solidFill>
                <a:effectLst/>
                <a:uLnTx/>
                <a:uFillTx/>
                <a:latin typeface="Calibri" panose="020F0502020204030204" pitchFamily="34" charset="0"/>
                <a:ea typeface="+mn-ea"/>
                <a:cs typeface="Arial" panose="020B0604020202020204" pitchFamily="34" charset="0"/>
              </a:rPr>
              <a:t>Configurazioni strutturali </a:t>
            </a:r>
            <a:r>
              <a:rPr kumimoji="0" lang="it-IT" altLang="it-IT" sz="2400" b="1" i="1" u="none" strike="noStrike" kern="1200" cap="none" spc="0" normalizeH="0" baseline="0" noProof="0">
                <a:ln>
                  <a:noFill/>
                </a:ln>
                <a:solidFill>
                  <a:srgbClr val="1C6E24"/>
                </a:solidFill>
                <a:effectLst/>
                <a:uLnTx/>
                <a:uFillTx/>
                <a:latin typeface="Calibri" panose="020F0502020204030204" pitchFamily="34" charset="0"/>
                <a:ea typeface="+mn-ea"/>
                <a:cs typeface="Arial" panose="020B0604020202020204" pitchFamily="34" charset="0"/>
              </a:rPr>
              <a:t>regolari </a:t>
            </a:r>
            <a:r>
              <a:rPr kumimoji="0" lang="it-IT" altLang="it-IT" sz="2400" b="0" i="1" u="none" strike="noStrike" kern="1200" cap="none" spc="0" normalizeH="0" baseline="0" noProof="0">
                <a:ln>
                  <a:noFill/>
                </a:ln>
                <a:solidFill>
                  <a:srgbClr val="1C6E24"/>
                </a:solidFill>
                <a:effectLst/>
                <a:uLnTx/>
                <a:uFillTx/>
                <a:latin typeface="Calibri" panose="020F0502020204030204" pitchFamily="34" charset="0"/>
                <a:ea typeface="+mn-ea"/>
                <a:cs typeface="Arial" panose="020B0604020202020204" pitchFamily="34" charset="0"/>
              </a:rPr>
              <a:t>(</a:t>
            </a:r>
            <a:r>
              <a:rPr kumimoji="0" lang="it-IT" altLang="it-IT" sz="2400" b="1" i="1"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1</a:t>
            </a:r>
            <a:r>
              <a:rPr kumimoji="0" lang="it-IT" altLang="it-IT" sz="2400" b="0" i="1" u="none" strike="noStrike" kern="1200" cap="none" spc="0" normalizeH="0" baseline="0" noProof="0">
                <a:ln>
                  <a:noFill/>
                </a:ln>
                <a:solidFill>
                  <a:srgbClr val="1C6E24"/>
                </a:solidFill>
                <a:effectLst/>
                <a:uLnTx/>
                <a:uFillTx/>
                <a:latin typeface="Calibri" panose="020F0502020204030204" pitchFamily="34" charset="0"/>
                <a:ea typeface="+mn-ea"/>
                <a:cs typeface="Arial" panose="020B0604020202020204" pitchFamily="34" charset="0"/>
              </a:rPr>
              <a:t> G.d.L.)</a:t>
            </a:r>
          </a:p>
        </p:txBody>
      </p:sp>
      <p:sp>
        <p:nvSpPr>
          <p:cNvPr id="17" name="CasellaDiTesto 43">
            <a:extLst>
              <a:ext uri="{FF2B5EF4-FFF2-40B4-BE49-F238E27FC236}">
                <a16:creationId xmlns:a16="http://schemas.microsoft.com/office/drawing/2014/main" id="{00133C7C-2045-CB44-B4D5-EDCCDFA3CDD7}"/>
              </a:ext>
            </a:extLst>
          </p:cNvPr>
          <p:cNvSpPr txBox="1">
            <a:spLocks noChangeArrowheads="1"/>
          </p:cNvSpPr>
          <p:nvPr/>
        </p:nvSpPr>
        <p:spPr bwMode="auto">
          <a:xfrm>
            <a:off x="1284288" y="2325688"/>
            <a:ext cx="282575" cy="400050"/>
          </a:xfrm>
          <a:prstGeom prst="rect">
            <a:avLst/>
          </a:prstGeom>
          <a:noFill/>
          <a:ln>
            <a:noFill/>
          </a:ln>
          <a:extLst/>
        </p:spPr>
        <p:txBody>
          <a:bodyPr>
            <a:spAutoFit/>
          </a:bodyPr>
          <a:lstStyle>
            <a:lvl1pPr eaLnBrk="0" hangingPunct="0">
              <a:spcBef>
                <a:spcPct val="20000"/>
              </a:spcBef>
              <a:buFont typeface="Arial" pitchFamily="34" charset="0"/>
              <a:buChar char="•"/>
              <a:defRPr sz="3200">
                <a:solidFill>
                  <a:schemeClr val="tx1"/>
                </a:solidFill>
                <a:latin typeface="Book Antiqua" pitchFamily="18" charset="0"/>
              </a:defRPr>
            </a:lvl1pPr>
            <a:lvl2pPr marL="742950" indent="-285750" eaLnBrk="0" hangingPunct="0">
              <a:spcBef>
                <a:spcPct val="20000"/>
              </a:spcBef>
              <a:buFont typeface="Arial" pitchFamily="34" charset="0"/>
              <a:buChar char="–"/>
              <a:defRPr sz="2800">
                <a:solidFill>
                  <a:schemeClr val="tx1"/>
                </a:solidFill>
                <a:latin typeface="Book Antiqua" pitchFamily="18" charset="0"/>
              </a:defRPr>
            </a:lvl2pPr>
            <a:lvl3pPr marL="1143000" indent="-228600" eaLnBrk="0" hangingPunct="0">
              <a:spcBef>
                <a:spcPct val="20000"/>
              </a:spcBef>
              <a:buFont typeface="Arial" pitchFamily="34" charset="0"/>
              <a:buChar char="•"/>
              <a:defRPr sz="2400">
                <a:solidFill>
                  <a:schemeClr val="tx1"/>
                </a:solidFill>
                <a:latin typeface="Book Antiqua" pitchFamily="18" charset="0"/>
              </a:defRPr>
            </a:lvl3pPr>
            <a:lvl4pPr marL="1600200" indent="-228600" eaLnBrk="0" hangingPunct="0">
              <a:spcBef>
                <a:spcPct val="20000"/>
              </a:spcBef>
              <a:buFont typeface="Arial" pitchFamily="34" charset="0"/>
              <a:buChar char="–"/>
              <a:defRPr sz="2000">
                <a:solidFill>
                  <a:schemeClr val="tx1"/>
                </a:solidFill>
                <a:latin typeface="Book Antiqua" pitchFamily="18" charset="0"/>
              </a:defRPr>
            </a:lvl4pPr>
            <a:lvl5pPr marL="2057400" indent="-228600" eaLnBrk="0" hangingPunct="0">
              <a:spcBef>
                <a:spcPct val="20000"/>
              </a:spcBef>
              <a:buFont typeface="Arial" pitchFamily="34" charset="0"/>
              <a:buChar char="»"/>
              <a:defRPr sz="2000">
                <a:solidFill>
                  <a:schemeClr val="tx1"/>
                </a:solidFill>
                <a:latin typeface="Book Antiqu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F</a:t>
            </a:r>
          </a:p>
        </p:txBody>
      </p:sp>
      <p:sp>
        <p:nvSpPr>
          <p:cNvPr id="18" name="CasellaDiTesto 44">
            <a:extLst>
              <a:ext uri="{FF2B5EF4-FFF2-40B4-BE49-F238E27FC236}">
                <a16:creationId xmlns:a16="http://schemas.microsoft.com/office/drawing/2014/main" id="{99D956D5-1608-B04F-BE81-B9BC5AA86011}"/>
              </a:ext>
            </a:extLst>
          </p:cNvPr>
          <p:cNvSpPr txBox="1">
            <a:spLocks noChangeArrowheads="1"/>
          </p:cNvSpPr>
          <p:nvPr/>
        </p:nvSpPr>
        <p:spPr bwMode="auto">
          <a:xfrm>
            <a:off x="3251200" y="2132013"/>
            <a:ext cx="282575" cy="400050"/>
          </a:xfrm>
          <a:prstGeom prst="rect">
            <a:avLst/>
          </a:prstGeom>
          <a:noFill/>
          <a:ln>
            <a:noFill/>
          </a:ln>
          <a:extLst/>
        </p:spPr>
        <p:txBody>
          <a:bodyPr>
            <a:spAutoFit/>
          </a:bodyPr>
          <a:lstStyle>
            <a:lvl1pPr eaLnBrk="0" hangingPunct="0">
              <a:spcBef>
                <a:spcPct val="20000"/>
              </a:spcBef>
              <a:buFont typeface="Arial" pitchFamily="34" charset="0"/>
              <a:buChar char="•"/>
              <a:defRPr sz="3200">
                <a:solidFill>
                  <a:schemeClr val="tx1"/>
                </a:solidFill>
                <a:latin typeface="Book Antiqua" pitchFamily="18" charset="0"/>
              </a:defRPr>
            </a:lvl1pPr>
            <a:lvl2pPr marL="742950" indent="-285750" eaLnBrk="0" hangingPunct="0">
              <a:spcBef>
                <a:spcPct val="20000"/>
              </a:spcBef>
              <a:buFont typeface="Arial" pitchFamily="34" charset="0"/>
              <a:buChar char="–"/>
              <a:defRPr sz="2800">
                <a:solidFill>
                  <a:schemeClr val="tx1"/>
                </a:solidFill>
                <a:latin typeface="Book Antiqua" pitchFamily="18" charset="0"/>
              </a:defRPr>
            </a:lvl2pPr>
            <a:lvl3pPr marL="1143000" indent="-228600" eaLnBrk="0" hangingPunct="0">
              <a:spcBef>
                <a:spcPct val="20000"/>
              </a:spcBef>
              <a:buFont typeface="Arial" pitchFamily="34" charset="0"/>
              <a:buChar char="•"/>
              <a:defRPr sz="2400">
                <a:solidFill>
                  <a:schemeClr val="tx1"/>
                </a:solidFill>
                <a:latin typeface="Book Antiqua" pitchFamily="18" charset="0"/>
              </a:defRPr>
            </a:lvl3pPr>
            <a:lvl4pPr marL="1600200" indent="-228600" eaLnBrk="0" hangingPunct="0">
              <a:spcBef>
                <a:spcPct val="20000"/>
              </a:spcBef>
              <a:buFont typeface="Arial" pitchFamily="34" charset="0"/>
              <a:buChar char="–"/>
              <a:defRPr sz="2000">
                <a:solidFill>
                  <a:schemeClr val="tx1"/>
                </a:solidFill>
                <a:latin typeface="Book Antiqua" pitchFamily="18" charset="0"/>
              </a:defRPr>
            </a:lvl4pPr>
            <a:lvl5pPr marL="2057400" indent="-228600" eaLnBrk="0" hangingPunct="0">
              <a:spcBef>
                <a:spcPct val="20000"/>
              </a:spcBef>
              <a:buFont typeface="Arial" pitchFamily="34" charset="0"/>
              <a:buChar char="»"/>
              <a:defRPr sz="2000">
                <a:solidFill>
                  <a:schemeClr val="tx1"/>
                </a:solidFill>
                <a:latin typeface="Book Antiqu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20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E</a:t>
            </a:r>
          </a:p>
        </p:txBody>
      </p:sp>
      <p:sp>
        <p:nvSpPr>
          <p:cNvPr id="19" name="CasellaDiTesto 46">
            <a:extLst>
              <a:ext uri="{FF2B5EF4-FFF2-40B4-BE49-F238E27FC236}">
                <a16:creationId xmlns:a16="http://schemas.microsoft.com/office/drawing/2014/main" id="{9ED028BE-BE48-3E48-A761-6F4DE625CB19}"/>
              </a:ext>
            </a:extLst>
          </p:cNvPr>
          <p:cNvSpPr txBox="1">
            <a:spLocks noChangeArrowheads="1"/>
          </p:cNvSpPr>
          <p:nvPr/>
        </p:nvSpPr>
        <p:spPr bwMode="auto">
          <a:xfrm>
            <a:off x="5357813" y="1924050"/>
            <a:ext cx="280987" cy="400050"/>
          </a:xfrm>
          <a:prstGeom prst="rect">
            <a:avLst/>
          </a:prstGeom>
          <a:noFill/>
          <a:ln>
            <a:noFill/>
          </a:ln>
          <a:extLst/>
        </p:spPr>
        <p:txBody>
          <a:bodyPr>
            <a:spAutoFit/>
          </a:bodyPr>
          <a:lstStyle>
            <a:lvl1pPr eaLnBrk="0" hangingPunct="0">
              <a:spcBef>
                <a:spcPct val="20000"/>
              </a:spcBef>
              <a:buFont typeface="Arial" pitchFamily="34" charset="0"/>
              <a:buChar char="•"/>
              <a:defRPr sz="3200">
                <a:solidFill>
                  <a:schemeClr val="tx1"/>
                </a:solidFill>
                <a:latin typeface="Book Antiqua" pitchFamily="18" charset="0"/>
              </a:defRPr>
            </a:lvl1pPr>
            <a:lvl2pPr marL="742950" indent="-285750" eaLnBrk="0" hangingPunct="0">
              <a:spcBef>
                <a:spcPct val="20000"/>
              </a:spcBef>
              <a:buFont typeface="Arial" pitchFamily="34" charset="0"/>
              <a:buChar char="–"/>
              <a:defRPr sz="2800">
                <a:solidFill>
                  <a:schemeClr val="tx1"/>
                </a:solidFill>
                <a:latin typeface="Book Antiqua" pitchFamily="18" charset="0"/>
              </a:defRPr>
            </a:lvl2pPr>
            <a:lvl3pPr marL="1143000" indent="-228600" eaLnBrk="0" hangingPunct="0">
              <a:spcBef>
                <a:spcPct val="20000"/>
              </a:spcBef>
              <a:buFont typeface="Arial" pitchFamily="34" charset="0"/>
              <a:buChar char="•"/>
              <a:defRPr sz="2400">
                <a:solidFill>
                  <a:schemeClr val="tx1"/>
                </a:solidFill>
                <a:latin typeface="Book Antiqua" pitchFamily="18" charset="0"/>
              </a:defRPr>
            </a:lvl3pPr>
            <a:lvl4pPr marL="1600200" indent="-228600" eaLnBrk="0" hangingPunct="0">
              <a:spcBef>
                <a:spcPct val="20000"/>
              </a:spcBef>
              <a:buFont typeface="Arial" pitchFamily="34" charset="0"/>
              <a:buChar char="–"/>
              <a:defRPr sz="2000">
                <a:solidFill>
                  <a:schemeClr val="tx1"/>
                </a:solidFill>
                <a:latin typeface="Book Antiqua" pitchFamily="18" charset="0"/>
              </a:defRPr>
            </a:lvl4pPr>
            <a:lvl5pPr marL="2057400" indent="-228600" eaLnBrk="0" hangingPunct="0">
              <a:spcBef>
                <a:spcPct val="20000"/>
              </a:spcBef>
              <a:buFont typeface="Arial" pitchFamily="34" charset="0"/>
              <a:buChar char="»"/>
              <a:defRPr sz="2000">
                <a:solidFill>
                  <a:schemeClr val="tx1"/>
                </a:solidFill>
                <a:latin typeface="Book Antiqu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D</a:t>
            </a:r>
          </a:p>
        </p:txBody>
      </p:sp>
      <p:sp>
        <p:nvSpPr>
          <p:cNvPr id="20" name="CasellaDiTesto 19">
            <a:extLst>
              <a:ext uri="{FF2B5EF4-FFF2-40B4-BE49-F238E27FC236}">
                <a16:creationId xmlns:a16="http://schemas.microsoft.com/office/drawing/2014/main" id="{A238C564-8BA7-D844-80FC-01434D8263B7}"/>
              </a:ext>
            </a:extLst>
          </p:cNvPr>
          <p:cNvSpPr txBox="1">
            <a:spLocks noChangeArrowheads="1"/>
          </p:cNvSpPr>
          <p:nvPr/>
        </p:nvSpPr>
        <p:spPr bwMode="auto">
          <a:xfrm>
            <a:off x="1614488" y="2270125"/>
            <a:ext cx="469900" cy="401638"/>
          </a:xfrm>
          <a:prstGeom prst="rect">
            <a:avLst/>
          </a:prstGeom>
          <a:noFill/>
          <a:ln>
            <a:noFill/>
          </a:ln>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Arial" panose="020B0604020202020204" pitchFamily="34" charset="0"/>
              </a:rPr>
              <a:t>k</a:t>
            </a:r>
            <a:r>
              <a:rPr kumimoji="0" lang="it-IT" sz="1800" b="1" i="0" u="none" strike="noStrike" kern="1200" cap="none" spc="0" normalizeH="0" baseline="-25000" noProof="0" dirty="0" err="1">
                <a:ln>
                  <a:noFill/>
                </a:ln>
                <a:solidFill>
                  <a:srgbClr val="002060"/>
                </a:solidFill>
                <a:effectLst/>
                <a:uLnTx/>
                <a:uFillTx/>
                <a:latin typeface="Calibri" panose="020F0502020204030204" pitchFamily="34" charset="0"/>
                <a:ea typeface="+mn-ea"/>
                <a:cs typeface="Arial" panose="020B0604020202020204" pitchFamily="34" charset="0"/>
              </a:rPr>
              <a:t>F</a:t>
            </a:r>
            <a:endParaRPr kumimoji="0" lang="it-IT"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Arial" panose="020B0604020202020204" pitchFamily="34" charset="0"/>
            </a:endParaRPr>
          </a:p>
        </p:txBody>
      </p:sp>
      <p:sp>
        <p:nvSpPr>
          <p:cNvPr id="21" name="CasellaDiTesto 20">
            <a:extLst>
              <a:ext uri="{FF2B5EF4-FFF2-40B4-BE49-F238E27FC236}">
                <a16:creationId xmlns:a16="http://schemas.microsoft.com/office/drawing/2014/main" id="{CF77EA95-0B46-1340-8CFA-94784CD07BBB}"/>
              </a:ext>
            </a:extLst>
          </p:cNvPr>
          <p:cNvSpPr txBox="1">
            <a:spLocks noChangeArrowheads="1"/>
          </p:cNvSpPr>
          <p:nvPr/>
        </p:nvSpPr>
        <p:spPr bwMode="auto">
          <a:xfrm>
            <a:off x="3635375" y="2098675"/>
            <a:ext cx="423863" cy="401638"/>
          </a:xfrm>
          <a:prstGeom prst="rect">
            <a:avLst/>
          </a:prstGeom>
          <a:noFill/>
          <a:ln>
            <a:noFill/>
          </a:ln>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Arial" panose="020B0604020202020204" pitchFamily="34" charset="0"/>
              </a:rPr>
              <a:t>k</a:t>
            </a:r>
            <a:r>
              <a:rPr kumimoji="0" lang="it-IT" sz="1800" b="1" i="0" u="none" strike="noStrike" kern="1200" cap="none" spc="0" normalizeH="0" baseline="-25000" noProof="0" dirty="0" err="1">
                <a:ln>
                  <a:noFill/>
                </a:ln>
                <a:solidFill>
                  <a:srgbClr val="002060"/>
                </a:solidFill>
                <a:effectLst/>
                <a:uLnTx/>
                <a:uFillTx/>
                <a:latin typeface="Calibri" panose="020F0502020204030204" pitchFamily="34" charset="0"/>
                <a:ea typeface="+mn-ea"/>
                <a:cs typeface="Arial" panose="020B0604020202020204" pitchFamily="34" charset="0"/>
              </a:rPr>
              <a:t>E</a:t>
            </a:r>
            <a:endParaRPr kumimoji="0" lang="it-IT"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Arial" panose="020B0604020202020204" pitchFamily="34" charset="0"/>
            </a:endParaRPr>
          </a:p>
        </p:txBody>
      </p:sp>
      <p:sp>
        <p:nvSpPr>
          <p:cNvPr id="22" name="CasellaDiTesto 21">
            <a:extLst>
              <a:ext uri="{FF2B5EF4-FFF2-40B4-BE49-F238E27FC236}">
                <a16:creationId xmlns:a16="http://schemas.microsoft.com/office/drawing/2014/main" id="{3EACCA70-9410-ED40-B39C-1D78E49AE637}"/>
              </a:ext>
            </a:extLst>
          </p:cNvPr>
          <p:cNvSpPr txBox="1">
            <a:spLocks noChangeArrowheads="1"/>
          </p:cNvSpPr>
          <p:nvPr/>
        </p:nvSpPr>
        <p:spPr bwMode="auto">
          <a:xfrm>
            <a:off x="5724525" y="1919288"/>
            <a:ext cx="508000" cy="401637"/>
          </a:xfrm>
          <a:prstGeom prst="rect">
            <a:avLst/>
          </a:prstGeom>
          <a:noFill/>
          <a:ln>
            <a:noFill/>
          </a:ln>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Arial" panose="020B0604020202020204" pitchFamily="34" charset="0"/>
              </a:rPr>
              <a:t>k</a:t>
            </a:r>
            <a:r>
              <a:rPr kumimoji="0" lang="it-IT" sz="1800" b="1" i="0" u="none" strike="noStrike" kern="1200" cap="none" spc="0" normalizeH="0" baseline="-25000" noProof="0" dirty="0" err="1">
                <a:ln>
                  <a:noFill/>
                </a:ln>
                <a:solidFill>
                  <a:srgbClr val="002060"/>
                </a:solidFill>
                <a:effectLst/>
                <a:uLnTx/>
                <a:uFillTx/>
                <a:latin typeface="Calibri" panose="020F0502020204030204" pitchFamily="34" charset="0"/>
                <a:ea typeface="+mn-ea"/>
                <a:cs typeface="Arial" panose="020B0604020202020204" pitchFamily="34" charset="0"/>
              </a:rPr>
              <a:t>D</a:t>
            </a:r>
            <a:endParaRPr kumimoji="0" lang="it-IT"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Arial" panose="020B0604020202020204" pitchFamily="34" charset="0"/>
            </a:endParaRPr>
          </a:p>
        </p:txBody>
      </p:sp>
      <p:sp>
        <p:nvSpPr>
          <p:cNvPr id="23" name="CasellaDiTesto 38">
            <a:extLst>
              <a:ext uri="{FF2B5EF4-FFF2-40B4-BE49-F238E27FC236}">
                <a16:creationId xmlns:a16="http://schemas.microsoft.com/office/drawing/2014/main" id="{D35BA7B9-6507-4C47-AD46-4130F711C0AE}"/>
              </a:ext>
            </a:extLst>
          </p:cNvPr>
          <p:cNvSpPr txBox="1">
            <a:spLocks noChangeArrowheads="1"/>
          </p:cNvSpPr>
          <p:nvPr/>
        </p:nvSpPr>
        <p:spPr bwMode="auto">
          <a:xfrm>
            <a:off x="6273800" y="3460750"/>
            <a:ext cx="2487613" cy="922338"/>
          </a:xfrm>
          <a:prstGeom prst="rect">
            <a:avLst/>
          </a:prstGeom>
          <a:noFill/>
          <a:ln w="9525">
            <a:solidFill>
              <a:srgbClr val="FF0000"/>
            </a:solidFill>
            <a:miter lim="800000"/>
            <a:headEnd/>
            <a:tailEnd/>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altLang="it-IT" sz="1800" b="1" i="0" u="none" strike="noStrike" kern="1200" cap="none" spc="0" normalizeH="0" baseline="0" noProof="0" dirty="0">
                <a:ln>
                  <a:noFill/>
                </a:ln>
                <a:solidFill>
                  <a:srgbClr val="0070C0"/>
                </a:solidFill>
                <a:effectLst/>
                <a:uLnTx/>
                <a:uFillTx/>
                <a:latin typeface="Calibri" pitchFamily="34" charset="0"/>
                <a:ea typeface="+mn-ea"/>
                <a:cs typeface="Arial" panose="020B0604020202020204" pitchFamily="34" charset="0"/>
              </a:rPr>
              <a:t>Rapporti </a:t>
            </a:r>
            <a:r>
              <a:rPr kumimoji="0" lang="it-IT" altLang="it-IT" sz="1800" b="1" i="1"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approssimativi</a:t>
            </a:r>
            <a:r>
              <a:rPr kumimoji="0" lang="it-IT" altLang="it-IT"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 </a:t>
            </a:r>
            <a:r>
              <a:rPr kumimoji="0" lang="it-IT" altLang="it-IT" sz="1800" b="1" i="0" u="none" strike="noStrike" kern="1200" cap="none" spc="0" normalizeH="0" baseline="0" noProof="0" dirty="0">
                <a:ln>
                  <a:noFill/>
                </a:ln>
                <a:solidFill>
                  <a:srgbClr val="0070C0"/>
                </a:solidFill>
                <a:effectLst/>
                <a:uLnTx/>
                <a:uFillTx/>
                <a:latin typeface="Calibri" pitchFamily="34" charset="0"/>
                <a:ea typeface="+mn-ea"/>
                <a:cs typeface="Arial" panose="020B0604020202020204" pitchFamily="34" charset="0"/>
              </a:rPr>
              <a:t>tra le RIGIDEZZE flessionali delle colonne</a:t>
            </a:r>
          </a:p>
        </p:txBody>
      </p:sp>
      <p:sp>
        <p:nvSpPr>
          <p:cNvPr id="547862" name="CasellaDiTesto 8">
            <a:extLst>
              <a:ext uri="{FF2B5EF4-FFF2-40B4-BE49-F238E27FC236}">
                <a16:creationId xmlns:a16="http://schemas.microsoft.com/office/drawing/2014/main" id="{6D64BD83-2856-1A41-9AE7-60596EE79108}"/>
              </a:ext>
            </a:extLst>
          </p:cNvPr>
          <p:cNvSpPr txBox="1">
            <a:spLocks noChangeArrowheads="1"/>
          </p:cNvSpPr>
          <p:nvPr/>
        </p:nvSpPr>
        <p:spPr bwMode="auto">
          <a:xfrm>
            <a:off x="1965325" y="3357563"/>
            <a:ext cx="1347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20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k</a:t>
            </a:r>
            <a:r>
              <a:rPr kumimoji="0" lang="it-IT" altLang="it-IT" sz="2000" b="1" i="0" u="none" strike="noStrike" kern="1200" cap="none" spc="0" normalizeH="0" baseline="-25000" noProof="0">
                <a:ln>
                  <a:noFill/>
                </a:ln>
                <a:solidFill>
                  <a:srgbClr val="000000"/>
                </a:solidFill>
                <a:effectLst/>
                <a:uLnTx/>
                <a:uFillTx/>
                <a:latin typeface="Calibri" panose="020F0502020204030204" pitchFamily="34" charset="0"/>
                <a:ea typeface="+mn-ea"/>
                <a:cs typeface="Arial" panose="020B0604020202020204" pitchFamily="34" charset="0"/>
              </a:rPr>
              <a:t>F</a:t>
            </a:r>
            <a:r>
              <a:rPr kumimoji="0" lang="it-IT" altLang="it-IT" sz="20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/k</a:t>
            </a:r>
            <a:r>
              <a:rPr kumimoji="0" lang="it-IT" altLang="it-IT" sz="2000" b="1" i="0" u="none" strike="noStrike" kern="1200" cap="none" spc="0" normalizeH="0" baseline="-25000" noProof="0">
                <a:ln>
                  <a:noFill/>
                </a:ln>
                <a:solidFill>
                  <a:srgbClr val="000000"/>
                </a:solidFill>
                <a:effectLst/>
                <a:uLnTx/>
                <a:uFillTx/>
                <a:latin typeface="Calibri" panose="020F0502020204030204" pitchFamily="34" charset="0"/>
                <a:ea typeface="+mn-ea"/>
                <a:cs typeface="Arial" panose="020B0604020202020204" pitchFamily="34" charset="0"/>
              </a:rPr>
              <a:t>E</a:t>
            </a:r>
            <a:r>
              <a:rPr kumimoji="0" lang="it-IT" altLang="it-IT" sz="20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2000" b="1" i="0" u="sng"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t>
            </a:r>
            <a:r>
              <a:rPr kumimoji="0" lang="it-IT" altLang="it-IT" sz="20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2000" b="1" i="0" u="none" strike="noStrike" kern="1200" cap="none" spc="0" normalizeH="0" baseline="0" noProof="0">
                <a:ln>
                  <a:noFill/>
                </a:ln>
                <a:solidFill>
                  <a:srgbClr val="0070C0"/>
                </a:solidFill>
                <a:effectLst/>
                <a:uLnTx/>
                <a:uFillTx/>
                <a:latin typeface="Calibri" panose="020F0502020204030204" pitchFamily="34" charset="0"/>
                <a:ea typeface="+mn-ea"/>
                <a:cs typeface="Arial" panose="020B0604020202020204" pitchFamily="34" charset="0"/>
              </a:rPr>
              <a:t>2,7</a:t>
            </a:r>
          </a:p>
        </p:txBody>
      </p:sp>
      <p:sp>
        <p:nvSpPr>
          <p:cNvPr id="547863" name="CasellaDiTesto 36">
            <a:extLst>
              <a:ext uri="{FF2B5EF4-FFF2-40B4-BE49-F238E27FC236}">
                <a16:creationId xmlns:a16="http://schemas.microsoft.com/office/drawing/2014/main" id="{A84BD5F2-E67D-FB41-82BF-454C074E883C}"/>
              </a:ext>
            </a:extLst>
          </p:cNvPr>
          <p:cNvSpPr txBox="1">
            <a:spLocks noChangeArrowheads="1"/>
          </p:cNvSpPr>
          <p:nvPr/>
        </p:nvSpPr>
        <p:spPr bwMode="auto">
          <a:xfrm>
            <a:off x="4087813" y="3868738"/>
            <a:ext cx="1139825"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it-IT" altLang="it-IT" sz="20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k</a:t>
            </a:r>
            <a:r>
              <a:rPr kumimoji="0" lang="it-IT" altLang="it-IT" sz="2000" b="1" i="0" u="none" strike="noStrike" kern="1200" cap="none" spc="0" normalizeH="0" baseline="-25000" noProof="0">
                <a:ln>
                  <a:noFill/>
                </a:ln>
                <a:solidFill>
                  <a:srgbClr val="000000"/>
                </a:solidFill>
                <a:effectLst/>
                <a:uLnTx/>
                <a:uFillTx/>
                <a:latin typeface="Calibri" panose="020F0502020204030204" pitchFamily="34" charset="0"/>
                <a:ea typeface="+mn-ea"/>
                <a:cs typeface="Arial" panose="020B0604020202020204" pitchFamily="34" charset="0"/>
              </a:rPr>
              <a:t>F</a:t>
            </a:r>
            <a:r>
              <a:rPr kumimoji="0" lang="it-IT" altLang="it-IT" sz="20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/k</a:t>
            </a:r>
            <a:r>
              <a:rPr kumimoji="0" lang="it-IT" altLang="it-IT" sz="2000" b="1" i="0" u="none" strike="noStrike" kern="1200" cap="none" spc="0" normalizeH="0" baseline="-25000" noProof="0">
                <a:ln>
                  <a:noFill/>
                </a:ln>
                <a:solidFill>
                  <a:srgbClr val="000000"/>
                </a:solidFill>
                <a:effectLst/>
                <a:uLnTx/>
                <a:uFillTx/>
                <a:latin typeface="Calibri" panose="020F0502020204030204" pitchFamily="34" charset="0"/>
                <a:ea typeface="+mn-ea"/>
                <a:cs typeface="Arial" panose="020B0604020202020204" pitchFamily="34" charset="0"/>
              </a:rPr>
              <a:t>D</a:t>
            </a:r>
            <a:r>
              <a:rPr kumimoji="0" lang="it-IT" altLang="it-IT" sz="20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2000" b="1" i="0" u="sng"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t>
            </a:r>
            <a:r>
              <a:rPr kumimoji="0" lang="it-IT" altLang="it-IT" sz="20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2000" b="1" i="0" u="none" strike="noStrike" kern="1200" cap="none" spc="0" normalizeH="0" baseline="0" noProof="0">
                <a:ln>
                  <a:noFill/>
                </a:ln>
                <a:solidFill>
                  <a:srgbClr val="0070C0"/>
                </a:solidFill>
                <a:effectLst/>
                <a:uLnTx/>
                <a:uFillTx/>
                <a:latin typeface="Calibri" panose="020F0502020204030204" pitchFamily="34" charset="0"/>
                <a:ea typeface="+mn-ea"/>
                <a:cs typeface="Arial" panose="020B0604020202020204" pitchFamily="34" charset="0"/>
              </a:rPr>
              <a:t>8</a:t>
            </a:r>
          </a:p>
        </p:txBody>
      </p:sp>
      <p:sp>
        <p:nvSpPr>
          <p:cNvPr id="26" name="CasellaDiTesto 86">
            <a:extLst>
              <a:ext uri="{FF2B5EF4-FFF2-40B4-BE49-F238E27FC236}">
                <a16:creationId xmlns:a16="http://schemas.microsoft.com/office/drawing/2014/main" id="{1D4CBCB8-DEA0-CA4A-A545-DE3385F32E34}"/>
              </a:ext>
            </a:extLst>
          </p:cNvPr>
          <p:cNvSpPr txBox="1">
            <a:spLocks noChangeArrowheads="1"/>
          </p:cNvSpPr>
          <p:nvPr/>
        </p:nvSpPr>
        <p:spPr bwMode="auto">
          <a:xfrm>
            <a:off x="6843713" y="1773238"/>
            <a:ext cx="1831975" cy="400050"/>
          </a:xfrm>
          <a:prstGeom prst="rect">
            <a:avLst/>
          </a:prstGeom>
          <a:solidFill>
            <a:schemeClr val="accent5">
              <a:lumMod val="20000"/>
              <a:lumOff val="80000"/>
            </a:schemeClr>
          </a:solidFill>
          <a:ln>
            <a:noFill/>
          </a:ln>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2000" b="1" i="1" u="none" strike="noStrike" kern="1200" cap="none" spc="0" normalizeH="0" baseline="0" noProof="0" dirty="0">
                <a:ln>
                  <a:noFill/>
                </a:ln>
                <a:solidFill>
                  <a:srgbClr val="FF0000"/>
                </a:solidFill>
                <a:effectLst/>
                <a:uLnTx/>
                <a:uFillTx/>
                <a:latin typeface="Calibri" pitchFamily="34" charset="0"/>
                <a:ea typeface="+mn-ea"/>
                <a:cs typeface="Arial" panose="020B0604020202020204" pitchFamily="34" charset="0"/>
              </a:rPr>
              <a:t> f</a:t>
            </a:r>
            <a:r>
              <a:rPr kumimoji="0" lang="it-IT" altLang="it-IT" sz="2000" b="1" i="1" u="none" strike="noStrike" kern="1200" cap="none" spc="0" normalizeH="0" baseline="-25000" noProof="0" dirty="0">
                <a:ln>
                  <a:noFill/>
                </a:ln>
                <a:solidFill>
                  <a:srgbClr val="FF0000"/>
                </a:solidFill>
                <a:effectLst/>
                <a:uLnTx/>
                <a:uFillTx/>
                <a:latin typeface="Calibri" pitchFamily="34" charset="0"/>
                <a:ea typeface="+mn-ea"/>
                <a:cs typeface="Arial" panose="020B0604020202020204" pitchFamily="34" charset="0"/>
              </a:rPr>
              <a:t>1 </a:t>
            </a:r>
            <a:r>
              <a:rPr kumimoji="0" lang="it-IT" altLang="it-IT" sz="2000" b="0"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a:t>
            </a:r>
            <a:r>
              <a:rPr kumimoji="0" lang="it-IT" altLang="it-IT" sz="2000" b="1" i="1"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k</a:t>
            </a:r>
            <a:r>
              <a:rPr kumimoji="0" lang="it-IT" altLang="it-IT" sz="2000" b="0"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a:t>
            </a:r>
            <a:r>
              <a:rPr kumimoji="0" lang="it-IT" altLang="it-IT" sz="2000" b="1" i="1"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m</a:t>
            </a:r>
            <a:r>
              <a:rPr kumimoji="0" lang="it-IT" altLang="it-IT" sz="2000" b="0"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 2</a:t>
            </a:r>
            <a:r>
              <a:rPr kumimoji="0" lang="it-IT" altLang="it-IT" sz="2000" b="0"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sym typeface="Symbol" pitchFamily="18" charset="2"/>
              </a:rPr>
              <a:t></a:t>
            </a:r>
            <a:r>
              <a:rPr kumimoji="0" lang="it-IT" altLang="it-IT" sz="2000" b="1" i="1" u="none" strike="noStrike" kern="1200" cap="none" spc="0" normalizeH="0" baseline="-25000" noProof="0" dirty="0">
                <a:ln>
                  <a:noFill/>
                </a:ln>
                <a:solidFill>
                  <a:prstClr val="black"/>
                </a:solidFill>
                <a:effectLst/>
                <a:uLnTx/>
                <a:uFillTx/>
                <a:latin typeface="Calibri" pitchFamily="34" charset="0"/>
                <a:ea typeface="+mn-ea"/>
                <a:cs typeface="Arial" panose="020B0604020202020204" pitchFamily="34" charset="0"/>
              </a:rPr>
              <a:t>   </a:t>
            </a:r>
            <a:endParaRPr kumimoji="0" lang="it-IT" altLang="it-IT" sz="2000" b="0"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endParaRPr>
          </a:p>
        </p:txBody>
      </p:sp>
      <p:cxnSp>
        <p:nvCxnSpPr>
          <p:cNvPr id="27" name="Connettore 1 26">
            <a:extLst>
              <a:ext uri="{FF2B5EF4-FFF2-40B4-BE49-F238E27FC236}">
                <a16:creationId xmlns:a16="http://schemas.microsoft.com/office/drawing/2014/main" id="{D4C01159-9D9E-2D4A-870F-DAC0260F01ED}"/>
              </a:ext>
            </a:extLst>
          </p:cNvPr>
          <p:cNvCxnSpPr/>
          <p:nvPr/>
        </p:nvCxnSpPr>
        <p:spPr>
          <a:xfrm>
            <a:off x="7494588" y="1844675"/>
            <a:ext cx="654050"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547866" name="CasellaDiTesto 52">
            <a:extLst>
              <a:ext uri="{FF2B5EF4-FFF2-40B4-BE49-F238E27FC236}">
                <a16:creationId xmlns:a16="http://schemas.microsoft.com/office/drawing/2014/main" id="{99D39013-0754-284E-AE71-62E38365DA57}"/>
              </a:ext>
            </a:extLst>
          </p:cNvPr>
          <p:cNvSpPr txBox="1">
            <a:spLocks noChangeArrowheads="1"/>
          </p:cNvSpPr>
          <p:nvPr/>
        </p:nvSpPr>
        <p:spPr bwMode="auto">
          <a:xfrm>
            <a:off x="1338263" y="1673225"/>
            <a:ext cx="1439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002060"/>
                </a:solidFill>
                <a:effectLst/>
                <a:uLnTx/>
                <a:uFillTx/>
                <a:latin typeface="Calibri" panose="020F0502020204030204" pitchFamily="34" charset="0"/>
                <a:ea typeface="+mn-ea"/>
                <a:cs typeface="Arial" panose="020B0604020202020204" pitchFamily="34" charset="0"/>
              </a:rPr>
              <a:t>m</a:t>
            </a:r>
            <a:r>
              <a:rPr kumimoji="0" lang="it-IT" altLang="it-IT" sz="1800" b="1" i="0" u="none" strike="noStrike" kern="1200" cap="none" spc="0" normalizeH="0" baseline="-25000" noProof="0">
                <a:ln>
                  <a:noFill/>
                </a:ln>
                <a:solidFill>
                  <a:srgbClr val="002060"/>
                </a:solidFill>
                <a:effectLst/>
                <a:uLnTx/>
                <a:uFillTx/>
                <a:latin typeface="Calibri" panose="020F0502020204030204" pitchFamily="34" charset="0"/>
                <a:ea typeface="+mn-ea"/>
                <a:cs typeface="Arial" panose="020B0604020202020204" pitchFamily="34" charset="0"/>
              </a:rPr>
              <a:t>F</a:t>
            </a:r>
            <a:r>
              <a:rPr kumimoji="0" lang="it-IT" altLang="it-IT" sz="1800" b="0" i="0" u="none" strike="noStrike" kern="1200" cap="none" spc="0" normalizeH="0" baseline="0" noProof="0">
                <a:ln>
                  <a:noFill/>
                </a:ln>
                <a:solidFill>
                  <a:srgbClr val="002060"/>
                </a:solidFill>
                <a:effectLst/>
                <a:uLnTx/>
                <a:uFillTx/>
                <a:latin typeface="Calibri" panose="020F0502020204030204" pitchFamily="34" charset="0"/>
                <a:ea typeface="+mn-ea"/>
                <a:cs typeface="Arial" panose="020B0604020202020204" pitchFamily="34" charset="0"/>
              </a:rPr>
              <a:t> </a:t>
            </a:r>
            <a:r>
              <a:rPr kumimoji="0" lang="it-IT" altLang="it-IT" sz="1400" b="0" i="0" u="sng" strike="noStrike" kern="1200" cap="none" spc="0" normalizeH="0" baseline="0" noProof="0">
                <a:ln>
                  <a:noFill/>
                </a:ln>
                <a:solidFill>
                  <a:srgbClr val="002060"/>
                </a:solidFill>
                <a:effectLst/>
                <a:uLnTx/>
                <a:uFillTx/>
                <a:latin typeface="Calibri" panose="020F0502020204030204" pitchFamily="34" charset="0"/>
                <a:ea typeface="+mn-ea"/>
                <a:cs typeface="Arial" panose="020B0604020202020204" pitchFamily="34" charset="0"/>
              </a:rPr>
              <a:t>=</a:t>
            </a:r>
            <a:r>
              <a:rPr kumimoji="0" lang="it-IT" altLang="it-IT" sz="1400" b="0" i="0" u="none" strike="noStrike" kern="1200" cap="none" spc="0" normalizeH="0" baseline="0" noProof="0">
                <a:ln>
                  <a:noFill/>
                </a:ln>
                <a:solidFill>
                  <a:srgbClr val="002060"/>
                </a:solidFill>
                <a:effectLst/>
                <a:uLnTx/>
                <a:uFillTx/>
                <a:latin typeface="Calibri" panose="020F0502020204030204" pitchFamily="34" charset="0"/>
                <a:ea typeface="+mn-ea"/>
                <a:cs typeface="Arial" panose="020B0604020202020204" pitchFamily="34" charset="0"/>
              </a:rPr>
              <a:t> (158+28)g</a:t>
            </a:r>
          </a:p>
        </p:txBody>
      </p:sp>
      <p:sp>
        <p:nvSpPr>
          <p:cNvPr id="547867" name="CasellaDiTesto 58">
            <a:extLst>
              <a:ext uri="{FF2B5EF4-FFF2-40B4-BE49-F238E27FC236}">
                <a16:creationId xmlns:a16="http://schemas.microsoft.com/office/drawing/2014/main" id="{2343CD69-7BC4-5446-97EA-FF1307538C50}"/>
              </a:ext>
            </a:extLst>
          </p:cNvPr>
          <p:cNvSpPr txBox="1">
            <a:spLocks noChangeArrowheads="1"/>
          </p:cNvSpPr>
          <p:nvPr/>
        </p:nvSpPr>
        <p:spPr bwMode="auto">
          <a:xfrm>
            <a:off x="3403600" y="1244600"/>
            <a:ext cx="1439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002060"/>
                </a:solidFill>
                <a:effectLst/>
                <a:uLnTx/>
                <a:uFillTx/>
                <a:latin typeface="Calibri" panose="020F0502020204030204" pitchFamily="34" charset="0"/>
                <a:ea typeface="+mn-ea"/>
                <a:cs typeface="Arial" panose="020B0604020202020204" pitchFamily="34" charset="0"/>
              </a:rPr>
              <a:t>m</a:t>
            </a:r>
            <a:r>
              <a:rPr kumimoji="0" lang="it-IT" altLang="it-IT" sz="1800" b="1" i="0" u="none" strike="noStrike" kern="1200" cap="none" spc="0" normalizeH="0" baseline="-25000" noProof="0">
                <a:ln>
                  <a:noFill/>
                </a:ln>
                <a:solidFill>
                  <a:srgbClr val="002060"/>
                </a:solidFill>
                <a:effectLst/>
                <a:uLnTx/>
                <a:uFillTx/>
                <a:latin typeface="Calibri" panose="020F0502020204030204" pitchFamily="34" charset="0"/>
                <a:ea typeface="+mn-ea"/>
                <a:cs typeface="Arial" panose="020B0604020202020204" pitchFamily="34" charset="0"/>
              </a:rPr>
              <a:t>E</a:t>
            </a:r>
            <a:r>
              <a:rPr kumimoji="0" lang="it-IT" altLang="it-IT" sz="1800" b="0" i="0" u="none" strike="noStrike" kern="1200" cap="none" spc="0" normalizeH="0" baseline="0" noProof="0">
                <a:ln>
                  <a:noFill/>
                </a:ln>
                <a:solidFill>
                  <a:srgbClr val="002060"/>
                </a:solidFill>
                <a:effectLst/>
                <a:uLnTx/>
                <a:uFillTx/>
                <a:latin typeface="Calibri" panose="020F0502020204030204" pitchFamily="34" charset="0"/>
                <a:ea typeface="+mn-ea"/>
                <a:cs typeface="Arial" panose="020B0604020202020204" pitchFamily="34" charset="0"/>
              </a:rPr>
              <a:t> </a:t>
            </a:r>
            <a:r>
              <a:rPr kumimoji="0" lang="it-IT" altLang="it-IT" sz="1400" b="0" i="0" u="sng" strike="noStrike" kern="1200" cap="none" spc="0" normalizeH="0" baseline="0" noProof="0">
                <a:ln>
                  <a:noFill/>
                </a:ln>
                <a:solidFill>
                  <a:srgbClr val="002060"/>
                </a:solidFill>
                <a:effectLst/>
                <a:uLnTx/>
                <a:uFillTx/>
                <a:latin typeface="Calibri" panose="020F0502020204030204" pitchFamily="34" charset="0"/>
                <a:ea typeface="+mn-ea"/>
                <a:cs typeface="Arial" panose="020B0604020202020204" pitchFamily="34" charset="0"/>
              </a:rPr>
              <a:t>=</a:t>
            </a:r>
            <a:r>
              <a:rPr kumimoji="0" lang="it-IT" altLang="it-IT" sz="1400" b="0" i="0" u="none" strike="noStrike" kern="1200" cap="none" spc="0" normalizeH="0" baseline="0" noProof="0">
                <a:ln>
                  <a:noFill/>
                </a:ln>
                <a:solidFill>
                  <a:srgbClr val="002060"/>
                </a:solidFill>
                <a:effectLst/>
                <a:uLnTx/>
                <a:uFillTx/>
                <a:latin typeface="Calibri" panose="020F0502020204030204" pitchFamily="34" charset="0"/>
                <a:ea typeface="+mn-ea"/>
                <a:cs typeface="Arial" panose="020B0604020202020204" pitchFamily="34" charset="0"/>
              </a:rPr>
              <a:t> (158+38)g</a:t>
            </a:r>
          </a:p>
        </p:txBody>
      </p:sp>
      <p:sp>
        <p:nvSpPr>
          <p:cNvPr id="547868" name="CasellaDiTesto 61">
            <a:extLst>
              <a:ext uri="{FF2B5EF4-FFF2-40B4-BE49-F238E27FC236}">
                <a16:creationId xmlns:a16="http://schemas.microsoft.com/office/drawing/2014/main" id="{7FF0A2B2-039C-8F4E-A626-B48C00D76E2D}"/>
              </a:ext>
            </a:extLst>
          </p:cNvPr>
          <p:cNvSpPr txBox="1">
            <a:spLocks noChangeArrowheads="1"/>
          </p:cNvSpPr>
          <p:nvPr/>
        </p:nvSpPr>
        <p:spPr bwMode="auto">
          <a:xfrm>
            <a:off x="5514975" y="820738"/>
            <a:ext cx="1439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002060"/>
                </a:solidFill>
                <a:effectLst/>
                <a:uLnTx/>
                <a:uFillTx/>
                <a:latin typeface="Calibri" panose="020F0502020204030204" pitchFamily="34" charset="0"/>
                <a:ea typeface="+mn-ea"/>
                <a:cs typeface="Arial" panose="020B0604020202020204" pitchFamily="34" charset="0"/>
              </a:rPr>
              <a:t>m</a:t>
            </a:r>
            <a:r>
              <a:rPr kumimoji="0" lang="it-IT" altLang="it-IT" sz="1800" b="1" i="0" u="none" strike="noStrike" kern="1200" cap="none" spc="0" normalizeH="0" baseline="-25000" noProof="0">
                <a:ln>
                  <a:noFill/>
                </a:ln>
                <a:solidFill>
                  <a:srgbClr val="002060"/>
                </a:solidFill>
                <a:effectLst/>
                <a:uLnTx/>
                <a:uFillTx/>
                <a:latin typeface="Calibri" panose="020F0502020204030204" pitchFamily="34" charset="0"/>
                <a:ea typeface="+mn-ea"/>
                <a:cs typeface="Arial" panose="020B0604020202020204" pitchFamily="34" charset="0"/>
              </a:rPr>
              <a:t>D</a:t>
            </a:r>
            <a:r>
              <a:rPr kumimoji="0" lang="it-IT" altLang="it-IT" sz="1800" b="0" i="0" u="none" strike="noStrike" kern="1200" cap="none" spc="0" normalizeH="0" baseline="0" noProof="0">
                <a:ln>
                  <a:noFill/>
                </a:ln>
                <a:solidFill>
                  <a:srgbClr val="002060"/>
                </a:solidFill>
                <a:effectLst/>
                <a:uLnTx/>
                <a:uFillTx/>
                <a:latin typeface="Calibri" panose="020F0502020204030204" pitchFamily="34" charset="0"/>
                <a:ea typeface="+mn-ea"/>
                <a:cs typeface="Arial" panose="020B0604020202020204" pitchFamily="34" charset="0"/>
              </a:rPr>
              <a:t> </a:t>
            </a:r>
            <a:r>
              <a:rPr kumimoji="0" lang="it-IT" altLang="it-IT" sz="1400" b="0" i="0" u="sng" strike="noStrike" kern="1200" cap="none" spc="0" normalizeH="0" baseline="0" noProof="0">
                <a:ln>
                  <a:noFill/>
                </a:ln>
                <a:solidFill>
                  <a:srgbClr val="002060"/>
                </a:solidFill>
                <a:effectLst/>
                <a:uLnTx/>
                <a:uFillTx/>
                <a:latin typeface="Calibri" panose="020F0502020204030204" pitchFamily="34" charset="0"/>
                <a:ea typeface="+mn-ea"/>
                <a:cs typeface="Arial" panose="020B0604020202020204" pitchFamily="34" charset="0"/>
              </a:rPr>
              <a:t>=</a:t>
            </a:r>
            <a:r>
              <a:rPr kumimoji="0" lang="it-IT" altLang="it-IT" sz="1400" b="0" i="0" u="none" strike="noStrike" kern="1200" cap="none" spc="0" normalizeH="0" baseline="0" noProof="0">
                <a:ln>
                  <a:noFill/>
                </a:ln>
                <a:solidFill>
                  <a:srgbClr val="002060"/>
                </a:solidFill>
                <a:effectLst/>
                <a:uLnTx/>
                <a:uFillTx/>
                <a:latin typeface="Calibri" panose="020F0502020204030204" pitchFamily="34" charset="0"/>
                <a:ea typeface="+mn-ea"/>
                <a:cs typeface="Arial" panose="020B0604020202020204" pitchFamily="34" charset="0"/>
              </a:rPr>
              <a:t> (158+56)g</a:t>
            </a:r>
          </a:p>
        </p:txBody>
      </p:sp>
      <p:sp>
        <p:nvSpPr>
          <p:cNvPr id="32" name="Parentesi quadra chiusa 31">
            <a:extLst>
              <a:ext uri="{FF2B5EF4-FFF2-40B4-BE49-F238E27FC236}">
                <a16:creationId xmlns:a16="http://schemas.microsoft.com/office/drawing/2014/main" id="{2D49C926-271F-CF41-B48E-C69856D73CE0}"/>
              </a:ext>
            </a:extLst>
          </p:cNvPr>
          <p:cNvSpPr/>
          <p:nvPr/>
        </p:nvSpPr>
        <p:spPr>
          <a:xfrm rot="5400000">
            <a:off x="2407444" y="2610644"/>
            <a:ext cx="449263" cy="1990725"/>
          </a:xfrm>
          <a:prstGeom prst="rightBracket">
            <a:avLst/>
          </a:prstGeom>
          <a:ln>
            <a:prstDash val="dash"/>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Parentesi quadra chiusa 32">
            <a:extLst>
              <a:ext uri="{FF2B5EF4-FFF2-40B4-BE49-F238E27FC236}">
                <a16:creationId xmlns:a16="http://schemas.microsoft.com/office/drawing/2014/main" id="{E562F9CB-AE01-9E4F-AF89-C8F83A17CAF3}"/>
              </a:ext>
            </a:extLst>
          </p:cNvPr>
          <p:cNvSpPr/>
          <p:nvPr/>
        </p:nvSpPr>
        <p:spPr>
          <a:xfrm rot="5400000">
            <a:off x="3466306" y="2094707"/>
            <a:ext cx="447675" cy="4106862"/>
          </a:xfrm>
          <a:prstGeom prst="rightBracket">
            <a:avLst/>
          </a:prstGeom>
          <a:ln>
            <a:prstDash val="dash"/>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
        <p:nvSpPr>
          <p:cNvPr id="547871" name="CasellaDiTesto 38">
            <a:extLst>
              <a:ext uri="{FF2B5EF4-FFF2-40B4-BE49-F238E27FC236}">
                <a16:creationId xmlns:a16="http://schemas.microsoft.com/office/drawing/2014/main" id="{DF21B92E-D1CB-8C4B-B199-0D1150F9F0A8}"/>
              </a:ext>
            </a:extLst>
          </p:cNvPr>
          <p:cNvSpPr txBox="1">
            <a:spLocks noChangeArrowheads="1"/>
          </p:cNvSpPr>
          <p:nvPr/>
        </p:nvSpPr>
        <p:spPr bwMode="auto">
          <a:xfrm>
            <a:off x="1924050" y="4724400"/>
            <a:ext cx="2487613" cy="17541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5DA2"/>
                </a:solidFill>
                <a:effectLst/>
                <a:uLnTx/>
                <a:uFillTx/>
                <a:latin typeface="Calibri" panose="020F0502020204030204" pitchFamily="34" charset="0"/>
                <a:ea typeface="+mn-ea"/>
                <a:cs typeface="Arial" panose="020B0604020202020204" pitchFamily="34" charset="0"/>
              </a:rPr>
              <a:t>Per possibili sommari confronti si può tenere presente anche la formula della </a:t>
            </a:r>
            <a:r>
              <a:rPr kumimoji="0" lang="it-IT" altLang="it-IT" sz="1200" b="0" i="1" u="none" strike="noStrike" kern="1200" cap="none" spc="0" normalizeH="0" baseline="0" noProof="0">
                <a:ln>
                  <a:noFill/>
                </a:ln>
                <a:solidFill>
                  <a:srgbClr val="005DA2"/>
                </a:solidFill>
                <a:effectLst/>
                <a:uLnTx/>
                <a:uFillTx/>
                <a:latin typeface="Calibri" panose="020F0502020204030204" pitchFamily="34" charset="0"/>
                <a:ea typeface="+mn-ea"/>
                <a:cs typeface="Arial" panose="020B0604020202020204" pitchFamily="34" charset="0"/>
              </a:rPr>
              <a:t>rigidezza</a:t>
            </a:r>
            <a:r>
              <a:rPr kumimoji="0" lang="it-IT" altLang="it-IT" sz="1200" b="0" i="0" u="none" strike="noStrike" kern="1200" cap="none" spc="0" normalizeH="0" baseline="0" noProof="0">
                <a:ln>
                  <a:noFill/>
                </a:ln>
                <a:solidFill>
                  <a:srgbClr val="005DA2"/>
                </a:solidFill>
                <a:effectLst/>
                <a:uLnTx/>
                <a:uFillTx/>
                <a:latin typeface="Calibri" panose="020F0502020204030204" pitchFamily="34" charset="0"/>
                <a:ea typeface="+mn-ea"/>
                <a:cs typeface="Arial" panose="020B0604020202020204" pitchFamily="34" charset="0"/>
              </a:rPr>
              <a:t> «</a:t>
            </a:r>
            <a:r>
              <a:rPr kumimoji="0" lang="it-IT" altLang="it-IT" sz="2000" b="1" i="0" u="none" strike="noStrike" kern="1200" cap="none" spc="0" normalizeH="0" baseline="0" noProof="0">
                <a:ln>
                  <a:noFill/>
                </a:ln>
                <a:solidFill>
                  <a:srgbClr val="005DA2"/>
                </a:solidFill>
                <a:effectLst/>
                <a:uLnTx/>
                <a:uFillTx/>
                <a:latin typeface="Calibri" panose="020F0502020204030204" pitchFamily="34" charset="0"/>
                <a:ea typeface="+mn-ea"/>
                <a:cs typeface="Arial" panose="020B0604020202020204" pitchFamily="34" charset="0"/>
              </a:rPr>
              <a:t>k</a:t>
            </a:r>
            <a:r>
              <a:rPr kumimoji="0" lang="it-IT" altLang="it-IT" sz="1200" b="0" i="0" u="none" strike="noStrike" kern="1200" cap="none" spc="0" normalizeH="0" baseline="0" noProof="0">
                <a:ln>
                  <a:noFill/>
                </a:ln>
                <a:solidFill>
                  <a:srgbClr val="005DA2"/>
                </a:solidFill>
                <a:effectLst/>
                <a:uLnTx/>
                <a:uFillTx/>
                <a:latin typeface="Calibri" panose="020F0502020204030204" pitchFamily="34" charset="0"/>
                <a:ea typeface="+mn-ea"/>
                <a:cs typeface="Arial" panose="020B0604020202020204" pitchFamily="34" charset="0"/>
              </a:rPr>
              <a:t>», per un pilastro «a mensola», in funzione di «</a:t>
            </a:r>
            <a:r>
              <a:rPr kumimoji="0" lang="it-IT" altLang="it-IT" sz="2000" b="0" i="0" u="none" strike="noStrike" kern="1200" cap="none" spc="0" normalizeH="0" baseline="0" noProof="0">
                <a:ln>
                  <a:noFill/>
                </a:ln>
                <a:solidFill>
                  <a:srgbClr val="005DA2"/>
                </a:solidFill>
                <a:effectLst/>
                <a:uLnTx/>
                <a:uFillTx/>
                <a:latin typeface="Calibri" panose="020F0502020204030204" pitchFamily="34" charset="0"/>
                <a:ea typeface="+mn-ea"/>
                <a:cs typeface="Arial" panose="020B0604020202020204" pitchFamily="34" charset="0"/>
              </a:rPr>
              <a:t>E</a:t>
            </a:r>
            <a:r>
              <a:rPr kumimoji="0" lang="it-IT" altLang="it-IT" sz="1200" b="0" i="0" u="none" strike="noStrike" kern="1200" cap="none" spc="0" normalizeH="0" baseline="0" noProof="0">
                <a:ln>
                  <a:noFill/>
                </a:ln>
                <a:solidFill>
                  <a:srgbClr val="005DA2"/>
                </a:solidFill>
                <a:effectLst/>
                <a:uLnTx/>
                <a:uFillTx/>
                <a:latin typeface="Calibri" panose="020F0502020204030204" pitchFamily="34" charset="0"/>
                <a:ea typeface="+mn-ea"/>
                <a:cs typeface="Arial" panose="020B0604020202020204" pitchFamily="34" charset="0"/>
              </a:rPr>
              <a:t>» (</a:t>
            </a:r>
            <a:r>
              <a:rPr kumimoji="0" lang="it-IT" altLang="it-IT" sz="1200" b="0" i="1" u="none" strike="noStrike" kern="1200" cap="none" spc="0" normalizeH="0" baseline="0" noProof="0">
                <a:ln>
                  <a:noFill/>
                </a:ln>
                <a:solidFill>
                  <a:srgbClr val="005DA2"/>
                </a:solidFill>
                <a:effectLst/>
                <a:uLnTx/>
                <a:uFillTx/>
                <a:latin typeface="Calibri" panose="020F0502020204030204" pitchFamily="34" charset="0"/>
                <a:ea typeface="+mn-ea"/>
                <a:cs typeface="Arial" panose="020B0604020202020204" pitchFamily="34" charset="0"/>
              </a:rPr>
              <a:t>modulo di elasticità</a:t>
            </a:r>
            <a:r>
              <a:rPr kumimoji="0" lang="it-IT" altLang="it-IT" sz="1200" b="0" i="0" u="none" strike="noStrike" kern="1200" cap="none" spc="0" normalizeH="0" baseline="0" noProof="0">
                <a:ln>
                  <a:noFill/>
                </a:ln>
                <a:solidFill>
                  <a:srgbClr val="005DA2"/>
                </a:solidFill>
                <a:effectLst/>
                <a:uLnTx/>
                <a:uFillTx/>
                <a:latin typeface="Calibri" panose="020F0502020204030204" pitchFamily="34" charset="0"/>
                <a:ea typeface="+mn-ea"/>
                <a:cs typeface="Arial" panose="020B0604020202020204" pitchFamily="34" charset="0"/>
              </a:rPr>
              <a:t>), «</a:t>
            </a:r>
            <a:r>
              <a:rPr kumimoji="0" lang="it-IT" altLang="it-IT" sz="2000" b="0" i="0" u="none" strike="noStrike" kern="1200" cap="none" spc="0" normalizeH="0" baseline="0" noProof="0">
                <a:ln>
                  <a:noFill/>
                </a:ln>
                <a:solidFill>
                  <a:srgbClr val="005DA2"/>
                </a:solidFill>
                <a:effectLst/>
                <a:uLnTx/>
                <a:uFillTx/>
                <a:latin typeface="Calibri" panose="020F0502020204030204" pitchFamily="34" charset="0"/>
                <a:ea typeface="+mn-ea"/>
                <a:cs typeface="Arial" panose="020B0604020202020204" pitchFamily="34" charset="0"/>
              </a:rPr>
              <a:t>J</a:t>
            </a:r>
            <a:r>
              <a:rPr kumimoji="0" lang="it-IT" altLang="it-IT" sz="1200" b="0" i="0" u="none" strike="noStrike" kern="1200" cap="none" spc="0" normalizeH="0" baseline="0" noProof="0">
                <a:ln>
                  <a:noFill/>
                </a:ln>
                <a:solidFill>
                  <a:srgbClr val="005DA2"/>
                </a:solidFill>
                <a:effectLst/>
                <a:uLnTx/>
                <a:uFillTx/>
                <a:latin typeface="Calibri" panose="020F0502020204030204" pitchFamily="34" charset="0"/>
                <a:ea typeface="+mn-ea"/>
                <a:cs typeface="Arial" panose="020B0604020202020204" pitchFamily="34" charset="0"/>
              </a:rPr>
              <a:t>» (momento di inerzia della sezione) e «</a:t>
            </a:r>
            <a:r>
              <a:rPr kumimoji="0" lang="it-IT" altLang="it-IT" sz="2000" b="0" i="0" u="none" strike="noStrike" kern="1200" cap="none" spc="0" normalizeH="0" baseline="0" noProof="0">
                <a:ln>
                  <a:noFill/>
                </a:ln>
                <a:solidFill>
                  <a:srgbClr val="005DA2"/>
                </a:solidFill>
                <a:effectLst/>
                <a:uLnTx/>
                <a:uFillTx/>
                <a:latin typeface="Calibri" panose="020F0502020204030204" pitchFamily="34" charset="0"/>
                <a:ea typeface="+mn-ea"/>
                <a:cs typeface="Arial" panose="020B0604020202020204" pitchFamily="34" charset="0"/>
              </a:rPr>
              <a:t>h</a:t>
            </a:r>
            <a:r>
              <a:rPr kumimoji="0" lang="it-IT" altLang="it-IT" sz="1200" b="0" i="0" u="none" strike="noStrike" kern="1200" cap="none" spc="0" normalizeH="0" baseline="0" noProof="0">
                <a:ln>
                  <a:noFill/>
                </a:ln>
                <a:solidFill>
                  <a:srgbClr val="005DA2"/>
                </a:solidFill>
                <a:effectLst/>
                <a:uLnTx/>
                <a:uFillTx/>
                <a:latin typeface="Calibri" panose="020F0502020204030204" pitchFamily="34" charset="0"/>
                <a:ea typeface="+mn-ea"/>
                <a:cs typeface="Arial" panose="020B0604020202020204" pitchFamily="34" charset="0"/>
              </a:rPr>
              <a:t>» (</a:t>
            </a:r>
            <a:r>
              <a:rPr kumimoji="0" lang="it-IT" altLang="it-IT" sz="1200" b="0" i="1" u="none" strike="noStrike" kern="1200" cap="none" spc="0" normalizeH="0" baseline="0" noProof="0">
                <a:ln>
                  <a:noFill/>
                </a:ln>
                <a:solidFill>
                  <a:srgbClr val="005DA2"/>
                </a:solidFill>
                <a:effectLst/>
                <a:uLnTx/>
                <a:uFillTx/>
                <a:latin typeface="Calibri" panose="020F0502020204030204" pitchFamily="34" charset="0"/>
                <a:ea typeface="+mn-ea"/>
                <a:cs typeface="Arial" panose="020B0604020202020204" pitchFamily="34" charset="0"/>
              </a:rPr>
              <a:t>lunghezza libera di inflessione</a:t>
            </a:r>
            <a:r>
              <a:rPr kumimoji="0" lang="it-IT" altLang="it-IT" sz="1200" b="0" i="0" u="none" strike="noStrike" kern="1200" cap="none" spc="0" normalizeH="0" baseline="0" noProof="0">
                <a:ln>
                  <a:noFill/>
                </a:ln>
                <a:solidFill>
                  <a:srgbClr val="005DA2"/>
                </a:solidFill>
                <a:effectLst/>
                <a:uLnTx/>
                <a:uFillTx/>
                <a:latin typeface="Calibri" panose="020F0502020204030204" pitchFamily="34" charset="0"/>
                <a:ea typeface="+mn-ea"/>
                <a:cs typeface="Arial" panose="020B0604020202020204" pitchFamily="34" charset="0"/>
              </a:rPr>
              <a:t>)</a:t>
            </a:r>
          </a:p>
        </p:txBody>
      </p:sp>
      <p:sp>
        <p:nvSpPr>
          <p:cNvPr id="547872" name="CasellaDiTesto 86">
            <a:extLst>
              <a:ext uri="{FF2B5EF4-FFF2-40B4-BE49-F238E27FC236}">
                <a16:creationId xmlns:a16="http://schemas.microsoft.com/office/drawing/2014/main" id="{DC783BC2-A14C-1D4F-BBB5-E597602AF443}"/>
              </a:ext>
            </a:extLst>
          </p:cNvPr>
          <p:cNvSpPr txBox="1">
            <a:spLocks noChangeArrowheads="1"/>
          </p:cNvSpPr>
          <p:nvPr/>
        </p:nvSpPr>
        <p:spPr bwMode="auto">
          <a:xfrm>
            <a:off x="4732338" y="4779963"/>
            <a:ext cx="1831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k</a:t>
            </a:r>
            <a:r>
              <a:rPr kumimoji="0" lang="it-IT" altLang="it-IT" sz="1800" b="1" i="1" u="none" strike="noStrike" kern="1200" cap="none" spc="0" normalizeH="0" baseline="-25000" noProof="0">
                <a:ln>
                  <a:noFill/>
                </a:ln>
                <a:solidFill>
                  <a:srgbClr val="FF0000"/>
                </a:solidFill>
                <a:effectLst/>
                <a:uLnTx/>
                <a:uFillTx/>
                <a:latin typeface="Calibri" panose="020F0502020204030204" pitchFamily="34" charset="0"/>
                <a:ea typeface="+mn-ea"/>
                <a:cs typeface="Arial" panose="020B0604020202020204" pitchFamily="34" charset="0"/>
              </a:rPr>
              <a:t> </a:t>
            </a:r>
            <a:r>
              <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3EJ/h</a:t>
            </a:r>
            <a:r>
              <a:rPr kumimoji="0" lang="it-IT" altLang="it-IT" sz="1800" b="0" i="0" u="none" strike="noStrike" kern="1200" cap="none" spc="0" normalizeH="0" baseline="30000" noProof="0">
                <a:ln>
                  <a:noFill/>
                </a:ln>
                <a:solidFill>
                  <a:srgbClr val="000000"/>
                </a:solidFill>
                <a:effectLst/>
                <a:uLnTx/>
                <a:uFillTx/>
                <a:latin typeface="Calibri" panose="020F0502020204030204" pitchFamily="34" charset="0"/>
                <a:ea typeface="+mn-ea"/>
                <a:cs typeface="Arial" panose="020B0604020202020204" pitchFamily="34" charset="0"/>
              </a:rPr>
              <a:t>3</a:t>
            </a:r>
            <a:r>
              <a:rPr kumimoji="0" lang="it-IT" altLang="it-IT" sz="1800" b="1" i="1" u="none" strike="noStrike" kern="1200" cap="none" spc="0" normalizeH="0" baseline="-25000" noProof="0">
                <a:ln>
                  <a:noFill/>
                </a:ln>
                <a:solidFill>
                  <a:srgbClr val="000000"/>
                </a:solidFill>
                <a:effectLst/>
                <a:uLnTx/>
                <a:uFillTx/>
                <a:latin typeface="Calibri" panose="020F0502020204030204" pitchFamily="34" charset="0"/>
                <a:ea typeface="+mn-ea"/>
                <a:cs typeface="Arial" panose="020B0604020202020204" pitchFamily="34" charset="0"/>
              </a:rPr>
              <a:t>   </a:t>
            </a:r>
            <a:endPar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47873" name="CasellaDiTesto 1">
            <a:extLst>
              <a:ext uri="{FF2B5EF4-FFF2-40B4-BE49-F238E27FC236}">
                <a16:creationId xmlns:a16="http://schemas.microsoft.com/office/drawing/2014/main" id="{E6C4E9BB-1B62-F24D-AB58-4A88ED05E1C4}"/>
              </a:ext>
            </a:extLst>
          </p:cNvPr>
          <p:cNvSpPr txBox="1">
            <a:spLocks noChangeArrowheads="1"/>
          </p:cNvSpPr>
          <p:nvPr/>
        </p:nvSpPr>
        <p:spPr bwMode="auto">
          <a:xfrm>
            <a:off x="4737100" y="5048250"/>
            <a:ext cx="17160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t>
            </a:r>
            <a:r>
              <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E</a:t>
            </a:r>
            <a:r>
              <a:rPr kumimoji="0" lang="it-IT" altLang="it-IT"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e «</a:t>
            </a:r>
            <a:r>
              <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J</a:t>
            </a:r>
            <a:r>
              <a:rPr kumimoji="0" lang="it-IT" altLang="it-IT"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hanno uguali valori per i tre oscillatori in esame e,quindi:</a:t>
            </a:r>
          </a:p>
        </p:txBody>
      </p:sp>
      <p:sp>
        <p:nvSpPr>
          <p:cNvPr id="547874" name="CasellaDiTesto 8">
            <a:extLst>
              <a:ext uri="{FF2B5EF4-FFF2-40B4-BE49-F238E27FC236}">
                <a16:creationId xmlns:a16="http://schemas.microsoft.com/office/drawing/2014/main" id="{C57F3ED1-6B17-EC4C-908B-5ABF6CE100DF}"/>
              </a:ext>
            </a:extLst>
          </p:cNvPr>
          <p:cNvSpPr txBox="1">
            <a:spLocks noChangeArrowheads="1"/>
          </p:cNvSpPr>
          <p:nvPr/>
        </p:nvSpPr>
        <p:spPr bwMode="auto">
          <a:xfrm>
            <a:off x="4724400" y="5740400"/>
            <a:ext cx="1728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k</a:t>
            </a:r>
            <a:r>
              <a:rPr kumimoji="0" lang="it-IT" altLang="it-IT" sz="1800" b="1" i="0" u="none" strike="noStrike" kern="1200" cap="none" spc="0" normalizeH="0" baseline="-25000" noProof="0">
                <a:ln>
                  <a:noFill/>
                </a:ln>
                <a:solidFill>
                  <a:srgbClr val="FF0000"/>
                </a:solidFill>
                <a:effectLst/>
                <a:uLnTx/>
                <a:uFillTx/>
                <a:latin typeface="Calibri" panose="020F0502020204030204" pitchFamily="34" charset="0"/>
                <a:ea typeface="+mn-ea"/>
                <a:cs typeface="Arial" panose="020B0604020202020204" pitchFamily="34" charset="0"/>
              </a:rPr>
              <a:t>F</a:t>
            </a:r>
            <a:r>
              <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t>
            </a:r>
            <a:r>
              <a:rPr kumimoji="0" lang="it-IT" altLang="it-IT"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k</a:t>
            </a:r>
            <a:r>
              <a:rPr kumimoji="0" lang="it-IT" altLang="it-IT" sz="1800" b="1" i="0" u="none" strike="noStrike" kern="1200" cap="none" spc="0" normalizeH="0" baseline="-25000" noProof="0">
                <a:ln>
                  <a:noFill/>
                </a:ln>
                <a:solidFill>
                  <a:srgbClr val="FF0000"/>
                </a:solidFill>
                <a:effectLst/>
                <a:uLnTx/>
                <a:uFillTx/>
                <a:latin typeface="Calibri" panose="020F0502020204030204" pitchFamily="34" charset="0"/>
                <a:ea typeface="+mn-ea"/>
                <a:cs typeface="Arial" panose="020B0604020202020204" pitchFamily="34" charset="0"/>
              </a:rPr>
              <a:t>E</a:t>
            </a:r>
            <a:r>
              <a:rPr kumimoji="0" lang="it-IT" altLang="it-IT"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t>
            </a:r>
            <a:r>
              <a:rPr kumimoji="0" lang="it-IT" altLang="it-IT"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(h</a:t>
            </a:r>
            <a:r>
              <a:rPr kumimoji="0" lang="it-IT" altLang="it-IT" sz="1800" b="0" i="0" u="none" strike="noStrike" kern="1200" cap="none" spc="0" normalizeH="0" baseline="-25000" noProof="0">
                <a:ln>
                  <a:noFill/>
                </a:ln>
                <a:solidFill>
                  <a:srgbClr val="FF0000"/>
                </a:solidFill>
                <a:effectLst/>
                <a:uLnTx/>
                <a:uFillTx/>
                <a:latin typeface="Calibri" panose="020F0502020204030204" pitchFamily="34" charset="0"/>
                <a:ea typeface="+mn-ea"/>
                <a:cs typeface="Arial" panose="020B0604020202020204" pitchFamily="34" charset="0"/>
              </a:rPr>
              <a:t>E</a:t>
            </a:r>
            <a:r>
              <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/h</a:t>
            </a:r>
            <a:r>
              <a:rPr kumimoji="0" lang="it-IT" altLang="it-IT" sz="1800" b="0" i="0" u="none" strike="noStrike" kern="1200" cap="none" spc="0" normalizeH="0" baseline="-25000" noProof="0">
                <a:ln>
                  <a:noFill/>
                </a:ln>
                <a:solidFill>
                  <a:srgbClr val="FF0000"/>
                </a:solidFill>
                <a:effectLst/>
                <a:uLnTx/>
                <a:uFillTx/>
                <a:latin typeface="Calibri" panose="020F0502020204030204" pitchFamily="34" charset="0"/>
                <a:ea typeface="+mn-ea"/>
                <a:cs typeface="Arial" panose="020B0604020202020204" pitchFamily="34" charset="0"/>
              </a:rPr>
              <a:t>F</a:t>
            </a:r>
            <a:r>
              <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t>
            </a:r>
            <a:r>
              <a:rPr kumimoji="0" lang="it-IT" altLang="it-IT" sz="1800" b="0" i="0" u="none" strike="noStrike" kern="1200" cap="none" spc="0" normalizeH="0" baseline="30000" noProof="0">
                <a:ln>
                  <a:noFill/>
                </a:ln>
                <a:solidFill>
                  <a:srgbClr val="000000"/>
                </a:solidFill>
                <a:effectLst/>
                <a:uLnTx/>
                <a:uFillTx/>
                <a:latin typeface="Calibri" panose="020F0502020204030204" pitchFamily="34" charset="0"/>
                <a:ea typeface="+mn-ea"/>
                <a:cs typeface="Arial" panose="020B0604020202020204" pitchFamily="34" charset="0"/>
              </a:rPr>
              <a:t>3</a:t>
            </a:r>
          </a:p>
        </p:txBody>
      </p:sp>
      <p:sp>
        <p:nvSpPr>
          <p:cNvPr id="547875" name="CasellaDiTesto 8">
            <a:extLst>
              <a:ext uri="{FF2B5EF4-FFF2-40B4-BE49-F238E27FC236}">
                <a16:creationId xmlns:a16="http://schemas.microsoft.com/office/drawing/2014/main" id="{76E88D63-DB0C-CC48-ABB4-B8546D611399}"/>
              </a:ext>
            </a:extLst>
          </p:cNvPr>
          <p:cNvSpPr txBox="1">
            <a:spLocks noChangeArrowheads="1"/>
          </p:cNvSpPr>
          <p:nvPr/>
        </p:nvSpPr>
        <p:spPr bwMode="auto">
          <a:xfrm>
            <a:off x="4724400" y="6064250"/>
            <a:ext cx="1852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k</a:t>
            </a:r>
            <a:r>
              <a:rPr kumimoji="0" lang="it-IT" altLang="it-IT" sz="1800" b="1" i="0" u="none" strike="noStrike" kern="1200" cap="none" spc="0" normalizeH="0" baseline="-25000" noProof="0">
                <a:ln>
                  <a:noFill/>
                </a:ln>
                <a:solidFill>
                  <a:srgbClr val="FF0000"/>
                </a:solidFill>
                <a:effectLst/>
                <a:uLnTx/>
                <a:uFillTx/>
                <a:latin typeface="Calibri" panose="020F0502020204030204" pitchFamily="34" charset="0"/>
                <a:ea typeface="+mn-ea"/>
                <a:cs typeface="Arial" panose="020B0604020202020204" pitchFamily="34" charset="0"/>
              </a:rPr>
              <a:t>F</a:t>
            </a:r>
            <a:r>
              <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t>
            </a:r>
            <a:r>
              <a:rPr kumimoji="0" lang="it-IT" altLang="it-IT"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k</a:t>
            </a:r>
            <a:r>
              <a:rPr kumimoji="0" lang="it-IT" altLang="it-IT" sz="1800" b="1" i="0" u="none" strike="noStrike" kern="1200" cap="none" spc="0" normalizeH="0" baseline="-25000" noProof="0">
                <a:ln>
                  <a:noFill/>
                </a:ln>
                <a:solidFill>
                  <a:srgbClr val="FF0000"/>
                </a:solidFill>
                <a:effectLst/>
                <a:uLnTx/>
                <a:uFillTx/>
                <a:latin typeface="Calibri" panose="020F0502020204030204" pitchFamily="34" charset="0"/>
                <a:ea typeface="+mn-ea"/>
                <a:cs typeface="Arial" panose="020B0604020202020204" pitchFamily="34" charset="0"/>
              </a:rPr>
              <a:t>D</a:t>
            </a:r>
            <a:r>
              <a:rPr kumimoji="0" lang="it-IT" altLang="it-IT"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t>
            </a:r>
            <a:r>
              <a:rPr kumimoji="0" lang="it-IT" altLang="it-IT"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(h</a:t>
            </a:r>
            <a:r>
              <a:rPr kumimoji="0" lang="it-IT" altLang="it-IT" sz="1800" b="0" i="0" u="none" strike="noStrike" kern="1200" cap="none" spc="0" normalizeH="0" baseline="-25000" noProof="0">
                <a:ln>
                  <a:noFill/>
                </a:ln>
                <a:solidFill>
                  <a:srgbClr val="FF0000"/>
                </a:solidFill>
                <a:effectLst/>
                <a:uLnTx/>
                <a:uFillTx/>
                <a:latin typeface="Calibri" panose="020F0502020204030204" pitchFamily="34" charset="0"/>
                <a:ea typeface="+mn-ea"/>
                <a:cs typeface="Arial" panose="020B0604020202020204" pitchFamily="34" charset="0"/>
              </a:rPr>
              <a:t>D</a:t>
            </a:r>
            <a:r>
              <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/h</a:t>
            </a:r>
            <a:r>
              <a:rPr kumimoji="0" lang="it-IT" altLang="it-IT" sz="1800" b="0" i="0" u="none" strike="noStrike" kern="1200" cap="none" spc="0" normalizeH="0" baseline="-25000" noProof="0">
                <a:ln>
                  <a:noFill/>
                </a:ln>
                <a:solidFill>
                  <a:srgbClr val="FF0000"/>
                </a:solidFill>
                <a:effectLst/>
                <a:uLnTx/>
                <a:uFillTx/>
                <a:latin typeface="Calibri" panose="020F0502020204030204" pitchFamily="34" charset="0"/>
                <a:ea typeface="+mn-ea"/>
                <a:cs typeface="Arial" panose="020B0604020202020204" pitchFamily="34" charset="0"/>
              </a:rPr>
              <a:t>F</a:t>
            </a:r>
            <a:r>
              <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t>
            </a:r>
            <a:r>
              <a:rPr kumimoji="0" lang="it-IT" altLang="it-IT" sz="1800" b="0" i="0" u="none" strike="noStrike" kern="1200" cap="none" spc="0" normalizeH="0" baseline="30000" noProof="0">
                <a:ln>
                  <a:noFill/>
                </a:ln>
                <a:solidFill>
                  <a:srgbClr val="000000"/>
                </a:solidFill>
                <a:effectLst/>
                <a:uLnTx/>
                <a:uFillTx/>
                <a:latin typeface="Calibri" panose="020F0502020204030204" pitchFamily="34" charset="0"/>
                <a:ea typeface="+mn-ea"/>
                <a:cs typeface="Arial" panose="020B0604020202020204" pitchFamily="34" charset="0"/>
              </a:rPr>
              <a:t>3</a:t>
            </a:r>
          </a:p>
        </p:txBody>
      </p:sp>
      <p:sp>
        <p:nvSpPr>
          <p:cNvPr id="37" name="Rettangolo 36">
            <a:extLst>
              <a:ext uri="{FF2B5EF4-FFF2-40B4-BE49-F238E27FC236}">
                <a16:creationId xmlns:a16="http://schemas.microsoft.com/office/drawing/2014/main" id="{52842AE5-DDE4-A740-AC72-D90EE2D55659}"/>
              </a:ext>
            </a:extLst>
          </p:cNvPr>
          <p:cNvSpPr/>
          <p:nvPr/>
        </p:nvSpPr>
        <p:spPr>
          <a:xfrm>
            <a:off x="1644650" y="4581525"/>
            <a:ext cx="4932363" cy="2087563"/>
          </a:xfrm>
          <a:prstGeom prst="rect">
            <a:avLst/>
          </a:prstGeom>
          <a:solidFill>
            <a:schemeClr val="bg1">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78026615"/>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ircle(in)">
                                      <p:cBhvr>
                                        <p:cTn id="7"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8865" name="Immagine 8">
            <a:extLst>
              <a:ext uri="{FF2B5EF4-FFF2-40B4-BE49-F238E27FC236}">
                <a16:creationId xmlns:a16="http://schemas.microsoft.com/office/drawing/2014/main" id="{AAE6F63D-E1C5-4E4D-8A1E-A6D3AF28C3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275" y="-26988"/>
            <a:ext cx="5830888"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8866" name="CasellaDiTesto 2">
            <a:extLst>
              <a:ext uri="{FF2B5EF4-FFF2-40B4-BE49-F238E27FC236}">
                <a16:creationId xmlns:a16="http://schemas.microsoft.com/office/drawing/2014/main" id="{2341E16D-00B8-1A44-828B-92C4AE694559}"/>
              </a:ext>
            </a:extLst>
          </p:cNvPr>
          <p:cNvSpPr txBox="1">
            <a:spLocks noChangeArrowheads="1"/>
          </p:cNvSpPr>
          <p:nvPr/>
        </p:nvSpPr>
        <p:spPr bwMode="auto">
          <a:xfrm>
            <a:off x="4857750" y="1193800"/>
            <a:ext cx="360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0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B</a:t>
            </a:r>
          </a:p>
        </p:txBody>
      </p:sp>
      <p:sp>
        <p:nvSpPr>
          <p:cNvPr id="548867" name="CasellaDiTesto 11">
            <a:extLst>
              <a:ext uri="{FF2B5EF4-FFF2-40B4-BE49-F238E27FC236}">
                <a16:creationId xmlns:a16="http://schemas.microsoft.com/office/drawing/2014/main" id="{58379E4D-F1D2-E647-9592-17B0D82AEA57}"/>
              </a:ext>
            </a:extLst>
          </p:cNvPr>
          <p:cNvSpPr txBox="1">
            <a:spLocks noChangeArrowheads="1"/>
          </p:cNvSpPr>
          <p:nvPr/>
        </p:nvSpPr>
        <p:spPr bwMode="auto">
          <a:xfrm>
            <a:off x="4916488" y="2960688"/>
            <a:ext cx="360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0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A</a:t>
            </a:r>
          </a:p>
        </p:txBody>
      </p:sp>
      <p:sp>
        <p:nvSpPr>
          <p:cNvPr id="548868" name="CasellaDiTesto 12">
            <a:extLst>
              <a:ext uri="{FF2B5EF4-FFF2-40B4-BE49-F238E27FC236}">
                <a16:creationId xmlns:a16="http://schemas.microsoft.com/office/drawing/2014/main" id="{A71378B7-E86E-5641-A425-A1C142783A13}"/>
              </a:ext>
            </a:extLst>
          </p:cNvPr>
          <p:cNvSpPr txBox="1">
            <a:spLocks noChangeArrowheads="1"/>
          </p:cNvSpPr>
          <p:nvPr/>
        </p:nvSpPr>
        <p:spPr bwMode="auto">
          <a:xfrm>
            <a:off x="7161213" y="5229225"/>
            <a:ext cx="360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0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C</a:t>
            </a:r>
          </a:p>
        </p:txBody>
      </p:sp>
      <p:sp>
        <p:nvSpPr>
          <p:cNvPr id="548869" name="CasellaDiTesto 13">
            <a:extLst>
              <a:ext uri="{FF2B5EF4-FFF2-40B4-BE49-F238E27FC236}">
                <a16:creationId xmlns:a16="http://schemas.microsoft.com/office/drawing/2014/main" id="{6278A532-1F1C-D742-999B-006A6CA45D31}"/>
              </a:ext>
            </a:extLst>
          </p:cNvPr>
          <p:cNvSpPr txBox="1">
            <a:spLocks noChangeArrowheads="1"/>
          </p:cNvSpPr>
          <p:nvPr/>
        </p:nvSpPr>
        <p:spPr bwMode="auto">
          <a:xfrm>
            <a:off x="7194550" y="1728788"/>
            <a:ext cx="360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0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D</a:t>
            </a:r>
          </a:p>
        </p:txBody>
      </p:sp>
      <p:sp>
        <p:nvSpPr>
          <p:cNvPr id="548870" name="CasellaDiTesto 4">
            <a:extLst>
              <a:ext uri="{FF2B5EF4-FFF2-40B4-BE49-F238E27FC236}">
                <a16:creationId xmlns:a16="http://schemas.microsoft.com/office/drawing/2014/main" id="{2BF4AF86-F55E-4C44-87EB-47A26A1B6619}"/>
              </a:ext>
            </a:extLst>
          </p:cNvPr>
          <p:cNvSpPr txBox="1">
            <a:spLocks noChangeArrowheads="1"/>
          </p:cNvSpPr>
          <p:nvPr/>
        </p:nvSpPr>
        <p:spPr bwMode="auto">
          <a:xfrm>
            <a:off x="4667250" y="2205038"/>
            <a:ext cx="215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2400" b="0"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h</a:t>
            </a:r>
          </a:p>
        </p:txBody>
      </p:sp>
      <p:cxnSp>
        <p:nvCxnSpPr>
          <p:cNvPr id="19" name="Connettore 1 18">
            <a:extLst>
              <a:ext uri="{FF2B5EF4-FFF2-40B4-BE49-F238E27FC236}">
                <a16:creationId xmlns:a16="http://schemas.microsoft.com/office/drawing/2014/main" id="{661F5D4B-F369-43EE-865E-E6B01446D2FA}"/>
              </a:ext>
            </a:extLst>
          </p:cNvPr>
          <p:cNvCxnSpPr/>
          <p:nvPr/>
        </p:nvCxnSpPr>
        <p:spPr>
          <a:xfrm>
            <a:off x="4522788" y="1454150"/>
            <a:ext cx="3603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nettore 1 19">
            <a:extLst>
              <a:ext uri="{FF2B5EF4-FFF2-40B4-BE49-F238E27FC236}">
                <a16:creationId xmlns:a16="http://schemas.microsoft.com/office/drawing/2014/main" id="{90B6CC02-19FF-450F-AD52-F23D297423A9}"/>
              </a:ext>
            </a:extLst>
          </p:cNvPr>
          <p:cNvCxnSpPr/>
          <p:nvPr/>
        </p:nvCxnSpPr>
        <p:spPr>
          <a:xfrm>
            <a:off x="4522788" y="3357563"/>
            <a:ext cx="3603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nettore 2 25">
            <a:extLst>
              <a:ext uri="{FF2B5EF4-FFF2-40B4-BE49-F238E27FC236}">
                <a16:creationId xmlns:a16="http://schemas.microsoft.com/office/drawing/2014/main" id="{1AC358F0-24A9-43CD-A4E8-F1B0EDAE0F40}"/>
              </a:ext>
            </a:extLst>
          </p:cNvPr>
          <p:cNvCxnSpPr/>
          <p:nvPr/>
        </p:nvCxnSpPr>
        <p:spPr>
          <a:xfrm>
            <a:off x="4703763" y="1454150"/>
            <a:ext cx="0" cy="1903413"/>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548874" name="CasellaDiTesto 26">
            <a:extLst>
              <a:ext uri="{FF2B5EF4-FFF2-40B4-BE49-F238E27FC236}">
                <a16:creationId xmlns:a16="http://schemas.microsoft.com/office/drawing/2014/main" id="{6E497B0F-1686-7343-9D45-78286F55092F}"/>
              </a:ext>
            </a:extLst>
          </p:cNvPr>
          <p:cNvSpPr txBox="1">
            <a:spLocks noChangeArrowheads="1"/>
          </p:cNvSpPr>
          <p:nvPr/>
        </p:nvSpPr>
        <p:spPr bwMode="auto">
          <a:xfrm>
            <a:off x="8620125" y="2730500"/>
            <a:ext cx="504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2400" b="0"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2h</a:t>
            </a:r>
          </a:p>
        </p:txBody>
      </p:sp>
      <p:cxnSp>
        <p:nvCxnSpPr>
          <p:cNvPr id="28" name="Connettore 1 27">
            <a:extLst>
              <a:ext uri="{FF2B5EF4-FFF2-40B4-BE49-F238E27FC236}">
                <a16:creationId xmlns:a16="http://schemas.microsoft.com/office/drawing/2014/main" id="{BBC756E4-4D4C-4020-B751-00AEBE0DE8AD}"/>
              </a:ext>
            </a:extLst>
          </p:cNvPr>
          <p:cNvCxnSpPr/>
          <p:nvPr/>
        </p:nvCxnSpPr>
        <p:spPr>
          <a:xfrm>
            <a:off x="8458200" y="1052513"/>
            <a:ext cx="3603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Connettore 1 28">
            <a:extLst>
              <a:ext uri="{FF2B5EF4-FFF2-40B4-BE49-F238E27FC236}">
                <a16:creationId xmlns:a16="http://schemas.microsoft.com/office/drawing/2014/main" id="{E66E71B4-F861-4B76-A613-6A53AE27C032}"/>
              </a:ext>
            </a:extLst>
          </p:cNvPr>
          <p:cNvCxnSpPr/>
          <p:nvPr/>
        </p:nvCxnSpPr>
        <p:spPr>
          <a:xfrm>
            <a:off x="8440738" y="4745038"/>
            <a:ext cx="3587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Connettore 2 29">
            <a:extLst>
              <a:ext uri="{FF2B5EF4-FFF2-40B4-BE49-F238E27FC236}">
                <a16:creationId xmlns:a16="http://schemas.microsoft.com/office/drawing/2014/main" id="{9AEEB6B0-887B-4684-A2AA-7C09F7C50D9F}"/>
              </a:ext>
            </a:extLst>
          </p:cNvPr>
          <p:cNvCxnSpPr/>
          <p:nvPr/>
        </p:nvCxnSpPr>
        <p:spPr>
          <a:xfrm flipH="1">
            <a:off x="8602663" y="1052513"/>
            <a:ext cx="34925" cy="3671887"/>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33" name="Rettangolo 32">
            <a:extLst>
              <a:ext uri="{FF2B5EF4-FFF2-40B4-BE49-F238E27FC236}">
                <a16:creationId xmlns:a16="http://schemas.microsoft.com/office/drawing/2014/main" id="{412FC89D-D83E-464B-A821-511B6917590E}"/>
              </a:ext>
            </a:extLst>
          </p:cNvPr>
          <p:cNvSpPr/>
          <p:nvPr/>
        </p:nvSpPr>
        <p:spPr>
          <a:xfrm>
            <a:off x="3636963" y="620713"/>
            <a:ext cx="2159000" cy="144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CasellaDiTesto 34">
            <a:extLst>
              <a:ext uri="{FF2B5EF4-FFF2-40B4-BE49-F238E27FC236}">
                <a16:creationId xmlns:a16="http://schemas.microsoft.com/office/drawing/2014/main" id="{BF8695B6-486A-4788-A1F7-AB1A7570D149}"/>
              </a:ext>
            </a:extLst>
          </p:cNvPr>
          <p:cNvSpPr txBox="1"/>
          <p:nvPr/>
        </p:nvSpPr>
        <p:spPr>
          <a:xfrm>
            <a:off x="0" y="2165350"/>
            <a:ext cx="4146550" cy="831850"/>
          </a:xfrm>
          <a:prstGeom prst="rect">
            <a:avLst/>
          </a:prstGeom>
          <a:solidFill>
            <a:schemeClr val="accent5">
              <a:lumMod val="20000"/>
              <a:lumOff val="80000"/>
            </a:schemeClr>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Arial" charset="0"/>
              </a:rPr>
              <a:t>Il pilastro </a:t>
            </a:r>
            <a:r>
              <a:rPr kumimoji="0" lang="it-IT" sz="2400" b="1" i="0" u="none" strike="noStrike" kern="1200" cap="none" spc="0" normalizeH="0" baseline="0" noProof="0" dirty="0">
                <a:ln>
                  <a:noFill/>
                </a:ln>
                <a:solidFill>
                  <a:srgbClr val="FF0000"/>
                </a:solidFill>
                <a:effectLst/>
                <a:uLnTx/>
                <a:uFillTx/>
                <a:latin typeface="Calibri"/>
                <a:ea typeface="+mn-ea"/>
                <a:cs typeface="Arial" charset="0"/>
              </a:rPr>
              <a:t>AB</a:t>
            </a:r>
            <a:r>
              <a:rPr kumimoji="0" lang="it-IT" sz="2400" b="0" i="0" u="none" strike="noStrike" kern="1200" cap="none" spc="0" normalizeH="0" baseline="0" noProof="0" dirty="0">
                <a:ln>
                  <a:noFill/>
                </a:ln>
                <a:solidFill>
                  <a:prstClr val="black"/>
                </a:solidFill>
                <a:effectLst/>
                <a:uLnTx/>
                <a:uFillTx/>
                <a:latin typeface="Calibri"/>
                <a:ea typeface="+mn-ea"/>
                <a:cs typeface="Arial" charset="0"/>
              </a:rPr>
              <a:t> è molto più rigido del pilastro </a:t>
            </a:r>
            <a:r>
              <a:rPr kumimoji="0" lang="it-IT" sz="2400" b="1" i="0" u="none" strike="noStrike" kern="1200" cap="none" spc="0" normalizeH="0" baseline="0" noProof="0" dirty="0">
                <a:ln>
                  <a:noFill/>
                </a:ln>
                <a:solidFill>
                  <a:srgbClr val="FF0000"/>
                </a:solidFill>
                <a:effectLst/>
                <a:uLnTx/>
                <a:uFillTx/>
                <a:latin typeface="Calibri"/>
                <a:ea typeface="+mn-ea"/>
                <a:cs typeface="Arial" charset="0"/>
              </a:rPr>
              <a:t>CD </a:t>
            </a:r>
            <a:r>
              <a:rPr kumimoji="0" lang="it-IT" sz="1600" b="0" i="0" u="none" strike="noStrike" kern="1200" cap="none" spc="0" normalizeH="0" baseline="0" noProof="0" dirty="0">
                <a:ln>
                  <a:noFill/>
                </a:ln>
                <a:solidFill>
                  <a:prstClr val="black"/>
                </a:solidFill>
                <a:effectLst/>
                <a:uLnTx/>
                <a:uFillTx/>
                <a:latin typeface="Calibri"/>
                <a:ea typeface="+mn-ea"/>
                <a:cs typeface="Arial" charset="0"/>
              </a:rPr>
              <a:t>(circa </a:t>
            </a:r>
            <a:r>
              <a:rPr kumimoji="0" lang="it-IT" sz="1600" b="1" i="0" u="none" strike="noStrike" kern="1200" cap="none" spc="0" normalizeH="0" baseline="0" noProof="0" dirty="0">
                <a:ln>
                  <a:noFill/>
                </a:ln>
                <a:solidFill>
                  <a:prstClr val="black"/>
                </a:solidFill>
                <a:effectLst/>
                <a:uLnTx/>
                <a:uFillTx/>
                <a:latin typeface="Calibri"/>
                <a:ea typeface="+mn-ea"/>
                <a:cs typeface="Arial" charset="0"/>
              </a:rPr>
              <a:t>8</a:t>
            </a:r>
            <a:r>
              <a:rPr kumimoji="0" lang="it-IT" sz="1600" b="0" i="0" u="none" strike="noStrike" kern="1200" cap="none" spc="0" normalizeH="0" baseline="0" noProof="0" dirty="0">
                <a:ln>
                  <a:noFill/>
                </a:ln>
                <a:solidFill>
                  <a:prstClr val="black"/>
                </a:solidFill>
                <a:effectLst/>
                <a:uLnTx/>
                <a:uFillTx/>
                <a:latin typeface="Calibri"/>
                <a:ea typeface="+mn-ea"/>
                <a:cs typeface="Arial" charset="0"/>
              </a:rPr>
              <a:t> volte) </a:t>
            </a:r>
            <a:endParaRPr kumimoji="0" lang="it-IT" sz="1600" b="1" i="0" u="none" strike="noStrike" kern="1200" cap="none" spc="0" normalizeH="0" baseline="0" noProof="0" dirty="0">
              <a:ln>
                <a:noFill/>
              </a:ln>
              <a:solidFill>
                <a:srgbClr val="FF0000"/>
              </a:solidFill>
              <a:effectLst/>
              <a:uLnTx/>
              <a:uFillTx/>
              <a:latin typeface="Calibri"/>
              <a:ea typeface="+mn-ea"/>
              <a:cs typeface="Arial" charset="0"/>
            </a:endParaRPr>
          </a:p>
        </p:txBody>
      </p:sp>
      <p:sp>
        <p:nvSpPr>
          <p:cNvPr id="548880" name="CasellaDiTesto 6">
            <a:extLst>
              <a:ext uri="{FF2B5EF4-FFF2-40B4-BE49-F238E27FC236}">
                <a16:creationId xmlns:a16="http://schemas.microsoft.com/office/drawing/2014/main" id="{5CCCC453-56FA-064C-9E5D-292C9987E867}"/>
              </a:ext>
            </a:extLst>
          </p:cNvPr>
          <p:cNvSpPr txBox="1">
            <a:spLocks noChangeArrowheads="1"/>
          </p:cNvSpPr>
          <p:nvPr/>
        </p:nvSpPr>
        <p:spPr bwMode="auto">
          <a:xfrm>
            <a:off x="107950" y="1319213"/>
            <a:ext cx="39147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400" b="0" i="1" u="none" strike="noStrike" kern="1200" cap="none" spc="0" normalizeH="0" baseline="0" noProof="0">
                <a:ln>
                  <a:noFill/>
                </a:ln>
                <a:solidFill>
                  <a:srgbClr val="1C6E24"/>
                </a:solidFill>
                <a:effectLst/>
                <a:uLnTx/>
                <a:uFillTx/>
                <a:latin typeface="Calibri" panose="020F0502020204030204" pitchFamily="34" charset="0"/>
                <a:ea typeface="+mn-ea"/>
                <a:cs typeface="Arial" panose="020B0604020202020204" pitchFamily="34" charset="0"/>
              </a:rPr>
              <a:t>Configurazione strutturale </a:t>
            </a:r>
            <a:r>
              <a:rPr kumimoji="0" lang="it-IT" altLang="it-IT" sz="2400" b="1" i="1"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ir</a:t>
            </a:r>
            <a:r>
              <a:rPr kumimoji="0" lang="it-IT" altLang="it-IT" sz="2400" b="1" i="1" u="none" strike="noStrike" kern="1200" cap="none" spc="0" normalizeH="0" baseline="0" noProof="0">
                <a:ln>
                  <a:noFill/>
                </a:ln>
                <a:solidFill>
                  <a:srgbClr val="1C6E24"/>
                </a:solidFill>
                <a:effectLst/>
                <a:uLnTx/>
                <a:uFillTx/>
                <a:latin typeface="Calibri" panose="020F0502020204030204" pitchFamily="34" charset="0"/>
                <a:ea typeface="+mn-ea"/>
                <a:cs typeface="Arial" panose="020B0604020202020204" pitchFamily="34" charset="0"/>
              </a:rPr>
              <a:t>regolare in pianta</a:t>
            </a:r>
            <a:endParaRPr kumimoji="0" lang="it-IT" altLang="it-IT" sz="2400" b="0" i="1" u="none" strike="noStrike" kern="1200" cap="none" spc="0" normalizeH="0" baseline="0" noProof="0">
              <a:ln>
                <a:noFill/>
              </a:ln>
              <a:solidFill>
                <a:srgbClr val="1C6E24"/>
              </a:solidFill>
              <a:effectLst/>
              <a:uLnTx/>
              <a:uFillTx/>
              <a:latin typeface="Calibri" panose="020F0502020204030204" pitchFamily="34" charset="0"/>
              <a:ea typeface="+mn-ea"/>
              <a:cs typeface="Arial" panose="020B0604020202020204" pitchFamily="34" charset="0"/>
            </a:endParaRPr>
          </a:p>
        </p:txBody>
      </p:sp>
      <p:sp>
        <p:nvSpPr>
          <p:cNvPr id="31" name="Freccia a destra 30">
            <a:extLst>
              <a:ext uri="{FF2B5EF4-FFF2-40B4-BE49-F238E27FC236}">
                <a16:creationId xmlns:a16="http://schemas.microsoft.com/office/drawing/2014/main" id="{41BCA2F3-7F24-4EB6-B1A7-E430A47D3334}"/>
              </a:ext>
            </a:extLst>
          </p:cNvPr>
          <p:cNvSpPr/>
          <p:nvPr/>
        </p:nvSpPr>
        <p:spPr>
          <a:xfrm rot="5400000">
            <a:off x="1835151" y="747712"/>
            <a:ext cx="488950" cy="377825"/>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548882" name="CasellaDiTesto 2">
            <a:extLst>
              <a:ext uri="{FF2B5EF4-FFF2-40B4-BE49-F238E27FC236}">
                <a16:creationId xmlns:a16="http://schemas.microsoft.com/office/drawing/2014/main" id="{B2D08D7E-26AD-EE45-AB7C-39F145AEF437}"/>
              </a:ext>
            </a:extLst>
          </p:cNvPr>
          <p:cNvSpPr txBox="1">
            <a:spLocks noChangeArrowheads="1"/>
          </p:cNvSpPr>
          <p:nvPr/>
        </p:nvSpPr>
        <p:spPr bwMode="auto">
          <a:xfrm>
            <a:off x="-6350" y="4441825"/>
            <a:ext cx="41529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0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L’impalcato ha tre gradi di libertà (due spostamenti e una rotazione) e non si tratta quindi di oscillatore semplice</a:t>
            </a:r>
            <a:r>
              <a:rPr kumimoji="0" lang="it-IT" altLang="it-IT" sz="2000" b="1" i="1"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Il primo dei tre modi di oscillare risulta essenzialmente di tipo torsionale.</a:t>
            </a:r>
          </a:p>
        </p:txBody>
      </p:sp>
      <p:cxnSp>
        <p:nvCxnSpPr>
          <p:cNvPr id="27" name="Connettore 1 26">
            <a:extLst>
              <a:ext uri="{FF2B5EF4-FFF2-40B4-BE49-F238E27FC236}">
                <a16:creationId xmlns:a16="http://schemas.microsoft.com/office/drawing/2014/main" id="{443F4513-9F14-45A3-9E95-E1CED7CE8FDF}"/>
              </a:ext>
            </a:extLst>
          </p:cNvPr>
          <p:cNvCxnSpPr/>
          <p:nvPr/>
        </p:nvCxnSpPr>
        <p:spPr>
          <a:xfrm flipV="1">
            <a:off x="5318125" y="1036638"/>
            <a:ext cx="2941638" cy="38893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6" name="Connettore 1 35">
            <a:extLst>
              <a:ext uri="{FF2B5EF4-FFF2-40B4-BE49-F238E27FC236}">
                <a16:creationId xmlns:a16="http://schemas.microsoft.com/office/drawing/2014/main" id="{2A672654-D932-448D-A51F-9FB5F4ED2AEA}"/>
              </a:ext>
            </a:extLst>
          </p:cNvPr>
          <p:cNvCxnSpPr/>
          <p:nvPr/>
        </p:nvCxnSpPr>
        <p:spPr>
          <a:xfrm rot="16200000" flipH="1">
            <a:off x="6160294" y="842169"/>
            <a:ext cx="1243013" cy="74612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9" name="Connettore 2 38">
            <a:extLst>
              <a:ext uri="{FF2B5EF4-FFF2-40B4-BE49-F238E27FC236}">
                <a16:creationId xmlns:a16="http://schemas.microsoft.com/office/drawing/2014/main" id="{608A4BF9-5DBF-4E50-B96B-25962E9E96CD}"/>
              </a:ext>
            </a:extLst>
          </p:cNvPr>
          <p:cNvCxnSpPr/>
          <p:nvPr/>
        </p:nvCxnSpPr>
        <p:spPr>
          <a:xfrm rot="5400000">
            <a:off x="6773862" y="841376"/>
            <a:ext cx="384175" cy="36195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1" name="Connettore 1 40">
            <a:extLst>
              <a:ext uri="{FF2B5EF4-FFF2-40B4-BE49-F238E27FC236}">
                <a16:creationId xmlns:a16="http://schemas.microsoft.com/office/drawing/2014/main" id="{30E0B265-9FA8-4F0B-BD81-0CCB121BCEEC}"/>
              </a:ext>
            </a:extLst>
          </p:cNvPr>
          <p:cNvCxnSpPr/>
          <p:nvPr/>
        </p:nvCxnSpPr>
        <p:spPr>
          <a:xfrm rot="10800000">
            <a:off x="6122988" y="1019175"/>
            <a:ext cx="136525" cy="36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Connettore 1 51">
            <a:extLst>
              <a:ext uri="{FF2B5EF4-FFF2-40B4-BE49-F238E27FC236}">
                <a16:creationId xmlns:a16="http://schemas.microsoft.com/office/drawing/2014/main" id="{E90B9AE4-8EE9-4F70-A0C3-1D8016EE3368}"/>
              </a:ext>
            </a:extLst>
          </p:cNvPr>
          <p:cNvCxnSpPr/>
          <p:nvPr/>
        </p:nvCxnSpPr>
        <p:spPr>
          <a:xfrm flipV="1">
            <a:off x="6145213" y="995363"/>
            <a:ext cx="95250" cy="85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Connettore 2 66">
            <a:extLst>
              <a:ext uri="{FF2B5EF4-FFF2-40B4-BE49-F238E27FC236}">
                <a16:creationId xmlns:a16="http://schemas.microsoft.com/office/drawing/2014/main" id="{9E5B38B8-486D-4359-9C91-A34F4C3F518B}"/>
              </a:ext>
            </a:extLst>
          </p:cNvPr>
          <p:cNvCxnSpPr/>
          <p:nvPr/>
        </p:nvCxnSpPr>
        <p:spPr>
          <a:xfrm flipV="1">
            <a:off x="5753100" y="1071563"/>
            <a:ext cx="390525" cy="33496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75" name="Freccia bidirezionale orizzontale 74">
            <a:extLst>
              <a:ext uri="{FF2B5EF4-FFF2-40B4-BE49-F238E27FC236}">
                <a16:creationId xmlns:a16="http://schemas.microsoft.com/office/drawing/2014/main" id="{90E7AC98-31BC-4EA7-B1AF-0F1C2D8AE4D7}"/>
              </a:ext>
            </a:extLst>
          </p:cNvPr>
          <p:cNvSpPr/>
          <p:nvPr/>
        </p:nvSpPr>
        <p:spPr>
          <a:xfrm rot="18871335">
            <a:off x="6395244" y="5361781"/>
            <a:ext cx="708025" cy="201613"/>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76" name="Connettore 2 75">
            <a:extLst>
              <a:ext uri="{FF2B5EF4-FFF2-40B4-BE49-F238E27FC236}">
                <a16:creationId xmlns:a16="http://schemas.microsoft.com/office/drawing/2014/main" id="{530AFB0F-FB9E-4DC0-B786-A463C7E1A128}"/>
              </a:ext>
            </a:extLst>
          </p:cNvPr>
          <p:cNvCxnSpPr/>
          <p:nvPr/>
        </p:nvCxnSpPr>
        <p:spPr>
          <a:xfrm>
            <a:off x="6799263" y="317500"/>
            <a:ext cx="571500" cy="17462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79" name="Connettore 1 78">
            <a:extLst>
              <a:ext uri="{FF2B5EF4-FFF2-40B4-BE49-F238E27FC236}">
                <a16:creationId xmlns:a16="http://schemas.microsoft.com/office/drawing/2014/main" id="{55DD3AC0-2616-44E3-A3F2-E74FC62FB0A2}"/>
              </a:ext>
            </a:extLst>
          </p:cNvPr>
          <p:cNvCxnSpPr/>
          <p:nvPr/>
        </p:nvCxnSpPr>
        <p:spPr>
          <a:xfrm rot="5400000" flipH="1" flipV="1">
            <a:off x="6694488" y="247650"/>
            <a:ext cx="190500" cy="168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Connettore 1 82">
            <a:extLst>
              <a:ext uri="{FF2B5EF4-FFF2-40B4-BE49-F238E27FC236}">
                <a16:creationId xmlns:a16="http://schemas.microsoft.com/office/drawing/2014/main" id="{81BA1455-0C0A-441A-80F0-EE255167695A}"/>
              </a:ext>
            </a:extLst>
          </p:cNvPr>
          <p:cNvCxnSpPr/>
          <p:nvPr/>
        </p:nvCxnSpPr>
        <p:spPr>
          <a:xfrm rot="5400000" flipH="1" flipV="1">
            <a:off x="7262813" y="417512"/>
            <a:ext cx="190500" cy="168275"/>
          </a:xfrm>
          <a:prstGeom prst="line">
            <a:avLst/>
          </a:prstGeom>
        </p:spPr>
        <p:style>
          <a:lnRef idx="1">
            <a:schemeClr val="accent1"/>
          </a:lnRef>
          <a:fillRef idx="0">
            <a:schemeClr val="accent1"/>
          </a:fillRef>
          <a:effectRef idx="0">
            <a:schemeClr val="accent1"/>
          </a:effectRef>
          <a:fontRef idx="minor">
            <a:schemeClr val="tx1"/>
          </a:fontRef>
        </p:style>
      </p:cxnSp>
      <p:sp>
        <p:nvSpPr>
          <p:cNvPr id="548893" name="CasellaDiTesto 12">
            <a:extLst>
              <a:ext uri="{FF2B5EF4-FFF2-40B4-BE49-F238E27FC236}">
                <a16:creationId xmlns:a16="http://schemas.microsoft.com/office/drawing/2014/main" id="{D936543C-CC62-7144-8469-C0C3585E606A}"/>
              </a:ext>
            </a:extLst>
          </p:cNvPr>
          <p:cNvSpPr txBox="1">
            <a:spLocks noChangeArrowheads="1"/>
          </p:cNvSpPr>
          <p:nvPr/>
        </p:nvSpPr>
        <p:spPr bwMode="auto">
          <a:xfrm>
            <a:off x="6986588" y="-15875"/>
            <a:ext cx="3571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e</a:t>
            </a:r>
          </a:p>
        </p:txBody>
      </p:sp>
      <p:sp>
        <p:nvSpPr>
          <p:cNvPr id="548894" name="CasellaDiTesto 13">
            <a:extLst>
              <a:ext uri="{FF2B5EF4-FFF2-40B4-BE49-F238E27FC236}">
                <a16:creationId xmlns:a16="http://schemas.microsoft.com/office/drawing/2014/main" id="{21542472-3A60-104F-ABD7-29786B293EB3}"/>
              </a:ext>
            </a:extLst>
          </p:cNvPr>
          <p:cNvSpPr txBox="1">
            <a:spLocks noChangeArrowheads="1"/>
          </p:cNvSpPr>
          <p:nvPr/>
        </p:nvSpPr>
        <p:spPr bwMode="auto">
          <a:xfrm rot="-2918709">
            <a:off x="6600826" y="911225"/>
            <a:ext cx="1071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F</a:t>
            </a:r>
            <a:r>
              <a:rPr kumimoji="0" lang="it-IT" altLang="it-IT" sz="1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d’inerzia</a:t>
            </a:r>
          </a:p>
        </p:txBody>
      </p:sp>
      <p:sp>
        <p:nvSpPr>
          <p:cNvPr id="548895" name="CasellaDiTesto 13">
            <a:extLst>
              <a:ext uri="{FF2B5EF4-FFF2-40B4-BE49-F238E27FC236}">
                <a16:creationId xmlns:a16="http://schemas.microsoft.com/office/drawing/2014/main" id="{B2B31640-1A64-074D-9741-2803E44710AE}"/>
              </a:ext>
            </a:extLst>
          </p:cNvPr>
          <p:cNvSpPr txBox="1">
            <a:spLocks noChangeArrowheads="1"/>
          </p:cNvSpPr>
          <p:nvPr/>
        </p:nvSpPr>
        <p:spPr bwMode="auto">
          <a:xfrm rot="-2639537">
            <a:off x="5692775" y="1035050"/>
            <a:ext cx="10715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F</a:t>
            </a:r>
            <a:r>
              <a:rPr kumimoji="0" lang="it-IT" altLang="it-IT" sz="1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elastiche</a:t>
            </a:r>
          </a:p>
        </p:txBody>
      </p:sp>
      <p:sp>
        <p:nvSpPr>
          <p:cNvPr id="34" name="Titolo 1">
            <a:extLst>
              <a:ext uri="{FF2B5EF4-FFF2-40B4-BE49-F238E27FC236}">
                <a16:creationId xmlns:a16="http://schemas.microsoft.com/office/drawing/2014/main" id="{C12DB5A6-7F0A-4E90-AC31-AA474BD26D88}"/>
              </a:ext>
            </a:extLst>
          </p:cNvPr>
          <p:cNvSpPr>
            <a:spLocks noGrp="1"/>
          </p:cNvSpPr>
          <p:nvPr>
            <p:ph type="title"/>
          </p:nvPr>
        </p:nvSpPr>
        <p:spPr>
          <a:xfrm>
            <a:off x="0" y="11113"/>
            <a:ext cx="4094163" cy="506412"/>
          </a:xfrm>
          <a:solidFill>
            <a:srgbClr val="FF0000"/>
          </a:solidFill>
        </p:spPr>
        <p:txBody>
          <a:bodyPr rtlCol="0">
            <a:normAutofit fontScale="90000"/>
          </a:bodyPr>
          <a:lstStyle/>
          <a:p>
            <a:pPr eaLnBrk="1" fontAlgn="auto" hangingPunct="1">
              <a:spcAft>
                <a:spcPts val="0"/>
              </a:spcAft>
              <a:defRPr/>
            </a:pPr>
            <a:r>
              <a:rPr lang="it-IT" altLang="it-IT" dirty="0">
                <a:solidFill>
                  <a:schemeClr val="bg1"/>
                </a:solidFill>
                <a:ea typeface="+mn-ea"/>
                <a:cs typeface="Arial" pitchFamily="34" charset="0"/>
              </a:rPr>
              <a:t>Esperienza n. 3</a:t>
            </a:r>
          </a:p>
        </p:txBody>
      </p:sp>
      <p:sp>
        <p:nvSpPr>
          <p:cNvPr id="2" name="CasellaDiTesto 1">
            <a:extLst>
              <a:ext uri="{FF2B5EF4-FFF2-40B4-BE49-F238E27FC236}">
                <a16:creationId xmlns:a16="http://schemas.microsoft.com/office/drawing/2014/main" id="{5DC046F0-1B85-1048-AB3D-3F4BC40A1A78}"/>
              </a:ext>
            </a:extLst>
          </p:cNvPr>
          <p:cNvSpPr txBox="1"/>
          <p:nvPr/>
        </p:nvSpPr>
        <p:spPr>
          <a:xfrm>
            <a:off x="-6350" y="2997200"/>
            <a:ext cx="4146550" cy="1323975"/>
          </a:xfrm>
          <a:prstGeom prst="rect">
            <a:avLst/>
          </a:prstGeom>
          <a:solidFill>
            <a:schemeClr val="accent3">
              <a:lumMod val="20000"/>
              <a:lumOff val="80000"/>
            </a:schemeClr>
          </a:solid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Questo comporta, nella circostanza di moto oscillatorio della base, che la conseguente </a:t>
            </a:r>
            <a:r>
              <a:rPr kumimoji="0" lang="it-IT"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forza d’inerzia</a:t>
            </a:r>
            <a:r>
              <a:rPr kumimoji="0" lang="it-IT"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applicata nel baricentro di massa, risulta eccentrica (con braccio </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e</a:t>
            </a:r>
            <a:r>
              <a:rPr kumimoji="0" lang="it-IT"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rispetto alla parallela risultante delle </a:t>
            </a:r>
            <a:r>
              <a:rPr kumimoji="0" lang="it-IT"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forze elastiche</a:t>
            </a:r>
            <a:r>
              <a:rPr kumimoji="0" lang="it-IT"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t>
            </a:r>
          </a:p>
        </p:txBody>
      </p:sp>
    </p:spTree>
    <p:extLst>
      <p:ext uri="{BB962C8B-B14F-4D97-AF65-F5344CB8AC3E}">
        <p14:creationId xmlns:p14="http://schemas.microsoft.com/office/powerpoint/2010/main" val="1560121586"/>
      </p:ext>
    </p:extLst>
  </p:cSld>
  <p:clrMapOvr>
    <a:masterClrMapping/>
  </p:clrMapOvr>
  <p:transition>
    <p:comb/>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9" name="Connettore 1 88">
            <a:extLst>
              <a:ext uri="{FF2B5EF4-FFF2-40B4-BE49-F238E27FC236}">
                <a16:creationId xmlns:a16="http://schemas.microsoft.com/office/drawing/2014/main" id="{CF136FF6-DDBE-2843-91AF-E1F91BB3B42F}"/>
              </a:ext>
            </a:extLst>
          </p:cNvPr>
          <p:cNvCxnSpPr/>
          <p:nvPr/>
        </p:nvCxnSpPr>
        <p:spPr>
          <a:xfrm>
            <a:off x="6980238" y="2617788"/>
            <a:ext cx="8064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Connettore 1 89">
            <a:extLst>
              <a:ext uri="{FF2B5EF4-FFF2-40B4-BE49-F238E27FC236}">
                <a16:creationId xmlns:a16="http://schemas.microsoft.com/office/drawing/2014/main" id="{5BEBC468-6073-064E-AB09-A5BAB27ED304}"/>
              </a:ext>
            </a:extLst>
          </p:cNvPr>
          <p:cNvCxnSpPr/>
          <p:nvPr/>
        </p:nvCxnSpPr>
        <p:spPr>
          <a:xfrm flipH="1" flipV="1">
            <a:off x="7373938" y="1033463"/>
            <a:ext cx="9525" cy="1584325"/>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91" name="Rettangolo 90">
            <a:extLst>
              <a:ext uri="{FF2B5EF4-FFF2-40B4-BE49-F238E27FC236}">
                <a16:creationId xmlns:a16="http://schemas.microsoft.com/office/drawing/2014/main" id="{6C08FBDD-3E30-F24D-8EA8-7F19F5CC4337}"/>
              </a:ext>
            </a:extLst>
          </p:cNvPr>
          <p:cNvSpPr/>
          <p:nvPr/>
        </p:nvSpPr>
        <p:spPr>
          <a:xfrm>
            <a:off x="7242175" y="958850"/>
            <a:ext cx="280988" cy="2159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5" name="Connettore 1 94">
            <a:extLst>
              <a:ext uri="{FF2B5EF4-FFF2-40B4-BE49-F238E27FC236}">
                <a16:creationId xmlns:a16="http://schemas.microsoft.com/office/drawing/2014/main" id="{8C5BB599-1CA9-3D4D-B668-2C20BEB7A624}"/>
              </a:ext>
            </a:extLst>
          </p:cNvPr>
          <p:cNvCxnSpPr/>
          <p:nvPr/>
        </p:nvCxnSpPr>
        <p:spPr>
          <a:xfrm>
            <a:off x="4895850" y="2617788"/>
            <a:ext cx="80486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Connettore 1 95">
            <a:extLst>
              <a:ext uri="{FF2B5EF4-FFF2-40B4-BE49-F238E27FC236}">
                <a16:creationId xmlns:a16="http://schemas.microsoft.com/office/drawing/2014/main" id="{2B5E65FC-5D0E-E84A-9A8B-EACF271C834B}"/>
              </a:ext>
            </a:extLst>
          </p:cNvPr>
          <p:cNvCxnSpPr>
            <a:endCxn id="97" idx="0"/>
          </p:cNvCxnSpPr>
          <p:nvPr/>
        </p:nvCxnSpPr>
        <p:spPr>
          <a:xfrm flipH="1" flipV="1">
            <a:off x="5283200" y="1390650"/>
            <a:ext cx="15875" cy="1227138"/>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97" name="Rettangolo 96">
            <a:extLst>
              <a:ext uri="{FF2B5EF4-FFF2-40B4-BE49-F238E27FC236}">
                <a16:creationId xmlns:a16="http://schemas.microsoft.com/office/drawing/2014/main" id="{1936F577-4D66-7346-97C9-665738CF0799}"/>
              </a:ext>
            </a:extLst>
          </p:cNvPr>
          <p:cNvSpPr/>
          <p:nvPr/>
        </p:nvSpPr>
        <p:spPr>
          <a:xfrm>
            <a:off x="5143500" y="1390650"/>
            <a:ext cx="280988" cy="21748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01" name="Connettore 1 100">
            <a:extLst>
              <a:ext uri="{FF2B5EF4-FFF2-40B4-BE49-F238E27FC236}">
                <a16:creationId xmlns:a16="http://schemas.microsoft.com/office/drawing/2014/main" id="{74706EC1-69AB-5F4D-8B98-E2ED4FD7D67B}"/>
              </a:ext>
            </a:extLst>
          </p:cNvPr>
          <p:cNvCxnSpPr/>
          <p:nvPr/>
        </p:nvCxnSpPr>
        <p:spPr>
          <a:xfrm>
            <a:off x="2935288" y="2617788"/>
            <a:ext cx="6842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Connettore 1 101">
            <a:extLst>
              <a:ext uri="{FF2B5EF4-FFF2-40B4-BE49-F238E27FC236}">
                <a16:creationId xmlns:a16="http://schemas.microsoft.com/office/drawing/2014/main" id="{3247BEF2-4D70-6349-8292-F1DADCC0390D}"/>
              </a:ext>
            </a:extLst>
          </p:cNvPr>
          <p:cNvCxnSpPr/>
          <p:nvPr/>
        </p:nvCxnSpPr>
        <p:spPr>
          <a:xfrm flipH="1" flipV="1">
            <a:off x="3267075" y="1825625"/>
            <a:ext cx="23813" cy="792163"/>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ttangolo 102">
            <a:extLst>
              <a:ext uri="{FF2B5EF4-FFF2-40B4-BE49-F238E27FC236}">
                <a16:creationId xmlns:a16="http://schemas.microsoft.com/office/drawing/2014/main" id="{7CE7F848-400C-5447-988B-C73AB6DD68B8}"/>
              </a:ext>
            </a:extLst>
          </p:cNvPr>
          <p:cNvSpPr/>
          <p:nvPr/>
        </p:nvSpPr>
        <p:spPr>
          <a:xfrm>
            <a:off x="3127375" y="1825625"/>
            <a:ext cx="280988" cy="2159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50187" name="CasellaDiTesto 53">
            <a:extLst>
              <a:ext uri="{FF2B5EF4-FFF2-40B4-BE49-F238E27FC236}">
                <a16:creationId xmlns:a16="http://schemas.microsoft.com/office/drawing/2014/main" id="{A55BA743-0986-9146-BB2C-D372E676BDE5}"/>
              </a:ext>
            </a:extLst>
          </p:cNvPr>
          <p:cNvSpPr txBox="1">
            <a:spLocks noChangeArrowheads="1"/>
          </p:cNvSpPr>
          <p:nvPr/>
        </p:nvSpPr>
        <p:spPr bwMode="auto">
          <a:xfrm>
            <a:off x="33338" y="20638"/>
            <a:ext cx="5749925" cy="461962"/>
          </a:xfrm>
          <a:prstGeom prst="rect">
            <a:avLst/>
          </a:prstGeom>
          <a:noFill/>
          <a:ln>
            <a:noFill/>
          </a:ln>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altLang="it-IT" sz="2400" b="0" i="1" u="none" strike="noStrike" kern="1200" cap="none" spc="0" normalizeH="0" baseline="0" noProof="0">
                <a:ln>
                  <a:noFill/>
                </a:ln>
                <a:solidFill>
                  <a:srgbClr val="1C6E24"/>
                </a:solidFill>
                <a:effectLst/>
                <a:uLnTx/>
                <a:uFillTx/>
                <a:latin typeface="Calibri" pitchFamily="34" charset="0"/>
                <a:ea typeface="+mn-ea"/>
                <a:cs typeface="Arial" panose="020B0604020202020204" pitchFamily="34" charset="0"/>
              </a:rPr>
              <a:t>Configurazioni strutturali </a:t>
            </a:r>
            <a:r>
              <a:rPr kumimoji="0" lang="it-IT" altLang="it-IT" sz="2400" b="1" i="1" u="none" strike="noStrike" kern="1200" cap="none" spc="0" normalizeH="0" baseline="0" noProof="0">
                <a:ln>
                  <a:noFill/>
                </a:ln>
                <a:solidFill>
                  <a:srgbClr val="1C6E24"/>
                </a:solidFill>
                <a:effectLst/>
                <a:uLnTx/>
                <a:uFillTx/>
                <a:latin typeface="Calibri" pitchFamily="34" charset="0"/>
                <a:ea typeface="+mn-ea"/>
                <a:cs typeface="Arial" panose="020B0604020202020204" pitchFamily="34" charset="0"/>
              </a:rPr>
              <a:t>regolari </a:t>
            </a:r>
            <a:r>
              <a:rPr kumimoji="0" lang="it-IT" altLang="it-IT" sz="2400" b="0" i="1" u="none" strike="noStrike" kern="1200" cap="none" spc="0" normalizeH="0" baseline="0" noProof="0">
                <a:ln>
                  <a:noFill/>
                </a:ln>
                <a:solidFill>
                  <a:srgbClr val="1C6E24"/>
                </a:solidFill>
                <a:effectLst/>
                <a:uLnTx/>
                <a:uFillTx/>
                <a:latin typeface="Calibri" pitchFamily="34" charset="0"/>
                <a:ea typeface="+mn-ea"/>
                <a:cs typeface="Arial" panose="020B0604020202020204" pitchFamily="34" charset="0"/>
              </a:rPr>
              <a:t>(</a:t>
            </a:r>
            <a:r>
              <a:rPr kumimoji="0" lang="it-IT" altLang="it-IT" sz="2400" b="1" i="1" u="none" strike="noStrike" kern="1200" cap="none" spc="0" normalizeH="0" baseline="0" noProof="0">
                <a:ln>
                  <a:noFill/>
                </a:ln>
                <a:solidFill>
                  <a:srgbClr val="FF0000"/>
                </a:solidFill>
                <a:effectLst/>
                <a:uLnTx/>
                <a:uFillTx/>
                <a:latin typeface="Calibri" pitchFamily="34" charset="0"/>
                <a:ea typeface="+mn-ea"/>
                <a:cs typeface="Arial" panose="020B0604020202020204" pitchFamily="34" charset="0"/>
              </a:rPr>
              <a:t>1</a:t>
            </a:r>
            <a:r>
              <a:rPr kumimoji="0" lang="it-IT" altLang="it-IT" sz="2400" b="0" i="1" u="none" strike="noStrike" kern="1200" cap="none" spc="0" normalizeH="0" baseline="0" noProof="0">
                <a:ln>
                  <a:noFill/>
                </a:ln>
                <a:solidFill>
                  <a:srgbClr val="1C6E24"/>
                </a:solidFill>
                <a:effectLst/>
                <a:uLnTx/>
                <a:uFillTx/>
                <a:latin typeface="Calibri" pitchFamily="34" charset="0"/>
                <a:ea typeface="+mn-ea"/>
                <a:cs typeface="Arial" panose="020B0604020202020204" pitchFamily="34" charset="0"/>
              </a:rPr>
              <a:t> G.d.L.)</a:t>
            </a:r>
          </a:p>
        </p:txBody>
      </p:sp>
      <p:sp>
        <p:nvSpPr>
          <p:cNvPr id="38929" name="CasellaDiTesto 43">
            <a:extLst>
              <a:ext uri="{FF2B5EF4-FFF2-40B4-BE49-F238E27FC236}">
                <a16:creationId xmlns:a16="http://schemas.microsoft.com/office/drawing/2014/main" id="{FA0F0A17-5819-DD4C-8C3A-77F4535970B3}"/>
              </a:ext>
            </a:extLst>
          </p:cNvPr>
          <p:cNvSpPr txBox="1">
            <a:spLocks noChangeArrowheads="1"/>
          </p:cNvSpPr>
          <p:nvPr/>
        </p:nvSpPr>
        <p:spPr bwMode="auto">
          <a:xfrm>
            <a:off x="3095625" y="1125538"/>
            <a:ext cx="282575" cy="400050"/>
          </a:xfrm>
          <a:prstGeom prst="rect">
            <a:avLst/>
          </a:prstGeom>
          <a:noFill/>
          <a:ln>
            <a:noFill/>
          </a:ln>
          <a:extLst/>
        </p:spPr>
        <p:txBody>
          <a:bodyPr>
            <a:spAutoFit/>
          </a:bodyPr>
          <a:lstStyle>
            <a:lvl1pPr eaLnBrk="0" hangingPunct="0">
              <a:spcBef>
                <a:spcPct val="20000"/>
              </a:spcBef>
              <a:buFont typeface="Arial" pitchFamily="34" charset="0"/>
              <a:buChar char="•"/>
              <a:defRPr sz="3200">
                <a:solidFill>
                  <a:schemeClr val="tx1"/>
                </a:solidFill>
                <a:latin typeface="Book Antiqua" pitchFamily="18" charset="0"/>
              </a:defRPr>
            </a:lvl1pPr>
            <a:lvl2pPr marL="742950" indent="-285750" eaLnBrk="0" hangingPunct="0">
              <a:spcBef>
                <a:spcPct val="20000"/>
              </a:spcBef>
              <a:buFont typeface="Arial" pitchFamily="34" charset="0"/>
              <a:buChar char="–"/>
              <a:defRPr sz="2800">
                <a:solidFill>
                  <a:schemeClr val="tx1"/>
                </a:solidFill>
                <a:latin typeface="Book Antiqua" pitchFamily="18" charset="0"/>
              </a:defRPr>
            </a:lvl2pPr>
            <a:lvl3pPr marL="1143000" indent="-228600" eaLnBrk="0" hangingPunct="0">
              <a:spcBef>
                <a:spcPct val="20000"/>
              </a:spcBef>
              <a:buFont typeface="Arial" pitchFamily="34" charset="0"/>
              <a:buChar char="•"/>
              <a:defRPr sz="2400">
                <a:solidFill>
                  <a:schemeClr val="tx1"/>
                </a:solidFill>
                <a:latin typeface="Book Antiqua" pitchFamily="18" charset="0"/>
              </a:defRPr>
            </a:lvl3pPr>
            <a:lvl4pPr marL="1600200" indent="-228600" eaLnBrk="0" hangingPunct="0">
              <a:spcBef>
                <a:spcPct val="20000"/>
              </a:spcBef>
              <a:buFont typeface="Arial" pitchFamily="34" charset="0"/>
              <a:buChar char="–"/>
              <a:defRPr sz="2000">
                <a:solidFill>
                  <a:schemeClr val="tx1"/>
                </a:solidFill>
                <a:latin typeface="Book Antiqua" pitchFamily="18" charset="0"/>
              </a:defRPr>
            </a:lvl4pPr>
            <a:lvl5pPr marL="2057400" indent="-228600" eaLnBrk="0" hangingPunct="0">
              <a:spcBef>
                <a:spcPct val="20000"/>
              </a:spcBef>
              <a:buFont typeface="Arial" pitchFamily="34" charset="0"/>
              <a:buChar char="»"/>
              <a:defRPr sz="2000">
                <a:solidFill>
                  <a:schemeClr val="tx1"/>
                </a:solidFill>
                <a:latin typeface="Book Antiqu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F</a:t>
            </a:r>
          </a:p>
        </p:txBody>
      </p:sp>
      <p:sp>
        <p:nvSpPr>
          <p:cNvPr id="38930" name="CasellaDiTesto 44">
            <a:extLst>
              <a:ext uri="{FF2B5EF4-FFF2-40B4-BE49-F238E27FC236}">
                <a16:creationId xmlns:a16="http://schemas.microsoft.com/office/drawing/2014/main" id="{576F565B-C6BE-FF4C-BD3B-B000DAE48CFE}"/>
              </a:ext>
            </a:extLst>
          </p:cNvPr>
          <p:cNvSpPr txBox="1">
            <a:spLocks noChangeArrowheads="1"/>
          </p:cNvSpPr>
          <p:nvPr/>
        </p:nvSpPr>
        <p:spPr bwMode="auto">
          <a:xfrm>
            <a:off x="5113338" y="684213"/>
            <a:ext cx="282575" cy="400050"/>
          </a:xfrm>
          <a:prstGeom prst="rect">
            <a:avLst/>
          </a:prstGeom>
          <a:noFill/>
          <a:ln>
            <a:noFill/>
          </a:ln>
          <a:extLst/>
        </p:spPr>
        <p:txBody>
          <a:bodyPr>
            <a:spAutoFit/>
          </a:bodyPr>
          <a:lstStyle>
            <a:lvl1pPr eaLnBrk="0" hangingPunct="0">
              <a:spcBef>
                <a:spcPct val="20000"/>
              </a:spcBef>
              <a:buFont typeface="Arial" pitchFamily="34" charset="0"/>
              <a:buChar char="•"/>
              <a:defRPr sz="3200">
                <a:solidFill>
                  <a:schemeClr val="tx1"/>
                </a:solidFill>
                <a:latin typeface="Book Antiqua" pitchFamily="18" charset="0"/>
              </a:defRPr>
            </a:lvl1pPr>
            <a:lvl2pPr marL="742950" indent="-285750" eaLnBrk="0" hangingPunct="0">
              <a:spcBef>
                <a:spcPct val="20000"/>
              </a:spcBef>
              <a:buFont typeface="Arial" pitchFamily="34" charset="0"/>
              <a:buChar char="–"/>
              <a:defRPr sz="2800">
                <a:solidFill>
                  <a:schemeClr val="tx1"/>
                </a:solidFill>
                <a:latin typeface="Book Antiqua" pitchFamily="18" charset="0"/>
              </a:defRPr>
            </a:lvl2pPr>
            <a:lvl3pPr marL="1143000" indent="-228600" eaLnBrk="0" hangingPunct="0">
              <a:spcBef>
                <a:spcPct val="20000"/>
              </a:spcBef>
              <a:buFont typeface="Arial" pitchFamily="34" charset="0"/>
              <a:buChar char="•"/>
              <a:defRPr sz="2400">
                <a:solidFill>
                  <a:schemeClr val="tx1"/>
                </a:solidFill>
                <a:latin typeface="Book Antiqua" pitchFamily="18" charset="0"/>
              </a:defRPr>
            </a:lvl3pPr>
            <a:lvl4pPr marL="1600200" indent="-228600" eaLnBrk="0" hangingPunct="0">
              <a:spcBef>
                <a:spcPct val="20000"/>
              </a:spcBef>
              <a:buFont typeface="Arial" pitchFamily="34" charset="0"/>
              <a:buChar char="–"/>
              <a:defRPr sz="2000">
                <a:solidFill>
                  <a:schemeClr val="tx1"/>
                </a:solidFill>
                <a:latin typeface="Book Antiqua" pitchFamily="18" charset="0"/>
              </a:defRPr>
            </a:lvl4pPr>
            <a:lvl5pPr marL="2057400" indent="-228600" eaLnBrk="0" hangingPunct="0">
              <a:spcBef>
                <a:spcPct val="20000"/>
              </a:spcBef>
              <a:buFont typeface="Arial" pitchFamily="34" charset="0"/>
              <a:buChar char="»"/>
              <a:defRPr sz="2000">
                <a:solidFill>
                  <a:schemeClr val="tx1"/>
                </a:solidFill>
                <a:latin typeface="Book Antiqu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E</a:t>
            </a:r>
          </a:p>
        </p:txBody>
      </p:sp>
      <p:sp>
        <p:nvSpPr>
          <p:cNvPr id="38931" name="CasellaDiTesto 46">
            <a:extLst>
              <a:ext uri="{FF2B5EF4-FFF2-40B4-BE49-F238E27FC236}">
                <a16:creationId xmlns:a16="http://schemas.microsoft.com/office/drawing/2014/main" id="{11B23F4F-A7C3-0740-8F4B-F692A18D7F4B}"/>
              </a:ext>
            </a:extLst>
          </p:cNvPr>
          <p:cNvSpPr txBox="1">
            <a:spLocks noChangeArrowheads="1"/>
          </p:cNvSpPr>
          <p:nvPr/>
        </p:nvSpPr>
        <p:spPr bwMode="auto">
          <a:xfrm>
            <a:off x="7170738" y="292100"/>
            <a:ext cx="280987" cy="400050"/>
          </a:xfrm>
          <a:prstGeom prst="rect">
            <a:avLst/>
          </a:prstGeom>
          <a:noFill/>
          <a:ln>
            <a:noFill/>
          </a:ln>
          <a:extLst/>
        </p:spPr>
        <p:txBody>
          <a:bodyPr>
            <a:spAutoFit/>
          </a:bodyPr>
          <a:lstStyle>
            <a:lvl1pPr eaLnBrk="0" hangingPunct="0">
              <a:spcBef>
                <a:spcPct val="20000"/>
              </a:spcBef>
              <a:buFont typeface="Arial" pitchFamily="34" charset="0"/>
              <a:buChar char="•"/>
              <a:defRPr sz="3200">
                <a:solidFill>
                  <a:schemeClr val="tx1"/>
                </a:solidFill>
                <a:latin typeface="Book Antiqua" pitchFamily="18" charset="0"/>
              </a:defRPr>
            </a:lvl1pPr>
            <a:lvl2pPr marL="742950" indent="-285750" eaLnBrk="0" hangingPunct="0">
              <a:spcBef>
                <a:spcPct val="20000"/>
              </a:spcBef>
              <a:buFont typeface="Arial" pitchFamily="34" charset="0"/>
              <a:buChar char="–"/>
              <a:defRPr sz="2800">
                <a:solidFill>
                  <a:schemeClr val="tx1"/>
                </a:solidFill>
                <a:latin typeface="Book Antiqua" pitchFamily="18" charset="0"/>
              </a:defRPr>
            </a:lvl2pPr>
            <a:lvl3pPr marL="1143000" indent="-228600" eaLnBrk="0" hangingPunct="0">
              <a:spcBef>
                <a:spcPct val="20000"/>
              </a:spcBef>
              <a:buFont typeface="Arial" pitchFamily="34" charset="0"/>
              <a:buChar char="•"/>
              <a:defRPr sz="2400">
                <a:solidFill>
                  <a:schemeClr val="tx1"/>
                </a:solidFill>
                <a:latin typeface="Book Antiqua" pitchFamily="18" charset="0"/>
              </a:defRPr>
            </a:lvl3pPr>
            <a:lvl4pPr marL="1600200" indent="-228600" eaLnBrk="0" hangingPunct="0">
              <a:spcBef>
                <a:spcPct val="20000"/>
              </a:spcBef>
              <a:buFont typeface="Arial" pitchFamily="34" charset="0"/>
              <a:buChar char="–"/>
              <a:defRPr sz="2000">
                <a:solidFill>
                  <a:schemeClr val="tx1"/>
                </a:solidFill>
                <a:latin typeface="Book Antiqua" pitchFamily="18" charset="0"/>
              </a:defRPr>
            </a:lvl4pPr>
            <a:lvl5pPr marL="2057400" indent="-228600" eaLnBrk="0" hangingPunct="0">
              <a:spcBef>
                <a:spcPct val="20000"/>
              </a:spcBef>
              <a:buFont typeface="Arial" pitchFamily="34" charset="0"/>
              <a:buChar char="»"/>
              <a:defRPr sz="2000">
                <a:solidFill>
                  <a:schemeClr val="tx1"/>
                </a:solidFill>
                <a:latin typeface="Book Antiqu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D</a:t>
            </a:r>
          </a:p>
        </p:txBody>
      </p:sp>
      <p:sp>
        <p:nvSpPr>
          <p:cNvPr id="30" name="CasellaDiTesto 29">
            <a:extLst>
              <a:ext uri="{FF2B5EF4-FFF2-40B4-BE49-F238E27FC236}">
                <a16:creationId xmlns:a16="http://schemas.microsoft.com/office/drawing/2014/main" id="{45AC07E2-6A96-8C4A-B4E9-7F5D28ECA82A}"/>
              </a:ext>
            </a:extLst>
          </p:cNvPr>
          <p:cNvSpPr txBox="1">
            <a:spLocks noChangeArrowheads="1"/>
          </p:cNvSpPr>
          <p:nvPr/>
        </p:nvSpPr>
        <p:spPr bwMode="auto">
          <a:xfrm>
            <a:off x="3236913" y="2046288"/>
            <a:ext cx="2024062" cy="369887"/>
          </a:xfrm>
          <a:prstGeom prst="rect">
            <a:avLst/>
          </a:prstGeom>
          <a:noFill/>
          <a:ln>
            <a:noFill/>
          </a:ln>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a:ln>
                  <a:noFill/>
                </a:ln>
                <a:solidFill>
                  <a:srgbClr val="002060"/>
                </a:solidFill>
                <a:effectLst/>
                <a:uLnTx/>
                <a:uFillTx/>
                <a:latin typeface="Calibri" pitchFamily="34" charset="0"/>
                <a:ea typeface="+mn-ea"/>
                <a:cs typeface="Arial" pitchFamily="34" charset="0"/>
              </a:rPr>
              <a:t>k</a:t>
            </a:r>
            <a:r>
              <a:rPr kumimoji="0" lang="it-IT" sz="1800" b="1" i="0" u="none" strike="noStrike" kern="1200" cap="none" spc="0" normalizeH="0" baseline="0" noProof="0" dirty="0">
                <a:ln>
                  <a:noFill/>
                </a:ln>
                <a:solidFill>
                  <a:srgbClr val="002060"/>
                </a:solidFill>
                <a:effectLst/>
                <a:uLnTx/>
                <a:uFillTx/>
                <a:latin typeface="Calibri" pitchFamily="34" charset="0"/>
                <a:ea typeface="+mn-ea"/>
                <a:cs typeface="Arial" pitchFamily="34" charset="0"/>
              </a:rPr>
              <a:t>'</a:t>
            </a:r>
            <a:r>
              <a:rPr kumimoji="0" lang="it-IT" sz="1800" b="1" i="0" u="none" strike="noStrike" kern="1200" cap="none" spc="0" normalizeH="0" baseline="-25000" noProof="0" dirty="0">
                <a:ln>
                  <a:noFill/>
                </a:ln>
                <a:solidFill>
                  <a:srgbClr val="002060"/>
                </a:solidFill>
                <a:effectLst/>
                <a:uLnTx/>
                <a:uFillTx/>
                <a:latin typeface="Calibri" pitchFamily="34" charset="0"/>
                <a:ea typeface="+mn-ea"/>
                <a:cs typeface="Arial" pitchFamily="34" charset="0"/>
              </a:rPr>
              <a:t>F </a:t>
            </a:r>
            <a:r>
              <a:rPr kumimoji="0" lang="it-IT" altLang="it-IT" sz="1400" b="0" i="0" u="sng" strike="noStrike" kern="1200" cap="none" spc="0" normalizeH="0" baseline="0" noProof="0" dirty="0">
                <a:ln>
                  <a:noFill/>
                </a:ln>
                <a:solidFill>
                  <a:srgbClr val="0070C0"/>
                </a:solidFill>
                <a:effectLst/>
                <a:uLnTx/>
                <a:uFillTx/>
                <a:latin typeface="Calibri" pitchFamily="34" charset="0"/>
                <a:ea typeface="+mn-ea"/>
                <a:cs typeface="Arial" pitchFamily="34" charset="0"/>
              </a:rPr>
              <a:t>~</a:t>
            </a:r>
            <a:r>
              <a:rPr kumimoji="0" lang="it-IT" altLang="it-IT" sz="1400" b="0" i="0" u="none" strike="noStrike" kern="1200" cap="none" spc="0" normalizeH="0" baseline="0" noProof="0" dirty="0">
                <a:ln>
                  <a:noFill/>
                </a:ln>
                <a:solidFill>
                  <a:srgbClr val="0070C0"/>
                </a:solidFill>
                <a:effectLst/>
                <a:uLnTx/>
                <a:uFillTx/>
                <a:latin typeface="Calibri" pitchFamily="34" charset="0"/>
                <a:ea typeface="+mn-ea"/>
                <a:cs typeface="Arial" pitchFamily="34" charset="0"/>
              </a:rPr>
              <a:t> </a:t>
            </a:r>
            <a:r>
              <a:rPr kumimoji="0" lang="it-IT" altLang="it-IT" sz="1400" b="0" i="0" u="none" strike="noStrike" kern="1200" cap="none" spc="0" normalizeH="0" baseline="0" noProof="0" dirty="0">
                <a:ln>
                  <a:noFill/>
                </a:ln>
                <a:solidFill>
                  <a:srgbClr val="FF0000"/>
                </a:solidFill>
                <a:effectLst/>
                <a:uLnTx/>
                <a:uFillTx/>
                <a:latin typeface="Calibri" pitchFamily="34" charset="0"/>
                <a:ea typeface="+mn-ea"/>
                <a:cs typeface="Arial" pitchFamily="34" charset="0"/>
              </a:rPr>
              <a:t>1,27</a:t>
            </a:r>
            <a:r>
              <a:rPr kumimoji="0" lang="it-IT" altLang="it-IT" sz="1800" b="1" i="0" u="none" strike="noStrike" kern="1200" cap="none" spc="0" normalizeH="0" baseline="0" noProof="0" dirty="0">
                <a:ln>
                  <a:noFill/>
                </a:ln>
                <a:solidFill>
                  <a:prstClr val="black"/>
                </a:solidFill>
                <a:effectLst/>
                <a:uLnTx/>
                <a:uFillTx/>
                <a:latin typeface="Calibri" pitchFamily="34" charset="0"/>
                <a:ea typeface="+mn-ea"/>
                <a:cs typeface="Arial" pitchFamily="34" charset="0"/>
              </a:rPr>
              <a:t>k</a:t>
            </a:r>
            <a:r>
              <a:rPr kumimoji="0" lang="it-IT" altLang="it-IT" sz="1800" b="1" i="0" u="none" strike="noStrike" kern="1200" cap="none" spc="0" normalizeH="0" baseline="-25000" noProof="0" dirty="0">
                <a:ln>
                  <a:noFill/>
                </a:ln>
                <a:solidFill>
                  <a:prstClr val="black"/>
                </a:solidFill>
                <a:effectLst/>
                <a:uLnTx/>
                <a:uFillTx/>
                <a:latin typeface="Calibri" pitchFamily="34" charset="0"/>
                <a:ea typeface="+mn-ea"/>
                <a:cs typeface="Arial" pitchFamily="34" charset="0"/>
              </a:rPr>
              <a:t>F</a:t>
            </a:r>
            <a:r>
              <a:rPr kumimoji="0" lang="it-IT" altLang="it-IT" sz="1400" b="0" i="0" u="none" strike="noStrike" kern="1200" cap="none" spc="0" normalizeH="0" baseline="-25000" noProof="0" dirty="0">
                <a:ln>
                  <a:noFill/>
                </a:ln>
                <a:solidFill>
                  <a:srgbClr val="0070C0"/>
                </a:solidFill>
                <a:effectLst/>
                <a:uLnTx/>
                <a:uFillTx/>
                <a:latin typeface="Calibri" pitchFamily="34" charset="0"/>
                <a:ea typeface="+mn-ea"/>
                <a:cs typeface="Arial" pitchFamily="34" charset="0"/>
              </a:rPr>
              <a:t>  </a:t>
            </a:r>
            <a:r>
              <a:rPr kumimoji="0" lang="it-IT" altLang="it-IT" sz="1200" b="0" i="0" u="none" strike="noStrike" kern="1200" cap="none" spc="0" normalizeH="0" baseline="0" noProof="0" dirty="0">
                <a:ln>
                  <a:noFill/>
                </a:ln>
                <a:solidFill>
                  <a:srgbClr val="00B050"/>
                </a:solidFill>
                <a:effectLst/>
                <a:uLnTx/>
                <a:uFillTx/>
                <a:latin typeface="Calibri" pitchFamily="34" charset="0"/>
                <a:ea typeface="+mn-ea"/>
                <a:cs typeface="Arial" pitchFamily="34" charset="0"/>
              </a:rPr>
              <a:t>[</a:t>
            </a:r>
            <a:r>
              <a:rPr kumimoji="0" lang="it-IT" altLang="it-IT" sz="1200" b="0" i="0" u="none" strike="noStrike" kern="1200" cap="none" spc="0" normalizeH="0" baseline="0" noProof="0" dirty="0">
                <a:ln>
                  <a:noFill/>
                </a:ln>
                <a:solidFill>
                  <a:srgbClr val="00B050"/>
                </a:solidFill>
                <a:effectLst/>
                <a:uLnTx/>
                <a:uFillTx/>
                <a:latin typeface="Calibri" pitchFamily="34" charset="0"/>
                <a:ea typeface="+mn-ea"/>
                <a:cs typeface="Arial" pitchFamily="34" charset="0"/>
                <a:sym typeface="Symbol"/>
              </a:rPr>
              <a:t></a:t>
            </a:r>
            <a:r>
              <a:rPr kumimoji="0" lang="it-IT" altLang="it-IT" sz="1200" b="0" i="0" u="none" strike="noStrike" kern="1200" cap="none" spc="0" normalizeH="0" baseline="0" noProof="0" dirty="0">
                <a:ln>
                  <a:noFill/>
                </a:ln>
                <a:solidFill>
                  <a:srgbClr val="00B050"/>
                </a:solidFill>
                <a:effectLst/>
                <a:uLnTx/>
                <a:uFillTx/>
                <a:latin typeface="Calibri" pitchFamily="34" charset="0"/>
                <a:ea typeface="+mn-ea"/>
                <a:cs typeface="Arial" pitchFamily="34" charset="0"/>
              </a:rPr>
              <a:t>h=</a:t>
            </a:r>
            <a:r>
              <a:rPr kumimoji="0" lang="it-IT" altLang="it-IT" sz="1200" b="1" i="0" u="none" strike="noStrike" kern="1200" cap="none" spc="0" normalizeH="0" baseline="0" noProof="0" dirty="0">
                <a:ln>
                  <a:noFill/>
                </a:ln>
                <a:solidFill>
                  <a:srgbClr val="00B050"/>
                </a:solidFill>
                <a:effectLst/>
                <a:uLnTx/>
                <a:uFillTx/>
                <a:latin typeface="Calibri" pitchFamily="34" charset="0"/>
                <a:ea typeface="+mn-ea"/>
                <a:cs typeface="Arial" pitchFamily="34" charset="0"/>
              </a:rPr>
              <a:t>-2,4</a:t>
            </a:r>
            <a:r>
              <a:rPr kumimoji="0" lang="it-IT" altLang="it-IT" sz="1200" b="0" i="0" u="none" strike="noStrike" kern="1200" cap="none" spc="0" normalizeH="0" baseline="0" noProof="0" dirty="0">
                <a:ln>
                  <a:noFill/>
                </a:ln>
                <a:solidFill>
                  <a:srgbClr val="00B050"/>
                </a:solidFill>
                <a:effectLst/>
                <a:uLnTx/>
                <a:uFillTx/>
                <a:latin typeface="Calibri" pitchFamily="34" charset="0"/>
                <a:ea typeface="+mn-ea"/>
                <a:cs typeface="Arial" pitchFamily="34" charset="0"/>
              </a:rPr>
              <a:t> cm]</a:t>
            </a:r>
            <a:endParaRPr kumimoji="0" lang="it-IT" sz="12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Calibri" pitchFamily="34" charset="0"/>
              <a:ea typeface="+mn-ea"/>
              <a:cs typeface="Arial" pitchFamily="34" charset="0"/>
            </a:endParaRPr>
          </a:p>
        </p:txBody>
      </p:sp>
      <p:sp>
        <p:nvSpPr>
          <p:cNvPr id="31" name="CasellaDiTesto 30">
            <a:extLst>
              <a:ext uri="{FF2B5EF4-FFF2-40B4-BE49-F238E27FC236}">
                <a16:creationId xmlns:a16="http://schemas.microsoft.com/office/drawing/2014/main" id="{948EE96F-2C54-5D45-8B33-B77AFC01AF6D}"/>
              </a:ext>
            </a:extLst>
          </p:cNvPr>
          <p:cNvSpPr txBox="1">
            <a:spLocks noChangeArrowheads="1"/>
          </p:cNvSpPr>
          <p:nvPr/>
        </p:nvSpPr>
        <p:spPr bwMode="auto">
          <a:xfrm>
            <a:off x="5257800" y="1874838"/>
            <a:ext cx="423863" cy="401637"/>
          </a:xfrm>
          <a:prstGeom prst="rect">
            <a:avLst/>
          </a:prstGeom>
          <a:noFill/>
          <a:ln>
            <a:noFill/>
          </a:ln>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a:ln>
                  <a:noFill/>
                </a:ln>
                <a:solidFill>
                  <a:srgbClr val="002060"/>
                </a:solidFill>
                <a:effectLst/>
                <a:uLnTx/>
                <a:uFillTx/>
                <a:latin typeface="Calibri" pitchFamily="34" charset="0"/>
                <a:ea typeface="+mn-ea"/>
                <a:cs typeface="Arial" pitchFamily="34" charset="0"/>
              </a:rPr>
              <a:t>k</a:t>
            </a:r>
            <a:r>
              <a:rPr kumimoji="0" lang="it-IT" sz="1800" b="1" i="0" u="none" strike="noStrike" kern="1200" cap="none" spc="0" normalizeH="0" baseline="-25000" noProof="0" dirty="0" err="1">
                <a:ln>
                  <a:noFill/>
                </a:ln>
                <a:solidFill>
                  <a:srgbClr val="002060"/>
                </a:solidFill>
                <a:effectLst/>
                <a:uLnTx/>
                <a:uFillTx/>
                <a:latin typeface="Calibri" pitchFamily="34" charset="0"/>
                <a:ea typeface="+mn-ea"/>
                <a:cs typeface="Arial" pitchFamily="34" charset="0"/>
              </a:rPr>
              <a:t>E</a:t>
            </a:r>
            <a:endParaRPr kumimoji="0" lang="it-IT"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itchFamily="34" charset="0"/>
            </a:endParaRPr>
          </a:p>
        </p:txBody>
      </p:sp>
      <p:sp>
        <p:nvSpPr>
          <p:cNvPr id="32" name="CasellaDiTesto 31">
            <a:extLst>
              <a:ext uri="{FF2B5EF4-FFF2-40B4-BE49-F238E27FC236}">
                <a16:creationId xmlns:a16="http://schemas.microsoft.com/office/drawing/2014/main" id="{95572815-274E-4D49-B638-389B3BCA22F5}"/>
              </a:ext>
            </a:extLst>
          </p:cNvPr>
          <p:cNvSpPr txBox="1">
            <a:spLocks noChangeArrowheads="1"/>
          </p:cNvSpPr>
          <p:nvPr/>
        </p:nvSpPr>
        <p:spPr bwMode="auto">
          <a:xfrm>
            <a:off x="7346950" y="1695450"/>
            <a:ext cx="508000" cy="401638"/>
          </a:xfrm>
          <a:prstGeom prst="rect">
            <a:avLst/>
          </a:prstGeom>
          <a:noFill/>
          <a:ln>
            <a:noFill/>
          </a:ln>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a:ln>
                  <a:noFill/>
                </a:ln>
                <a:solidFill>
                  <a:srgbClr val="002060"/>
                </a:solidFill>
                <a:effectLst/>
                <a:uLnTx/>
                <a:uFillTx/>
                <a:latin typeface="Calibri" pitchFamily="34" charset="0"/>
                <a:ea typeface="+mn-ea"/>
                <a:cs typeface="Arial" pitchFamily="34" charset="0"/>
              </a:rPr>
              <a:t>k</a:t>
            </a:r>
            <a:r>
              <a:rPr kumimoji="0" lang="it-IT" sz="1800" b="1" i="0" u="none" strike="noStrike" kern="1200" cap="none" spc="0" normalizeH="0" baseline="-25000" noProof="0" dirty="0" err="1">
                <a:ln>
                  <a:noFill/>
                </a:ln>
                <a:solidFill>
                  <a:srgbClr val="002060"/>
                </a:solidFill>
                <a:effectLst/>
                <a:uLnTx/>
                <a:uFillTx/>
                <a:latin typeface="Calibri" pitchFamily="34" charset="0"/>
                <a:ea typeface="+mn-ea"/>
                <a:cs typeface="Arial" pitchFamily="34" charset="0"/>
              </a:rPr>
              <a:t>D</a:t>
            </a:r>
            <a:endParaRPr kumimoji="0" lang="it-IT"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itchFamily="34" charset="0"/>
            </a:endParaRPr>
          </a:p>
        </p:txBody>
      </p:sp>
      <p:sp>
        <p:nvSpPr>
          <p:cNvPr id="50194" name="CasellaDiTesto 52">
            <a:extLst>
              <a:ext uri="{FF2B5EF4-FFF2-40B4-BE49-F238E27FC236}">
                <a16:creationId xmlns:a16="http://schemas.microsoft.com/office/drawing/2014/main" id="{927C825C-752B-414C-8B5F-743BE145CCD7}"/>
              </a:ext>
            </a:extLst>
          </p:cNvPr>
          <p:cNvSpPr txBox="1">
            <a:spLocks noChangeArrowheads="1"/>
          </p:cNvSpPr>
          <p:nvPr/>
        </p:nvSpPr>
        <p:spPr bwMode="auto">
          <a:xfrm>
            <a:off x="3033713" y="1449388"/>
            <a:ext cx="1439862" cy="369887"/>
          </a:xfrm>
          <a:prstGeom prst="rect">
            <a:avLst/>
          </a:prstGeom>
          <a:noFill/>
          <a:ln>
            <a:noFill/>
          </a:ln>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1800" b="1" i="0" u="none" strike="noStrike" kern="1200" cap="none" spc="0" normalizeH="0" baseline="0" noProof="0">
                <a:ln>
                  <a:noFill/>
                </a:ln>
                <a:solidFill>
                  <a:srgbClr val="002060"/>
                </a:solidFill>
                <a:effectLst/>
                <a:uLnTx/>
                <a:uFillTx/>
                <a:latin typeface="Calibri" pitchFamily="34" charset="0"/>
                <a:ea typeface="+mn-ea"/>
                <a:cs typeface="Arial" panose="020B0604020202020204" pitchFamily="34" charset="0"/>
              </a:rPr>
              <a:t>m</a:t>
            </a:r>
            <a:r>
              <a:rPr kumimoji="0" lang="it-IT" altLang="it-IT" sz="1800" b="1" i="0" u="none" strike="noStrike" kern="1200" cap="none" spc="0" normalizeH="0" baseline="-25000" noProof="0">
                <a:ln>
                  <a:noFill/>
                </a:ln>
                <a:solidFill>
                  <a:srgbClr val="002060"/>
                </a:solidFill>
                <a:effectLst/>
                <a:uLnTx/>
                <a:uFillTx/>
                <a:latin typeface="Calibri" pitchFamily="34" charset="0"/>
                <a:ea typeface="+mn-ea"/>
                <a:cs typeface="Arial" panose="020B0604020202020204" pitchFamily="34" charset="0"/>
              </a:rPr>
              <a:t>F</a:t>
            </a:r>
            <a:endParaRPr kumimoji="0" lang="it-IT" altLang="it-IT" sz="1400" b="0" i="0" u="none" strike="noStrike" kern="1200" cap="none" spc="0" normalizeH="0" baseline="0" noProof="0">
              <a:ln>
                <a:noFill/>
              </a:ln>
              <a:solidFill>
                <a:srgbClr val="002060"/>
              </a:solidFill>
              <a:effectLst/>
              <a:uLnTx/>
              <a:uFillTx/>
              <a:latin typeface="Calibri" pitchFamily="34" charset="0"/>
              <a:ea typeface="+mn-ea"/>
              <a:cs typeface="Arial" panose="020B0604020202020204" pitchFamily="34" charset="0"/>
            </a:endParaRPr>
          </a:p>
        </p:txBody>
      </p:sp>
      <p:sp>
        <p:nvSpPr>
          <p:cNvPr id="5139" name="CasellaDiTesto 58">
            <a:extLst>
              <a:ext uri="{FF2B5EF4-FFF2-40B4-BE49-F238E27FC236}">
                <a16:creationId xmlns:a16="http://schemas.microsoft.com/office/drawing/2014/main" id="{1622CFEA-30E4-C34E-9444-4E9FAAABC0F3}"/>
              </a:ext>
            </a:extLst>
          </p:cNvPr>
          <p:cNvSpPr txBox="1">
            <a:spLocks noChangeArrowheads="1"/>
          </p:cNvSpPr>
          <p:nvPr/>
        </p:nvSpPr>
        <p:spPr bwMode="auto">
          <a:xfrm>
            <a:off x="5080000" y="1020763"/>
            <a:ext cx="1439863" cy="369887"/>
          </a:xfrm>
          <a:prstGeom prst="rect">
            <a:avLst/>
          </a:prstGeom>
          <a:noFill/>
          <a:ln>
            <a:noFill/>
          </a:ln>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1800" b="1" i="0" u="none" strike="noStrike" kern="1200" cap="none" spc="0" normalizeH="0" baseline="0" noProof="0">
                <a:ln>
                  <a:noFill/>
                </a:ln>
                <a:solidFill>
                  <a:srgbClr val="002060"/>
                </a:solidFill>
                <a:effectLst/>
                <a:uLnTx/>
                <a:uFillTx/>
                <a:latin typeface="Calibri" pitchFamily="34" charset="0"/>
                <a:ea typeface="+mn-ea"/>
                <a:cs typeface="Arial" panose="020B0604020202020204" pitchFamily="34" charset="0"/>
              </a:rPr>
              <a:t>m'</a:t>
            </a:r>
            <a:r>
              <a:rPr kumimoji="0" lang="it-IT" altLang="it-IT" sz="1800" b="1" i="0" u="none" strike="noStrike" kern="1200" cap="none" spc="0" normalizeH="0" baseline="-25000" noProof="0">
                <a:ln>
                  <a:noFill/>
                </a:ln>
                <a:solidFill>
                  <a:srgbClr val="002060"/>
                </a:solidFill>
                <a:effectLst/>
                <a:uLnTx/>
                <a:uFillTx/>
                <a:latin typeface="Calibri" pitchFamily="34" charset="0"/>
                <a:ea typeface="+mn-ea"/>
                <a:cs typeface="Arial" panose="020B0604020202020204" pitchFamily="34" charset="0"/>
              </a:rPr>
              <a:t>E</a:t>
            </a:r>
            <a:r>
              <a:rPr kumimoji="0" lang="it-IT" altLang="it-IT" sz="1400" b="1" i="0" u="none" strike="noStrike" kern="1200" cap="none" spc="0" normalizeH="0" baseline="0" noProof="0">
                <a:ln>
                  <a:noFill/>
                </a:ln>
                <a:solidFill>
                  <a:srgbClr val="002060"/>
                </a:solidFill>
                <a:effectLst/>
                <a:uLnTx/>
                <a:uFillTx/>
                <a:latin typeface="Calibri" pitchFamily="34" charset="0"/>
                <a:ea typeface="+mn-ea"/>
                <a:cs typeface="Arial" panose="020B0604020202020204" pitchFamily="34" charset="0"/>
              </a:rPr>
              <a:t> </a:t>
            </a:r>
            <a:r>
              <a:rPr kumimoji="0" lang="it-IT" altLang="it-IT" sz="1400" b="0" i="0" u="none" strike="noStrike" kern="1200" cap="none" spc="0" normalizeH="0" baseline="0" noProof="0">
                <a:ln>
                  <a:noFill/>
                </a:ln>
                <a:solidFill>
                  <a:srgbClr val="0070C0"/>
                </a:solidFill>
                <a:effectLst/>
                <a:uLnTx/>
                <a:uFillTx/>
                <a:latin typeface="Calibri" pitchFamily="34" charset="0"/>
                <a:ea typeface="+mn-ea"/>
                <a:cs typeface="Arial" panose="020B0604020202020204" pitchFamily="34" charset="0"/>
              </a:rPr>
              <a:t>= </a:t>
            </a:r>
            <a:r>
              <a:rPr kumimoji="0" lang="it-IT" altLang="it-IT" sz="1400" b="1" i="0" u="none" strike="noStrike" kern="1200" cap="none" spc="0" normalizeH="0" baseline="0" noProof="0">
                <a:ln>
                  <a:noFill/>
                </a:ln>
                <a:solidFill>
                  <a:prstClr val="black"/>
                </a:solidFill>
                <a:effectLst/>
                <a:uLnTx/>
                <a:uFillTx/>
                <a:latin typeface="Calibri" pitchFamily="34" charset="0"/>
                <a:ea typeface="+mn-ea"/>
                <a:cs typeface="Arial" panose="020B0604020202020204" pitchFamily="34" charset="0"/>
              </a:rPr>
              <a:t>m</a:t>
            </a:r>
            <a:r>
              <a:rPr kumimoji="0" lang="it-IT" altLang="it-IT" sz="1400" b="1" i="0" u="none" strike="noStrike" kern="1200" cap="none" spc="0" normalizeH="0" baseline="-25000" noProof="0">
                <a:ln>
                  <a:noFill/>
                </a:ln>
                <a:solidFill>
                  <a:prstClr val="black"/>
                </a:solidFill>
                <a:effectLst/>
                <a:uLnTx/>
                <a:uFillTx/>
                <a:latin typeface="Calibri" pitchFamily="34" charset="0"/>
                <a:ea typeface="+mn-ea"/>
                <a:cs typeface="Arial" panose="020B0604020202020204" pitchFamily="34" charset="0"/>
              </a:rPr>
              <a:t>E</a:t>
            </a:r>
            <a:r>
              <a:rPr kumimoji="0" lang="it-IT" altLang="it-IT" sz="1100" b="0" i="0" u="none" strike="noStrike" kern="1200" cap="none" spc="0" normalizeH="0" baseline="0" noProof="0">
                <a:ln>
                  <a:noFill/>
                </a:ln>
                <a:solidFill>
                  <a:srgbClr val="0070C0"/>
                </a:solidFill>
                <a:effectLst/>
                <a:uLnTx/>
                <a:uFillTx/>
                <a:latin typeface="Calibri" pitchFamily="34" charset="0"/>
                <a:ea typeface="+mn-ea"/>
                <a:cs typeface="Arial" panose="020B0604020202020204" pitchFamily="34" charset="0"/>
              </a:rPr>
              <a:t> </a:t>
            </a:r>
            <a:r>
              <a:rPr kumimoji="0" lang="it-IT" altLang="it-IT" sz="1400" b="0" i="0" u="none" strike="noStrike" kern="1200" cap="none" spc="0" normalizeH="0" baseline="0" noProof="0">
                <a:ln>
                  <a:noFill/>
                </a:ln>
                <a:solidFill>
                  <a:srgbClr val="0070C0"/>
                </a:solidFill>
                <a:effectLst/>
                <a:uLnTx/>
                <a:uFillTx/>
                <a:latin typeface="Calibri" pitchFamily="34" charset="0"/>
                <a:ea typeface="+mn-ea"/>
                <a:cs typeface="Arial" panose="020B0604020202020204" pitchFamily="34" charset="0"/>
              </a:rPr>
              <a:t>+ 20 g</a:t>
            </a:r>
          </a:p>
        </p:txBody>
      </p:sp>
      <p:sp>
        <p:nvSpPr>
          <p:cNvPr id="5140" name="CasellaDiTesto 61">
            <a:extLst>
              <a:ext uri="{FF2B5EF4-FFF2-40B4-BE49-F238E27FC236}">
                <a16:creationId xmlns:a16="http://schemas.microsoft.com/office/drawing/2014/main" id="{F745718E-D3BD-AE47-AE58-EFAD8CD5E040}"/>
              </a:ext>
            </a:extLst>
          </p:cNvPr>
          <p:cNvSpPr txBox="1">
            <a:spLocks noChangeArrowheads="1"/>
          </p:cNvSpPr>
          <p:nvPr/>
        </p:nvSpPr>
        <p:spPr bwMode="auto">
          <a:xfrm>
            <a:off x="7164388" y="596900"/>
            <a:ext cx="1979612" cy="369888"/>
          </a:xfrm>
          <a:prstGeom prst="rect">
            <a:avLst/>
          </a:prstGeom>
          <a:noFill/>
          <a:ln>
            <a:noFill/>
          </a:ln>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1800" b="1" i="0" u="none" strike="noStrike" kern="1200" cap="none" spc="0" normalizeH="0" baseline="0" noProof="0">
                <a:ln>
                  <a:noFill/>
                </a:ln>
                <a:solidFill>
                  <a:srgbClr val="002060"/>
                </a:solidFill>
                <a:effectLst/>
                <a:uLnTx/>
                <a:uFillTx/>
                <a:latin typeface="Calibri" pitchFamily="34" charset="0"/>
                <a:ea typeface="+mn-ea"/>
                <a:cs typeface="Arial" panose="020B0604020202020204" pitchFamily="34" charset="0"/>
              </a:rPr>
              <a:t>m'</a:t>
            </a:r>
            <a:r>
              <a:rPr kumimoji="0" lang="it-IT" altLang="it-IT" sz="1800" b="1" i="0" u="none" strike="noStrike" kern="1200" cap="none" spc="0" normalizeH="0" baseline="-25000" noProof="0">
                <a:ln>
                  <a:noFill/>
                </a:ln>
                <a:solidFill>
                  <a:srgbClr val="002060"/>
                </a:solidFill>
                <a:effectLst/>
                <a:uLnTx/>
                <a:uFillTx/>
                <a:latin typeface="Calibri" pitchFamily="34" charset="0"/>
                <a:ea typeface="+mn-ea"/>
                <a:cs typeface="Arial" panose="020B0604020202020204" pitchFamily="34" charset="0"/>
              </a:rPr>
              <a:t>D</a:t>
            </a:r>
            <a:r>
              <a:rPr kumimoji="0" lang="it-IT" altLang="it-IT" sz="1800" b="1" i="0" u="none" strike="noStrike" kern="1200" cap="none" spc="0" normalizeH="0" baseline="0" noProof="0">
                <a:ln>
                  <a:noFill/>
                </a:ln>
                <a:solidFill>
                  <a:srgbClr val="002060"/>
                </a:solidFill>
                <a:effectLst/>
                <a:uLnTx/>
                <a:uFillTx/>
                <a:latin typeface="Calibri" pitchFamily="34" charset="0"/>
                <a:ea typeface="+mn-ea"/>
                <a:cs typeface="Arial" panose="020B0604020202020204" pitchFamily="34" charset="0"/>
              </a:rPr>
              <a:t> </a:t>
            </a:r>
            <a:r>
              <a:rPr kumimoji="0" lang="it-IT" altLang="it-IT" sz="1400" b="0" i="0" u="none" strike="noStrike" kern="1200" cap="none" spc="0" normalizeH="0" baseline="0" noProof="0">
                <a:ln>
                  <a:noFill/>
                </a:ln>
                <a:solidFill>
                  <a:srgbClr val="0070C0"/>
                </a:solidFill>
                <a:effectLst/>
                <a:uLnTx/>
                <a:uFillTx/>
                <a:latin typeface="Calibri" pitchFamily="34" charset="0"/>
                <a:ea typeface="+mn-ea"/>
                <a:cs typeface="Arial" panose="020B0604020202020204" pitchFamily="34" charset="0"/>
              </a:rPr>
              <a:t>= </a:t>
            </a:r>
            <a:r>
              <a:rPr kumimoji="0" lang="it-IT" altLang="it-IT" sz="1400" b="1" i="0" u="none" strike="noStrike" kern="1200" cap="none" spc="0" normalizeH="0" baseline="0" noProof="0">
                <a:ln>
                  <a:noFill/>
                </a:ln>
                <a:solidFill>
                  <a:prstClr val="black"/>
                </a:solidFill>
                <a:effectLst/>
                <a:uLnTx/>
                <a:uFillTx/>
                <a:latin typeface="Calibri" pitchFamily="34" charset="0"/>
                <a:ea typeface="+mn-ea"/>
                <a:cs typeface="Arial" panose="020B0604020202020204" pitchFamily="34" charset="0"/>
              </a:rPr>
              <a:t>m</a:t>
            </a:r>
            <a:r>
              <a:rPr kumimoji="0" lang="it-IT" altLang="it-IT" sz="1400" b="1" i="0" u="none" strike="noStrike" kern="1200" cap="none" spc="0" normalizeH="0" baseline="-25000" noProof="0">
                <a:ln>
                  <a:noFill/>
                </a:ln>
                <a:solidFill>
                  <a:prstClr val="black"/>
                </a:solidFill>
                <a:effectLst/>
                <a:uLnTx/>
                <a:uFillTx/>
                <a:latin typeface="Calibri" pitchFamily="34" charset="0"/>
                <a:ea typeface="+mn-ea"/>
                <a:cs typeface="Arial" panose="020B0604020202020204" pitchFamily="34" charset="0"/>
              </a:rPr>
              <a:t>D</a:t>
            </a:r>
            <a:r>
              <a:rPr kumimoji="0" lang="it-IT" altLang="it-IT" sz="1400" b="1" i="0" u="none" strike="noStrike" kern="1200" cap="none" spc="0" normalizeH="0" baseline="0" noProof="0">
                <a:ln>
                  <a:noFill/>
                </a:ln>
                <a:solidFill>
                  <a:prstClr val="black"/>
                </a:solidFill>
                <a:effectLst/>
                <a:uLnTx/>
                <a:uFillTx/>
                <a:latin typeface="Calibri" pitchFamily="34" charset="0"/>
                <a:ea typeface="+mn-ea"/>
                <a:cs typeface="Arial" panose="020B0604020202020204" pitchFamily="34" charset="0"/>
              </a:rPr>
              <a:t> </a:t>
            </a:r>
            <a:r>
              <a:rPr kumimoji="0" lang="it-IT" altLang="it-IT" sz="1400" b="0" i="0" u="none" strike="noStrike" kern="1200" cap="none" spc="0" normalizeH="0" baseline="0" noProof="0">
                <a:ln>
                  <a:noFill/>
                </a:ln>
                <a:solidFill>
                  <a:srgbClr val="0070C0"/>
                </a:solidFill>
                <a:effectLst/>
                <a:uLnTx/>
                <a:uFillTx/>
                <a:latin typeface="Calibri" pitchFamily="34" charset="0"/>
                <a:ea typeface="+mn-ea"/>
                <a:cs typeface="Arial" panose="020B0604020202020204" pitchFamily="34" charset="0"/>
              </a:rPr>
              <a:t>+ 40 g</a:t>
            </a:r>
          </a:p>
        </p:txBody>
      </p:sp>
      <p:sp>
        <p:nvSpPr>
          <p:cNvPr id="55" name="CasellaDiTesto 54">
            <a:extLst>
              <a:ext uri="{FF2B5EF4-FFF2-40B4-BE49-F238E27FC236}">
                <a16:creationId xmlns:a16="http://schemas.microsoft.com/office/drawing/2014/main" id="{FE50DDE1-BB6A-1E42-8873-4902A07FB59C}"/>
              </a:ext>
            </a:extLst>
          </p:cNvPr>
          <p:cNvSpPr txBox="1"/>
          <p:nvPr/>
        </p:nvSpPr>
        <p:spPr>
          <a:xfrm>
            <a:off x="7854950" y="2916238"/>
            <a:ext cx="1135063" cy="40005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it-IT" sz="2000" b="1" i="1" u="none" strike="noStrike" kern="1200" cap="none" spc="0" normalizeH="0" baseline="0" noProof="0" dirty="0">
                <a:ln>
                  <a:noFill/>
                </a:ln>
                <a:solidFill>
                  <a:srgbClr val="4BACC6">
                    <a:lumMod val="75000"/>
                  </a:srgbClr>
                </a:solidFill>
                <a:effectLst/>
                <a:uLnTx/>
                <a:uFillTx/>
                <a:latin typeface="Calibri"/>
                <a:ea typeface="+mn-ea"/>
                <a:cs typeface="Arial" panose="020B0604020202020204" pitchFamily="34" charset="0"/>
              </a:rPr>
              <a:t>T</a:t>
            </a:r>
            <a:r>
              <a:rPr kumimoji="0" lang="it-IT" sz="2000" b="1" i="1" u="none" strike="noStrike" kern="1200" cap="none" spc="0" normalizeH="0" baseline="-25000" noProof="0" dirty="0">
                <a:ln>
                  <a:noFill/>
                </a:ln>
                <a:solidFill>
                  <a:srgbClr val="4BACC6">
                    <a:lumMod val="75000"/>
                  </a:srgbClr>
                </a:solidFill>
                <a:effectLst/>
                <a:uLnTx/>
                <a:uFillTx/>
                <a:latin typeface="Calibri"/>
                <a:ea typeface="+mn-ea"/>
                <a:cs typeface="Arial" panose="020B0604020202020204" pitchFamily="34" charset="0"/>
              </a:rPr>
              <a:t>1</a:t>
            </a:r>
            <a:r>
              <a:rPr kumimoji="0" lang="it-IT" sz="2000" b="1" i="1" u="none" strike="noStrike" kern="1200" cap="none" spc="0" normalizeH="0" baseline="-25000" noProof="0" dirty="0">
                <a:ln>
                  <a:noFill/>
                </a:ln>
                <a:solidFill>
                  <a:prstClr val="black"/>
                </a:solidFill>
                <a:effectLst/>
                <a:uLnTx/>
                <a:uFillTx/>
                <a:latin typeface="Calibri"/>
                <a:ea typeface="+mn-ea"/>
                <a:cs typeface="Arial" panose="020B0604020202020204" pitchFamily="34" charset="0"/>
              </a:rPr>
              <a:t> </a:t>
            </a:r>
            <a:r>
              <a:rPr kumimoji="0" lang="it-IT"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1/</a:t>
            </a:r>
            <a:r>
              <a:rPr kumimoji="0" lang="it-IT" altLang="it-IT" sz="2000" b="1" i="1"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f</a:t>
            </a:r>
            <a:r>
              <a:rPr kumimoji="0" lang="it-IT" altLang="it-IT" sz="2000" b="1" i="1" u="none" strike="noStrike" kern="1200" cap="none" spc="0" normalizeH="0" baseline="-25000" noProof="0" dirty="0">
                <a:ln>
                  <a:noFill/>
                </a:ln>
                <a:solidFill>
                  <a:srgbClr val="FF0000"/>
                </a:solidFill>
                <a:effectLst/>
                <a:uLnTx/>
                <a:uFillTx/>
                <a:latin typeface="Calibri"/>
                <a:ea typeface="+mn-ea"/>
                <a:cs typeface="Arial" panose="020B0604020202020204" pitchFamily="34" charset="0"/>
              </a:rPr>
              <a:t>1</a:t>
            </a:r>
            <a:r>
              <a:rPr kumimoji="0" lang="it-IT"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it-IT" sz="2000" b="1" i="1" u="none" strike="noStrike" kern="1200" cap="none" spc="0" normalizeH="0" baseline="-25000" noProof="0" dirty="0">
                <a:ln>
                  <a:noFill/>
                </a:ln>
                <a:solidFill>
                  <a:prstClr val="black"/>
                </a:solidFill>
                <a:effectLst/>
                <a:uLnTx/>
                <a:uFillTx/>
                <a:latin typeface="Calibri"/>
                <a:ea typeface="+mn-ea"/>
                <a:cs typeface="Arial" panose="020B0604020202020204" pitchFamily="34" charset="0"/>
              </a:rPr>
              <a:t>  </a:t>
            </a:r>
            <a:endParaRPr kumimoji="0" lang="it-IT"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2" name="Rettangolo 1">
            <a:extLst>
              <a:ext uri="{FF2B5EF4-FFF2-40B4-BE49-F238E27FC236}">
                <a16:creationId xmlns:a16="http://schemas.microsoft.com/office/drawing/2014/main" id="{06D69BA4-ED63-7A4B-B6F3-A0E960A9C8D7}"/>
              </a:ext>
            </a:extLst>
          </p:cNvPr>
          <p:cNvSpPr/>
          <p:nvPr/>
        </p:nvSpPr>
        <p:spPr>
          <a:xfrm>
            <a:off x="222250" y="4365625"/>
            <a:ext cx="71438" cy="792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Rettangolo 55">
            <a:extLst>
              <a:ext uri="{FF2B5EF4-FFF2-40B4-BE49-F238E27FC236}">
                <a16:creationId xmlns:a16="http://schemas.microsoft.com/office/drawing/2014/main" id="{E61A6058-CC93-CC49-BAAF-245B12CA33C8}"/>
              </a:ext>
            </a:extLst>
          </p:cNvPr>
          <p:cNvSpPr/>
          <p:nvPr/>
        </p:nvSpPr>
        <p:spPr>
          <a:xfrm>
            <a:off x="184150" y="5595938"/>
            <a:ext cx="142875" cy="1146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7" name="Picture 3">
            <a:extLst>
              <a:ext uri="{FF2B5EF4-FFF2-40B4-BE49-F238E27FC236}">
                <a16:creationId xmlns:a16="http://schemas.microsoft.com/office/drawing/2014/main" id="{7A0071F4-AD7F-6545-99FE-D189DCF371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2755900"/>
            <a:ext cx="3744913"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
            <a:extLst>
              <a:ext uri="{FF2B5EF4-FFF2-40B4-BE49-F238E27FC236}">
                <a16:creationId xmlns:a16="http://schemas.microsoft.com/office/drawing/2014/main" id="{24FCAC86-784D-954B-890A-721F274416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1625" y="4649788"/>
            <a:ext cx="3762375"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59A71622-F718-6C4D-B62B-DB3648B5FD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7313" y="4683125"/>
            <a:ext cx="3762375"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a:extLst>
              <a:ext uri="{FF2B5EF4-FFF2-40B4-BE49-F238E27FC236}">
                <a16:creationId xmlns:a16="http://schemas.microsoft.com/office/drawing/2014/main" id="{45C1FB53-48D3-1642-A546-23E69438D900}"/>
              </a:ext>
            </a:extLst>
          </p:cNvPr>
          <p:cNvSpPr/>
          <p:nvPr/>
        </p:nvSpPr>
        <p:spPr>
          <a:xfrm>
            <a:off x="3408363" y="2678113"/>
            <a:ext cx="3952875" cy="666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ttangolo 3">
            <a:extLst>
              <a:ext uri="{FF2B5EF4-FFF2-40B4-BE49-F238E27FC236}">
                <a16:creationId xmlns:a16="http://schemas.microsoft.com/office/drawing/2014/main" id="{09F0570D-4965-6A4B-9B01-1EA483C3C9BF}"/>
              </a:ext>
            </a:extLst>
          </p:cNvPr>
          <p:cNvSpPr/>
          <p:nvPr/>
        </p:nvSpPr>
        <p:spPr>
          <a:xfrm>
            <a:off x="1214438" y="4641850"/>
            <a:ext cx="7974012" cy="487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ttangolo 4">
            <a:extLst>
              <a:ext uri="{FF2B5EF4-FFF2-40B4-BE49-F238E27FC236}">
                <a16:creationId xmlns:a16="http://schemas.microsoft.com/office/drawing/2014/main" id="{032442C1-466F-E24E-8734-0EB1725469FE}"/>
              </a:ext>
            </a:extLst>
          </p:cNvPr>
          <p:cNvSpPr/>
          <p:nvPr/>
        </p:nvSpPr>
        <p:spPr>
          <a:xfrm>
            <a:off x="7170738" y="3344863"/>
            <a:ext cx="139700" cy="1416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Rettangolo 41">
            <a:extLst>
              <a:ext uri="{FF2B5EF4-FFF2-40B4-BE49-F238E27FC236}">
                <a16:creationId xmlns:a16="http://schemas.microsoft.com/office/drawing/2014/main" id="{C1DC1926-DAD9-2C49-BBF2-3B1CFA562B4D}"/>
              </a:ext>
            </a:extLst>
          </p:cNvPr>
          <p:cNvSpPr/>
          <p:nvPr/>
        </p:nvSpPr>
        <p:spPr>
          <a:xfrm>
            <a:off x="5292725" y="5121275"/>
            <a:ext cx="112713" cy="1773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ttangolo 42">
            <a:extLst>
              <a:ext uri="{FF2B5EF4-FFF2-40B4-BE49-F238E27FC236}">
                <a16:creationId xmlns:a16="http://schemas.microsoft.com/office/drawing/2014/main" id="{84B18CEF-B761-8A4E-A544-4A5598C39F6B}"/>
              </a:ext>
            </a:extLst>
          </p:cNvPr>
          <p:cNvSpPr/>
          <p:nvPr/>
        </p:nvSpPr>
        <p:spPr>
          <a:xfrm>
            <a:off x="5148263" y="5126038"/>
            <a:ext cx="112712" cy="177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Rettangolo 43">
            <a:extLst>
              <a:ext uri="{FF2B5EF4-FFF2-40B4-BE49-F238E27FC236}">
                <a16:creationId xmlns:a16="http://schemas.microsoft.com/office/drawing/2014/main" id="{F470026C-0B09-FE4B-893D-CD1ACEB5F297}"/>
              </a:ext>
            </a:extLst>
          </p:cNvPr>
          <p:cNvSpPr/>
          <p:nvPr/>
        </p:nvSpPr>
        <p:spPr>
          <a:xfrm>
            <a:off x="1274763" y="5110163"/>
            <a:ext cx="114300" cy="1773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CasellaDiTesto 45">
            <a:extLst>
              <a:ext uri="{FF2B5EF4-FFF2-40B4-BE49-F238E27FC236}">
                <a16:creationId xmlns:a16="http://schemas.microsoft.com/office/drawing/2014/main" id="{EAF4B93B-F07D-8E43-B43F-6FE1837397AA}"/>
              </a:ext>
            </a:extLst>
          </p:cNvPr>
          <p:cNvSpPr txBox="1"/>
          <p:nvPr/>
        </p:nvSpPr>
        <p:spPr>
          <a:xfrm>
            <a:off x="6911975" y="3357563"/>
            <a:ext cx="2232025" cy="1600200"/>
          </a:xfrm>
          <a:prstGeom prst="rect">
            <a:avLst/>
          </a:prstGeom>
          <a:solidFill>
            <a:schemeClr val="accent6">
              <a:lumMod val="20000"/>
              <a:lumOff val="80000"/>
            </a:schemeClr>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Tre </a:t>
            </a:r>
            <a:r>
              <a:rPr kumimoji="0" lang="it-IT" sz="14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moti sinusoidali </a:t>
            </a:r>
            <a:r>
              <a:rPr kumimoji="0" lang="it-IT"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(detti anche </a:t>
            </a:r>
            <a:r>
              <a:rPr kumimoji="0" lang="it-IT" sz="14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moti armonici elementari</a:t>
            </a:r>
            <a:r>
              <a:rPr kumimoji="0" lang="it-IT"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con identica ampiezza e </a:t>
            </a:r>
            <a:r>
              <a:rPr kumimoji="0" lang="it-IT" sz="14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periodi</a:t>
            </a:r>
            <a:r>
              <a:rPr kumimoji="0" lang="it-IT"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corrispondenti ai </a:t>
            </a:r>
            <a:r>
              <a:rPr kumimoji="0" lang="it-IT" sz="14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periodi propri </a:t>
            </a:r>
            <a:r>
              <a:rPr kumimoji="0" lang="it-IT"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dei tre oscillatori semplici </a:t>
            </a:r>
            <a:r>
              <a:rPr kumimoji="0" lang="it-IT" sz="1400" b="1"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[RISONANZA]</a:t>
            </a:r>
          </a:p>
        </p:txBody>
      </p:sp>
      <p:sp>
        <p:nvSpPr>
          <p:cNvPr id="45" name="CasellaDiTesto 38">
            <a:extLst>
              <a:ext uri="{FF2B5EF4-FFF2-40B4-BE49-F238E27FC236}">
                <a16:creationId xmlns:a16="http://schemas.microsoft.com/office/drawing/2014/main" id="{D37907C2-DBBC-B042-AE02-04306A3020B5}"/>
              </a:ext>
            </a:extLst>
          </p:cNvPr>
          <p:cNvSpPr txBox="1">
            <a:spLocks noChangeArrowheads="1"/>
          </p:cNvSpPr>
          <p:nvPr/>
        </p:nvSpPr>
        <p:spPr bwMode="auto">
          <a:xfrm>
            <a:off x="336550" y="1184275"/>
            <a:ext cx="2379663" cy="368300"/>
          </a:xfrm>
          <a:prstGeom prst="rect">
            <a:avLst/>
          </a:prstGeom>
          <a:noFill/>
          <a:ln w="9525">
            <a:solidFill>
              <a:srgbClr val="FF0000"/>
            </a:solidFill>
            <a:miter lim="800000"/>
            <a:headEnd/>
            <a:tailEnd/>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altLang="it-IT" sz="1800" b="1" i="0" u="none" strike="noStrike" kern="1200" cap="none" spc="0" normalizeH="0" baseline="0" noProof="0" dirty="0">
                <a:ln>
                  <a:noFill/>
                </a:ln>
                <a:solidFill>
                  <a:srgbClr val="0070C0"/>
                </a:solidFill>
                <a:effectLst/>
                <a:uLnTx/>
                <a:uFillTx/>
                <a:latin typeface="Calibri" pitchFamily="34" charset="0"/>
                <a:ea typeface="+mn-ea"/>
                <a:cs typeface="Arial" panose="020B0604020202020204" pitchFamily="34" charset="0"/>
              </a:rPr>
              <a:t>Stime </a:t>
            </a:r>
            <a:r>
              <a:rPr kumimoji="0" lang="it-IT" altLang="it-IT" sz="1800" b="1" i="1"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approssimative</a:t>
            </a:r>
            <a:endParaRPr kumimoji="0" lang="it-IT" altLang="it-IT" sz="1800" b="1" i="0" u="none" strike="noStrike" kern="1200" cap="none" spc="0" normalizeH="0" baseline="0" noProof="0" dirty="0">
              <a:ln>
                <a:noFill/>
              </a:ln>
              <a:solidFill>
                <a:srgbClr val="0070C0"/>
              </a:solidFill>
              <a:effectLst/>
              <a:uLnTx/>
              <a:uFillTx/>
              <a:latin typeface="Calibri" pitchFamily="34" charset="0"/>
              <a:ea typeface="+mn-ea"/>
              <a:cs typeface="Arial" panose="020B0604020202020204" pitchFamily="34" charset="0"/>
            </a:endParaRPr>
          </a:p>
        </p:txBody>
      </p:sp>
      <p:sp>
        <p:nvSpPr>
          <p:cNvPr id="6" name="Rettangolo 5">
            <a:extLst>
              <a:ext uri="{FF2B5EF4-FFF2-40B4-BE49-F238E27FC236}">
                <a16:creationId xmlns:a16="http://schemas.microsoft.com/office/drawing/2014/main" id="{B0EE66FD-1B76-0A44-B61D-4539497D7B1F}"/>
              </a:ext>
            </a:extLst>
          </p:cNvPr>
          <p:cNvSpPr/>
          <p:nvPr/>
        </p:nvSpPr>
        <p:spPr>
          <a:xfrm>
            <a:off x="3190875" y="2678113"/>
            <a:ext cx="233363" cy="638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CasellaDiTesto 53">
            <a:extLst>
              <a:ext uri="{FF2B5EF4-FFF2-40B4-BE49-F238E27FC236}">
                <a16:creationId xmlns:a16="http://schemas.microsoft.com/office/drawing/2014/main" id="{65F47406-8D65-0843-96DE-73EE63487004}"/>
              </a:ext>
            </a:extLst>
          </p:cNvPr>
          <p:cNvSpPr txBox="1">
            <a:spLocks noChangeArrowheads="1"/>
          </p:cNvSpPr>
          <p:nvPr/>
        </p:nvSpPr>
        <p:spPr bwMode="auto">
          <a:xfrm>
            <a:off x="2339975" y="2651125"/>
            <a:ext cx="6065838" cy="369888"/>
          </a:xfrm>
          <a:prstGeom prst="rect">
            <a:avLst/>
          </a:prstGeom>
          <a:noFill/>
          <a:ln>
            <a:noFill/>
          </a:ln>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1800" b="1" i="1" u="none" strike="noStrike" kern="1200" cap="none" spc="0" normalizeH="0" baseline="0" noProof="0" dirty="0">
                <a:ln>
                  <a:noFill/>
                </a:ln>
                <a:solidFill>
                  <a:srgbClr val="FF0000"/>
                </a:solidFill>
                <a:effectLst/>
                <a:uLnTx/>
                <a:uFillTx/>
                <a:latin typeface="Calibri" pitchFamily="34" charset="0"/>
                <a:ea typeface="+mn-ea"/>
                <a:cs typeface="Arial" panose="020B0604020202020204" pitchFamily="34" charset="0"/>
              </a:rPr>
              <a:t>f</a:t>
            </a:r>
            <a:r>
              <a:rPr kumimoji="0" lang="it-IT" altLang="it-IT" sz="1800" b="1" i="1" u="none" strike="noStrike" kern="1200" cap="none" spc="0" normalizeH="0" baseline="-25000" noProof="0" dirty="0">
                <a:ln>
                  <a:noFill/>
                </a:ln>
                <a:solidFill>
                  <a:srgbClr val="FF0000"/>
                </a:solidFill>
                <a:effectLst/>
                <a:uLnTx/>
                <a:uFillTx/>
                <a:latin typeface="Calibri" pitchFamily="34" charset="0"/>
                <a:ea typeface="+mn-ea"/>
                <a:cs typeface="Arial" panose="020B0604020202020204" pitchFamily="34" charset="0"/>
              </a:rPr>
              <a:t>1</a:t>
            </a:r>
            <a:r>
              <a:rPr kumimoji="0" lang="it-IT" altLang="it-IT" sz="1800" b="0"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a:t>
            </a:r>
            <a:r>
              <a:rPr kumimoji="0" lang="it-IT" altLang="it-IT" sz="1400" b="0"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(Hz)</a:t>
            </a:r>
            <a:r>
              <a:rPr kumimoji="0" lang="it-IT" altLang="it-IT" sz="18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a:t>
            </a:r>
            <a:r>
              <a:rPr kumimoji="0" lang="it-IT" altLang="it-IT" sz="14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4</a:t>
            </a:r>
            <a:r>
              <a:rPr kumimoji="0" lang="it-IT" altLang="it-IT" sz="1400" b="0" i="1" u="none" strike="noStrike" kern="1200" cap="none" spc="0" normalizeH="0" baseline="0" noProof="0" dirty="0">
                <a:ln>
                  <a:noFill/>
                </a:ln>
                <a:solidFill>
                  <a:srgbClr val="FF0000"/>
                </a:solidFill>
                <a:effectLst/>
                <a:uLnTx/>
                <a:uFillTx/>
                <a:latin typeface="Calibri" pitchFamily="34" charset="0"/>
                <a:ea typeface="+mn-ea"/>
                <a:cs typeface="Arial" panose="020B0604020202020204" pitchFamily="34" charset="0"/>
              </a:rPr>
              <a:t>,00</a:t>
            </a:r>
            <a:r>
              <a:rPr kumimoji="0" lang="it-IT" altLang="it-IT" sz="1400" b="1" i="1" u="none" strike="noStrike" kern="1200" cap="none" spc="0" normalizeH="0" baseline="0" noProof="0" dirty="0">
                <a:ln>
                  <a:noFill/>
                </a:ln>
                <a:solidFill>
                  <a:srgbClr val="FF0000"/>
                </a:solidFill>
                <a:effectLst/>
                <a:uLnTx/>
                <a:uFillTx/>
                <a:latin typeface="Calibri" pitchFamily="34" charset="0"/>
                <a:ea typeface="+mn-ea"/>
                <a:cs typeface="Arial" panose="020B0604020202020204" pitchFamily="34" charset="0"/>
              </a:rPr>
              <a:t> </a:t>
            </a:r>
            <a:r>
              <a:rPr kumimoji="0" lang="it-IT" altLang="it-IT" sz="1800" b="1" i="0" u="none" strike="noStrike" kern="1200" cap="none" spc="0" normalizeH="0" baseline="0" noProof="0" dirty="0">
                <a:ln>
                  <a:noFill/>
                </a:ln>
                <a:solidFill>
                  <a:srgbClr val="FF0000"/>
                </a:solidFill>
                <a:effectLst/>
                <a:uLnTx/>
                <a:uFillTx/>
                <a:latin typeface="Calibri" pitchFamily="34" charset="0"/>
                <a:ea typeface="+mn-ea"/>
                <a:cs typeface="Arial" panose="020B0604020202020204" pitchFamily="34" charset="0"/>
              </a:rPr>
              <a:t>	</a:t>
            </a:r>
            <a:r>
              <a:rPr kumimoji="0" lang="it-IT" altLang="it-IT" sz="1400" b="1" i="0" u="none" strike="noStrike" kern="1200" cap="none" spc="0" normalizeH="0" baseline="0" noProof="0" dirty="0">
                <a:ln>
                  <a:noFill/>
                </a:ln>
                <a:solidFill>
                  <a:srgbClr val="FF0000"/>
                </a:solidFill>
                <a:effectLst/>
                <a:uLnTx/>
                <a:uFillTx/>
                <a:latin typeface="Calibri" pitchFamily="34" charset="0"/>
                <a:ea typeface="+mn-ea"/>
                <a:cs typeface="Arial" panose="020B0604020202020204" pitchFamily="34" charset="0"/>
              </a:rPr>
              <a:t>                      </a:t>
            </a:r>
            <a:r>
              <a:rPr kumimoji="0" lang="it-IT" altLang="it-IT" sz="14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2</a:t>
            </a:r>
            <a:r>
              <a:rPr kumimoji="0" lang="it-IT" altLang="it-IT" sz="1400" b="0" i="1" u="none" strike="noStrike" kern="1200" cap="none" spc="0" normalizeH="0" baseline="0" noProof="0" dirty="0">
                <a:ln>
                  <a:noFill/>
                </a:ln>
                <a:solidFill>
                  <a:srgbClr val="FF0000"/>
                </a:solidFill>
                <a:effectLst/>
                <a:uLnTx/>
                <a:uFillTx/>
                <a:latin typeface="Calibri" pitchFamily="34" charset="0"/>
                <a:ea typeface="+mn-ea"/>
                <a:cs typeface="Arial" panose="020B0604020202020204" pitchFamily="34" charset="0"/>
              </a:rPr>
              <a:t>,00</a:t>
            </a:r>
            <a:r>
              <a:rPr kumimoji="0" lang="it-IT" altLang="it-IT" sz="1800" b="1" i="0" u="none" strike="noStrike" kern="1200" cap="none" spc="0" normalizeH="0" baseline="0" noProof="0" dirty="0">
                <a:ln>
                  <a:noFill/>
                </a:ln>
                <a:solidFill>
                  <a:srgbClr val="FF0000"/>
                </a:solidFill>
                <a:effectLst/>
                <a:uLnTx/>
                <a:uFillTx/>
                <a:latin typeface="Calibri" pitchFamily="34" charset="0"/>
                <a:ea typeface="+mn-ea"/>
                <a:cs typeface="Arial" panose="020B0604020202020204" pitchFamily="34" charset="0"/>
              </a:rPr>
              <a:t>         </a:t>
            </a:r>
            <a:r>
              <a:rPr kumimoji="0" lang="it-IT" altLang="it-IT" sz="1400" b="1" i="0" u="none" strike="noStrike" kern="1200" cap="none" spc="0" normalizeH="0" baseline="0" noProof="0" dirty="0">
                <a:ln>
                  <a:noFill/>
                </a:ln>
                <a:solidFill>
                  <a:srgbClr val="FF0000"/>
                </a:solidFill>
                <a:effectLst/>
                <a:uLnTx/>
                <a:uFillTx/>
                <a:latin typeface="Calibri" pitchFamily="34" charset="0"/>
                <a:ea typeface="+mn-ea"/>
                <a:cs typeface="Arial" panose="020B0604020202020204" pitchFamily="34" charset="0"/>
              </a:rPr>
              <a:t>               </a:t>
            </a:r>
            <a:r>
              <a:rPr kumimoji="0" lang="it-IT" altLang="it-IT" sz="1400" b="1" i="1" u="none" strike="noStrike" kern="1200" cap="none" spc="0" normalizeH="0" baseline="0" noProof="0" dirty="0">
                <a:ln>
                  <a:noFill/>
                </a:ln>
                <a:solidFill>
                  <a:srgbClr val="FF0000"/>
                </a:solidFill>
                <a:effectLst/>
                <a:uLnTx/>
                <a:uFillTx/>
                <a:latin typeface="Calibri" pitchFamily="34" charset="0"/>
                <a:ea typeface="+mn-ea"/>
                <a:cs typeface="Arial" panose="020B0604020202020204" pitchFamily="34" charset="0"/>
              </a:rPr>
              <a:t>    </a:t>
            </a:r>
            <a:r>
              <a:rPr kumimoji="0" lang="it-IT" altLang="it-IT" sz="1800" b="1" i="0" u="none" strike="noStrike" kern="1200" cap="none" spc="0" normalizeH="0" baseline="0" noProof="0" dirty="0">
                <a:ln>
                  <a:noFill/>
                </a:ln>
                <a:solidFill>
                  <a:srgbClr val="FF0000"/>
                </a:solidFill>
                <a:effectLst/>
                <a:uLnTx/>
                <a:uFillTx/>
                <a:latin typeface="Calibri" pitchFamily="34" charset="0"/>
                <a:ea typeface="+mn-ea"/>
                <a:cs typeface="Arial" panose="020B0604020202020204" pitchFamily="34" charset="0"/>
              </a:rPr>
              <a:t>           </a:t>
            </a:r>
            <a:r>
              <a:rPr kumimoji="0" lang="it-IT" altLang="it-IT" sz="14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1</a:t>
            </a:r>
            <a:r>
              <a:rPr kumimoji="0" lang="it-IT" altLang="it-IT" sz="1400" b="0" i="1" u="none" strike="noStrike" kern="1200" cap="none" spc="0" normalizeH="0" baseline="0" noProof="0" dirty="0">
                <a:ln>
                  <a:noFill/>
                </a:ln>
                <a:solidFill>
                  <a:srgbClr val="FF0000"/>
                </a:solidFill>
                <a:effectLst/>
                <a:uLnTx/>
                <a:uFillTx/>
                <a:latin typeface="Calibri" pitchFamily="34" charset="0"/>
                <a:ea typeface="+mn-ea"/>
                <a:cs typeface="Arial" panose="020B0604020202020204" pitchFamily="34" charset="0"/>
              </a:rPr>
              <a:t>,00</a:t>
            </a:r>
            <a:r>
              <a:rPr kumimoji="0" lang="it-IT" altLang="it-IT" sz="1400" b="1" i="1" u="none" strike="noStrike" kern="1200" cap="none" spc="0" normalizeH="0" baseline="0" noProof="0" dirty="0">
                <a:ln>
                  <a:noFill/>
                </a:ln>
                <a:solidFill>
                  <a:srgbClr val="FF0000"/>
                </a:solidFill>
                <a:effectLst/>
                <a:uLnTx/>
                <a:uFillTx/>
                <a:latin typeface="Calibri" pitchFamily="34" charset="0"/>
                <a:ea typeface="+mn-ea"/>
                <a:cs typeface="Arial" panose="020B0604020202020204" pitchFamily="34" charset="0"/>
              </a:rPr>
              <a:t>                </a:t>
            </a:r>
            <a:endParaRPr kumimoji="0" lang="it-IT" altLang="it-IT" sz="1400" b="1" i="0" u="none" strike="noStrike" kern="1200" cap="none" spc="0" normalizeH="0" baseline="0" noProof="0" dirty="0">
              <a:ln>
                <a:noFill/>
              </a:ln>
              <a:solidFill>
                <a:srgbClr val="FF0000"/>
              </a:solidFill>
              <a:effectLst/>
              <a:uLnTx/>
              <a:uFillTx/>
              <a:latin typeface="Calibri" pitchFamily="34" charset="0"/>
              <a:ea typeface="+mn-ea"/>
              <a:cs typeface="Arial" panose="020B0604020202020204" pitchFamily="34" charset="0"/>
            </a:endParaRPr>
          </a:p>
        </p:txBody>
      </p:sp>
      <p:sp>
        <p:nvSpPr>
          <p:cNvPr id="57" name="CasellaDiTesto 56">
            <a:extLst>
              <a:ext uri="{FF2B5EF4-FFF2-40B4-BE49-F238E27FC236}">
                <a16:creationId xmlns:a16="http://schemas.microsoft.com/office/drawing/2014/main" id="{C4E57026-7311-B745-A7CC-62997121FCC7}"/>
              </a:ext>
            </a:extLst>
          </p:cNvPr>
          <p:cNvSpPr txBox="1"/>
          <p:nvPr/>
        </p:nvSpPr>
        <p:spPr>
          <a:xfrm>
            <a:off x="2355850" y="2947988"/>
            <a:ext cx="5648325" cy="36830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1" u="none" strike="noStrike" kern="1200" cap="none" spc="0" normalizeH="0" baseline="0" noProof="0" dirty="0">
                <a:ln>
                  <a:noFill/>
                </a:ln>
                <a:solidFill>
                  <a:srgbClr val="4BACC6">
                    <a:lumMod val="50000"/>
                  </a:srgbClr>
                </a:solidFill>
                <a:effectLst/>
                <a:uLnTx/>
                <a:uFillTx/>
                <a:latin typeface="Calibri"/>
                <a:ea typeface="+mn-ea"/>
                <a:cs typeface="Arial" panose="020B0604020202020204" pitchFamily="34" charset="0"/>
              </a:rPr>
              <a:t>T</a:t>
            </a:r>
            <a:r>
              <a:rPr kumimoji="0" lang="it-IT" sz="1800" b="1" i="1" u="none" strike="noStrike" kern="1200" cap="none" spc="0" normalizeH="0" baseline="-25000" noProof="0" dirty="0">
                <a:ln>
                  <a:noFill/>
                </a:ln>
                <a:solidFill>
                  <a:srgbClr val="4BACC6">
                    <a:lumMod val="50000"/>
                  </a:srgbClr>
                </a:solidFill>
                <a:effectLst/>
                <a:uLnTx/>
                <a:uFillTx/>
                <a:latin typeface="Calibri"/>
                <a:ea typeface="+mn-ea"/>
                <a:cs typeface="Arial" panose="020B0604020202020204" pitchFamily="34" charset="0"/>
              </a:rPr>
              <a:t>1</a:t>
            </a:r>
            <a:r>
              <a:rPr kumimoji="0" lang="it-IT"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it-IT"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(s)</a:t>
            </a:r>
            <a:r>
              <a:rPr kumimoji="0" lang="it-IT"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it-IT" sz="1400" b="1" i="1" u="none" strike="noStrike" kern="1200" cap="none" spc="0" normalizeH="0" baseline="0" noProof="0" dirty="0">
                <a:ln>
                  <a:noFill/>
                </a:ln>
                <a:solidFill>
                  <a:srgbClr val="4BACC6">
                    <a:lumMod val="50000"/>
                  </a:srgbClr>
                </a:solidFill>
                <a:effectLst/>
                <a:uLnTx/>
                <a:uFillTx/>
                <a:latin typeface="Calibri"/>
                <a:ea typeface="+mn-ea"/>
                <a:cs typeface="Arial" panose="020B0604020202020204" pitchFamily="34" charset="0"/>
              </a:rPr>
              <a:t>0,25</a:t>
            </a:r>
            <a:r>
              <a:rPr kumimoji="0" lang="it-IT" sz="1800" b="0" i="1" u="none" strike="noStrike" kern="1200" cap="none" spc="0" normalizeH="0" baseline="0" noProof="0" dirty="0">
                <a:ln>
                  <a:noFill/>
                </a:ln>
                <a:solidFill>
                  <a:srgbClr val="4BACC6">
                    <a:lumMod val="50000"/>
                  </a:srgbClr>
                </a:solidFill>
                <a:effectLst/>
                <a:uLnTx/>
                <a:uFillTx/>
                <a:latin typeface="Calibri"/>
                <a:ea typeface="+mn-ea"/>
                <a:cs typeface="Arial" panose="020B0604020202020204" pitchFamily="34" charset="0"/>
              </a:rPr>
              <a:t>         </a:t>
            </a:r>
            <a:r>
              <a:rPr kumimoji="0" lang="it-IT" sz="1400" b="1" i="0" u="none" strike="noStrike" kern="1200" cap="none" spc="0" normalizeH="0" baseline="0" noProof="0" dirty="0">
                <a:ln>
                  <a:noFill/>
                </a:ln>
                <a:solidFill>
                  <a:srgbClr val="4BACC6">
                    <a:lumMod val="50000"/>
                  </a:srgbClr>
                </a:solidFill>
                <a:effectLst/>
                <a:uLnTx/>
                <a:uFillTx/>
                <a:latin typeface="Calibri"/>
                <a:ea typeface="+mn-ea"/>
                <a:cs typeface="Arial" panose="020B0604020202020204" pitchFamily="34" charset="0"/>
              </a:rPr>
              <a:t>                       </a:t>
            </a:r>
            <a:r>
              <a:rPr kumimoji="0" lang="it-IT" sz="1400" b="0" i="0" u="none" strike="noStrike" kern="1200" cap="none" spc="0" normalizeH="0" baseline="0" noProof="0" dirty="0">
                <a:ln>
                  <a:noFill/>
                </a:ln>
                <a:solidFill>
                  <a:srgbClr val="4BACC6">
                    <a:lumMod val="50000"/>
                  </a:srgbClr>
                </a:solidFill>
                <a:effectLst/>
                <a:uLnTx/>
                <a:uFillTx/>
                <a:latin typeface="Calibri"/>
                <a:ea typeface="+mn-ea"/>
                <a:cs typeface="Arial" panose="020B0604020202020204" pitchFamily="34" charset="0"/>
              </a:rPr>
              <a:t>       </a:t>
            </a:r>
            <a:r>
              <a:rPr kumimoji="0" lang="it-IT" sz="1400" b="1" i="1" u="none" strike="noStrike" kern="1200" cap="none" spc="0" normalizeH="0" baseline="0" noProof="0" dirty="0">
                <a:ln>
                  <a:noFill/>
                </a:ln>
                <a:solidFill>
                  <a:srgbClr val="4BACC6">
                    <a:lumMod val="50000"/>
                  </a:srgbClr>
                </a:solidFill>
                <a:effectLst/>
                <a:uLnTx/>
                <a:uFillTx/>
                <a:latin typeface="Calibri"/>
                <a:ea typeface="+mn-ea"/>
                <a:cs typeface="Arial" panose="020B0604020202020204" pitchFamily="34" charset="0"/>
              </a:rPr>
              <a:t>0,50</a:t>
            </a:r>
            <a:r>
              <a:rPr kumimoji="0" lang="it-IT" sz="1800" b="1" i="0" u="none" strike="noStrike" kern="1200" cap="none" spc="0" normalizeH="0" baseline="0" noProof="0" dirty="0">
                <a:ln>
                  <a:noFill/>
                </a:ln>
                <a:solidFill>
                  <a:srgbClr val="4BACC6">
                    <a:lumMod val="50000"/>
                  </a:srgbClr>
                </a:solidFill>
                <a:effectLst/>
                <a:uLnTx/>
                <a:uFillTx/>
                <a:latin typeface="Calibri"/>
                <a:ea typeface="+mn-ea"/>
                <a:cs typeface="Arial" panose="020B0604020202020204" pitchFamily="34" charset="0"/>
              </a:rPr>
              <a:t>         </a:t>
            </a:r>
            <a:r>
              <a:rPr kumimoji="0" lang="it-IT" sz="1400" b="1" i="0" u="none" strike="noStrike" kern="1200" cap="none" spc="0" normalizeH="0" baseline="0" noProof="0" dirty="0">
                <a:ln>
                  <a:noFill/>
                </a:ln>
                <a:solidFill>
                  <a:srgbClr val="4BACC6">
                    <a:lumMod val="50000"/>
                  </a:srgbClr>
                </a:solidFill>
                <a:effectLst/>
                <a:uLnTx/>
                <a:uFillTx/>
                <a:latin typeface="Calibri"/>
                <a:ea typeface="+mn-ea"/>
                <a:cs typeface="Arial" panose="020B0604020202020204" pitchFamily="34" charset="0"/>
              </a:rPr>
              <a:t>                 </a:t>
            </a:r>
            <a:r>
              <a:rPr kumimoji="0" lang="it-IT" sz="1400" b="1" i="1" u="none" strike="noStrike" kern="1200" cap="none" spc="0" normalizeH="0" baseline="0" noProof="0" dirty="0">
                <a:ln>
                  <a:noFill/>
                </a:ln>
                <a:solidFill>
                  <a:srgbClr val="4BACC6">
                    <a:lumMod val="50000"/>
                  </a:srgbClr>
                </a:solidFill>
                <a:effectLst/>
                <a:uLnTx/>
                <a:uFillTx/>
                <a:latin typeface="Calibri"/>
                <a:ea typeface="+mn-ea"/>
                <a:cs typeface="Arial" panose="020B0604020202020204" pitchFamily="34" charset="0"/>
              </a:rPr>
              <a:t>                 1,00</a:t>
            </a:r>
            <a:endParaRPr kumimoji="0" lang="it-IT" sz="1400" b="1" i="0" u="none" strike="noStrike" kern="1200" cap="none" spc="0" normalizeH="0" baseline="0" noProof="0" dirty="0">
              <a:ln>
                <a:noFill/>
              </a:ln>
              <a:solidFill>
                <a:srgbClr val="4BACC6">
                  <a:lumMod val="50000"/>
                </a:srgbClr>
              </a:solidFill>
              <a:effectLst/>
              <a:uLnTx/>
              <a:uFillTx/>
              <a:latin typeface="Calibri"/>
              <a:ea typeface="+mn-ea"/>
              <a:cs typeface="Arial" panose="020B0604020202020204" pitchFamily="34" charset="0"/>
            </a:endParaRPr>
          </a:p>
        </p:txBody>
      </p:sp>
      <p:sp>
        <p:nvSpPr>
          <p:cNvPr id="5162" name="CasellaDiTesto 70">
            <a:extLst>
              <a:ext uri="{FF2B5EF4-FFF2-40B4-BE49-F238E27FC236}">
                <a16:creationId xmlns:a16="http://schemas.microsoft.com/office/drawing/2014/main" id="{23A0D0E4-BE06-0745-943F-61FBD37E52A8}"/>
              </a:ext>
            </a:extLst>
          </p:cNvPr>
          <p:cNvSpPr txBox="1">
            <a:spLocks noChangeArrowheads="1"/>
          </p:cNvSpPr>
          <p:nvPr/>
        </p:nvSpPr>
        <p:spPr bwMode="auto">
          <a:xfrm rot="-5400000">
            <a:off x="2597944" y="2045494"/>
            <a:ext cx="827087" cy="307975"/>
          </a:xfrm>
          <a:prstGeom prst="rect">
            <a:avLst/>
          </a:prstGeom>
          <a:noFill/>
          <a:ln>
            <a:noFill/>
          </a:ln>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1400" b="1" i="0" u="none" strike="noStrike" kern="1200" cap="none" spc="0" normalizeH="0" baseline="0" noProof="0">
                <a:ln>
                  <a:noFill/>
                </a:ln>
                <a:solidFill>
                  <a:srgbClr val="00B050"/>
                </a:solidFill>
                <a:effectLst/>
                <a:uLnTx/>
                <a:uFillTx/>
                <a:latin typeface="Calibri" pitchFamily="34" charset="0"/>
                <a:ea typeface="+mn-ea"/>
                <a:cs typeface="Arial" panose="020B0604020202020204" pitchFamily="34" charset="0"/>
              </a:rPr>
              <a:t>29,6</a:t>
            </a:r>
            <a:r>
              <a:rPr kumimoji="0" lang="it-IT" altLang="it-IT" sz="1400" b="0" i="0" u="none" strike="noStrike" kern="1200" cap="none" spc="0" normalizeH="0" baseline="0" noProof="0">
                <a:ln>
                  <a:noFill/>
                </a:ln>
                <a:solidFill>
                  <a:srgbClr val="00B050"/>
                </a:solidFill>
                <a:effectLst/>
                <a:uLnTx/>
                <a:uFillTx/>
                <a:latin typeface="Calibri" pitchFamily="34" charset="0"/>
                <a:ea typeface="+mn-ea"/>
                <a:cs typeface="Arial" panose="020B0604020202020204" pitchFamily="34" charset="0"/>
              </a:rPr>
              <a:t> cm</a:t>
            </a:r>
          </a:p>
        </p:txBody>
      </p:sp>
      <p:sp>
        <p:nvSpPr>
          <p:cNvPr id="47" name="CasellaDiTesto 46">
            <a:extLst>
              <a:ext uri="{FF2B5EF4-FFF2-40B4-BE49-F238E27FC236}">
                <a16:creationId xmlns:a16="http://schemas.microsoft.com/office/drawing/2014/main" id="{5E7683EB-9053-9B44-9BBC-BDD698F5314B}"/>
              </a:ext>
            </a:extLst>
          </p:cNvPr>
          <p:cNvSpPr txBox="1">
            <a:spLocks noChangeArrowheads="1"/>
          </p:cNvSpPr>
          <p:nvPr/>
        </p:nvSpPr>
        <p:spPr bwMode="auto">
          <a:xfrm>
            <a:off x="7072313" y="5357813"/>
            <a:ext cx="280987" cy="400050"/>
          </a:xfrm>
          <a:prstGeom prst="rect">
            <a:avLst/>
          </a:prstGeom>
          <a:noFill/>
          <a:ln>
            <a:noFill/>
          </a:ln>
          <a:extLst/>
        </p:spPr>
        <p:txBody>
          <a:bodyPr>
            <a:spAutoFit/>
          </a:bodyPr>
          <a:lstStyle>
            <a:lvl1pPr eaLnBrk="0" hangingPunct="0">
              <a:spcBef>
                <a:spcPct val="20000"/>
              </a:spcBef>
              <a:buFont typeface="Arial" pitchFamily="34" charset="0"/>
              <a:buChar char="•"/>
              <a:defRPr sz="3200">
                <a:solidFill>
                  <a:schemeClr val="tx1"/>
                </a:solidFill>
                <a:latin typeface="Book Antiqua" pitchFamily="18" charset="0"/>
              </a:defRPr>
            </a:lvl1pPr>
            <a:lvl2pPr marL="742950" indent="-285750" eaLnBrk="0" hangingPunct="0">
              <a:spcBef>
                <a:spcPct val="20000"/>
              </a:spcBef>
              <a:buFont typeface="Arial" pitchFamily="34" charset="0"/>
              <a:buChar char="–"/>
              <a:defRPr sz="2800">
                <a:solidFill>
                  <a:schemeClr val="tx1"/>
                </a:solidFill>
                <a:latin typeface="Book Antiqua" pitchFamily="18" charset="0"/>
              </a:defRPr>
            </a:lvl2pPr>
            <a:lvl3pPr marL="1143000" indent="-228600" eaLnBrk="0" hangingPunct="0">
              <a:spcBef>
                <a:spcPct val="20000"/>
              </a:spcBef>
              <a:buFont typeface="Arial" pitchFamily="34" charset="0"/>
              <a:buChar char="•"/>
              <a:defRPr sz="2400">
                <a:solidFill>
                  <a:schemeClr val="tx1"/>
                </a:solidFill>
                <a:latin typeface="Book Antiqua" pitchFamily="18" charset="0"/>
              </a:defRPr>
            </a:lvl3pPr>
            <a:lvl4pPr marL="1600200" indent="-228600" eaLnBrk="0" hangingPunct="0">
              <a:spcBef>
                <a:spcPct val="20000"/>
              </a:spcBef>
              <a:buFont typeface="Arial" pitchFamily="34" charset="0"/>
              <a:buChar char="–"/>
              <a:defRPr sz="2000">
                <a:solidFill>
                  <a:schemeClr val="tx1"/>
                </a:solidFill>
                <a:latin typeface="Book Antiqua" pitchFamily="18" charset="0"/>
              </a:defRPr>
            </a:lvl4pPr>
            <a:lvl5pPr marL="2057400" indent="-228600" eaLnBrk="0" hangingPunct="0">
              <a:spcBef>
                <a:spcPct val="20000"/>
              </a:spcBef>
              <a:buFont typeface="Arial" pitchFamily="34" charset="0"/>
              <a:buChar char="»"/>
              <a:defRPr sz="2000">
                <a:solidFill>
                  <a:schemeClr val="tx1"/>
                </a:solidFill>
                <a:latin typeface="Book Antiqu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D</a:t>
            </a:r>
          </a:p>
        </p:txBody>
      </p:sp>
      <p:sp>
        <p:nvSpPr>
          <p:cNvPr id="48" name="CasellaDiTesto 44">
            <a:extLst>
              <a:ext uri="{FF2B5EF4-FFF2-40B4-BE49-F238E27FC236}">
                <a16:creationId xmlns:a16="http://schemas.microsoft.com/office/drawing/2014/main" id="{F4DCCF94-271B-B349-B4E7-A7210BAB910F}"/>
              </a:ext>
            </a:extLst>
          </p:cNvPr>
          <p:cNvSpPr txBox="1">
            <a:spLocks noChangeArrowheads="1"/>
          </p:cNvSpPr>
          <p:nvPr/>
        </p:nvSpPr>
        <p:spPr bwMode="auto">
          <a:xfrm>
            <a:off x="4789488" y="3571875"/>
            <a:ext cx="282575" cy="400050"/>
          </a:xfrm>
          <a:prstGeom prst="rect">
            <a:avLst/>
          </a:prstGeom>
          <a:noFill/>
          <a:ln>
            <a:noFill/>
          </a:ln>
          <a:extLst/>
        </p:spPr>
        <p:txBody>
          <a:bodyPr>
            <a:spAutoFit/>
          </a:bodyPr>
          <a:lstStyle>
            <a:lvl1pPr eaLnBrk="0" hangingPunct="0">
              <a:spcBef>
                <a:spcPct val="20000"/>
              </a:spcBef>
              <a:buFont typeface="Arial" pitchFamily="34" charset="0"/>
              <a:buChar char="•"/>
              <a:defRPr sz="3200">
                <a:solidFill>
                  <a:schemeClr val="tx1"/>
                </a:solidFill>
                <a:latin typeface="Book Antiqua" pitchFamily="18" charset="0"/>
              </a:defRPr>
            </a:lvl1pPr>
            <a:lvl2pPr marL="742950" indent="-285750" eaLnBrk="0" hangingPunct="0">
              <a:spcBef>
                <a:spcPct val="20000"/>
              </a:spcBef>
              <a:buFont typeface="Arial" pitchFamily="34" charset="0"/>
              <a:buChar char="–"/>
              <a:defRPr sz="2800">
                <a:solidFill>
                  <a:schemeClr val="tx1"/>
                </a:solidFill>
                <a:latin typeface="Book Antiqua" pitchFamily="18" charset="0"/>
              </a:defRPr>
            </a:lvl2pPr>
            <a:lvl3pPr marL="1143000" indent="-228600" eaLnBrk="0" hangingPunct="0">
              <a:spcBef>
                <a:spcPct val="20000"/>
              </a:spcBef>
              <a:buFont typeface="Arial" pitchFamily="34" charset="0"/>
              <a:buChar char="•"/>
              <a:defRPr sz="2400">
                <a:solidFill>
                  <a:schemeClr val="tx1"/>
                </a:solidFill>
                <a:latin typeface="Book Antiqua" pitchFamily="18" charset="0"/>
              </a:defRPr>
            </a:lvl3pPr>
            <a:lvl4pPr marL="1600200" indent="-228600" eaLnBrk="0" hangingPunct="0">
              <a:spcBef>
                <a:spcPct val="20000"/>
              </a:spcBef>
              <a:buFont typeface="Arial" pitchFamily="34" charset="0"/>
              <a:buChar char="–"/>
              <a:defRPr sz="2000">
                <a:solidFill>
                  <a:schemeClr val="tx1"/>
                </a:solidFill>
                <a:latin typeface="Book Antiqua" pitchFamily="18" charset="0"/>
              </a:defRPr>
            </a:lvl4pPr>
            <a:lvl5pPr marL="2057400" indent="-228600" eaLnBrk="0" hangingPunct="0">
              <a:spcBef>
                <a:spcPct val="20000"/>
              </a:spcBef>
              <a:buFont typeface="Arial" pitchFamily="34" charset="0"/>
              <a:buChar char="»"/>
              <a:defRPr sz="2000">
                <a:solidFill>
                  <a:schemeClr val="tx1"/>
                </a:solidFill>
                <a:latin typeface="Book Antiqu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E</a:t>
            </a:r>
          </a:p>
        </p:txBody>
      </p:sp>
      <p:sp>
        <p:nvSpPr>
          <p:cNvPr id="49" name="CasellaDiTesto 43">
            <a:extLst>
              <a:ext uri="{FF2B5EF4-FFF2-40B4-BE49-F238E27FC236}">
                <a16:creationId xmlns:a16="http://schemas.microsoft.com/office/drawing/2014/main" id="{AD01C2A7-C3B7-CB47-8408-36E58E053066}"/>
              </a:ext>
            </a:extLst>
          </p:cNvPr>
          <p:cNvSpPr txBox="1">
            <a:spLocks noChangeArrowheads="1"/>
          </p:cNvSpPr>
          <p:nvPr/>
        </p:nvSpPr>
        <p:spPr bwMode="auto">
          <a:xfrm>
            <a:off x="3000375" y="5357813"/>
            <a:ext cx="282575" cy="400050"/>
          </a:xfrm>
          <a:prstGeom prst="rect">
            <a:avLst/>
          </a:prstGeom>
          <a:noFill/>
          <a:ln>
            <a:noFill/>
          </a:ln>
          <a:extLst/>
        </p:spPr>
        <p:txBody>
          <a:bodyPr>
            <a:spAutoFit/>
          </a:bodyPr>
          <a:lstStyle>
            <a:lvl1pPr eaLnBrk="0" hangingPunct="0">
              <a:spcBef>
                <a:spcPct val="20000"/>
              </a:spcBef>
              <a:buFont typeface="Arial" pitchFamily="34" charset="0"/>
              <a:buChar char="•"/>
              <a:defRPr sz="3200">
                <a:solidFill>
                  <a:schemeClr val="tx1"/>
                </a:solidFill>
                <a:latin typeface="Book Antiqua" pitchFamily="18" charset="0"/>
              </a:defRPr>
            </a:lvl1pPr>
            <a:lvl2pPr marL="742950" indent="-285750" eaLnBrk="0" hangingPunct="0">
              <a:spcBef>
                <a:spcPct val="20000"/>
              </a:spcBef>
              <a:buFont typeface="Arial" pitchFamily="34" charset="0"/>
              <a:buChar char="–"/>
              <a:defRPr sz="2800">
                <a:solidFill>
                  <a:schemeClr val="tx1"/>
                </a:solidFill>
                <a:latin typeface="Book Antiqua" pitchFamily="18" charset="0"/>
              </a:defRPr>
            </a:lvl2pPr>
            <a:lvl3pPr marL="1143000" indent="-228600" eaLnBrk="0" hangingPunct="0">
              <a:spcBef>
                <a:spcPct val="20000"/>
              </a:spcBef>
              <a:buFont typeface="Arial" pitchFamily="34" charset="0"/>
              <a:buChar char="•"/>
              <a:defRPr sz="2400">
                <a:solidFill>
                  <a:schemeClr val="tx1"/>
                </a:solidFill>
                <a:latin typeface="Book Antiqua" pitchFamily="18" charset="0"/>
              </a:defRPr>
            </a:lvl3pPr>
            <a:lvl4pPr marL="1600200" indent="-228600" eaLnBrk="0" hangingPunct="0">
              <a:spcBef>
                <a:spcPct val="20000"/>
              </a:spcBef>
              <a:buFont typeface="Arial" pitchFamily="34" charset="0"/>
              <a:buChar char="–"/>
              <a:defRPr sz="2000">
                <a:solidFill>
                  <a:schemeClr val="tx1"/>
                </a:solidFill>
                <a:latin typeface="Book Antiqua" pitchFamily="18" charset="0"/>
              </a:defRPr>
            </a:lvl4pPr>
            <a:lvl5pPr marL="2057400" indent="-228600" eaLnBrk="0" hangingPunct="0">
              <a:spcBef>
                <a:spcPct val="20000"/>
              </a:spcBef>
              <a:buFont typeface="Arial" pitchFamily="34" charset="0"/>
              <a:buChar char="»"/>
              <a:defRPr sz="2000">
                <a:solidFill>
                  <a:schemeClr val="tx1"/>
                </a:solidFill>
                <a:latin typeface="Book Antiqu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F</a:t>
            </a:r>
          </a:p>
        </p:txBody>
      </p:sp>
      <p:sp>
        <p:nvSpPr>
          <p:cNvPr id="50" name="Rettangolo 49">
            <a:extLst>
              <a:ext uri="{FF2B5EF4-FFF2-40B4-BE49-F238E27FC236}">
                <a16:creationId xmlns:a16="http://schemas.microsoft.com/office/drawing/2014/main" id="{0E14DD2D-DAFD-3947-AE7D-628D1D94D09C}"/>
              </a:ext>
            </a:extLst>
          </p:cNvPr>
          <p:cNvSpPr/>
          <p:nvPr/>
        </p:nvSpPr>
        <p:spPr>
          <a:xfrm>
            <a:off x="5076825" y="5138738"/>
            <a:ext cx="112713" cy="1773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Rettangolo 50">
            <a:extLst>
              <a:ext uri="{FF2B5EF4-FFF2-40B4-BE49-F238E27FC236}">
                <a16:creationId xmlns:a16="http://schemas.microsoft.com/office/drawing/2014/main" id="{1C9A3627-C971-364C-8AEE-DE0E7A9CA82A}"/>
              </a:ext>
            </a:extLst>
          </p:cNvPr>
          <p:cNvSpPr/>
          <p:nvPr/>
        </p:nvSpPr>
        <p:spPr>
          <a:xfrm>
            <a:off x="3119438" y="3284538"/>
            <a:ext cx="114300" cy="1773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CasellaDiTesto 51">
            <a:extLst>
              <a:ext uri="{FF2B5EF4-FFF2-40B4-BE49-F238E27FC236}">
                <a16:creationId xmlns:a16="http://schemas.microsoft.com/office/drawing/2014/main" id="{5209AD64-B933-B146-B379-9AC93777C75A}"/>
              </a:ext>
            </a:extLst>
          </p:cNvPr>
          <p:cNvSpPr txBox="1"/>
          <p:nvPr/>
        </p:nvSpPr>
        <p:spPr>
          <a:xfrm>
            <a:off x="900113" y="458788"/>
            <a:ext cx="3651250" cy="369887"/>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a:ea typeface="+mn-ea"/>
                <a:cs typeface="+mn-cs"/>
              </a:rPr>
              <a:t>Caso particolare: frequenze multiple</a:t>
            </a:r>
          </a:p>
        </p:txBody>
      </p:sp>
      <p:sp>
        <p:nvSpPr>
          <p:cNvPr id="53" name="CasellaDiTesto 86">
            <a:extLst>
              <a:ext uri="{FF2B5EF4-FFF2-40B4-BE49-F238E27FC236}">
                <a16:creationId xmlns:a16="http://schemas.microsoft.com/office/drawing/2014/main" id="{6980EB23-FE3F-3446-9D32-8B204114C367}"/>
              </a:ext>
            </a:extLst>
          </p:cNvPr>
          <p:cNvSpPr txBox="1">
            <a:spLocks noChangeArrowheads="1"/>
          </p:cNvSpPr>
          <p:nvPr/>
        </p:nvSpPr>
        <p:spPr bwMode="auto">
          <a:xfrm>
            <a:off x="619125" y="1733550"/>
            <a:ext cx="1831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2000" b="1" i="1"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 f</a:t>
            </a:r>
            <a:r>
              <a:rPr kumimoji="0" lang="it-IT" altLang="it-IT" sz="2000" b="1" i="1" u="none" strike="noStrike" kern="1200" cap="none" spc="0" normalizeH="0" baseline="-25000" noProof="0">
                <a:ln>
                  <a:noFill/>
                </a:ln>
                <a:solidFill>
                  <a:srgbClr val="FF0000"/>
                </a:solidFill>
                <a:effectLst/>
                <a:uLnTx/>
                <a:uFillTx/>
                <a:latin typeface="Calibri" panose="020F0502020204030204" pitchFamily="34" charset="0"/>
                <a:ea typeface="+mn-ea"/>
                <a:cs typeface="Arial" panose="020B0604020202020204" pitchFamily="34" charset="0"/>
              </a:rPr>
              <a:t>1 </a:t>
            </a:r>
            <a:r>
              <a:rPr kumimoji="0" lang="it-IT" altLang="it-IT" sz="20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 √(</a:t>
            </a:r>
            <a:r>
              <a:rPr kumimoji="0" lang="it-IT" altLang="it-IT" sz="2000" b="1" i="1"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k</a:t>
            </a:r>
            <a:r>
              <a:rPr kumimoji="0" lang="it-IT" altLang="it-IT" sz="20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a:t>
            </a:r>
            <a:r>
              <a:rPr kumimoji="0" lang="it-IT" altLang="it-IT" sz="2000" b="1" i="1"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m</a:t>
            </a:r>
            <a:r>
              <a:rPr kumimoji="0" lang="it-IT" altLang="it-IT" sz="20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 / 2</a:t>
            </a:r>
            <a:r>
              <a:rPr kumimoji="0" lang="it-IT" altLang="it-IT" sz="20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sym typeface="Symbol" pitchFamily="2" charset="2"/>
              </a:rPr>
              <a:t></a:t>
            </a:r>
            <a:r>
              <a:rPr kumimoji="0" lang="it-IT" altLang="it-IT" sz="2000" b="1" i="1" u="none" strike="noStrike" kern="1200" cap="none" spc="0" normalizeH="0" baseline="-25000" noProof="0">
                <a:ln>
                  <a:noFill/>
                </a:ln>
                <a:solidFill>
                  <a:prstClr val="black"/>
                </a:solidFill>
                <a:effectLst/>
                <a:uLnTx/>
                <a:uFillTx/>
                <a:latin typeface="Calibri" panose="020F0502020204030204" pitchFamily="34" charset="0"/>
                <a:ea typeface="+mn-ea"/>
                <a:cs typeface="Arial" panose="020B0604020202020204" pitchFamily="34" charset="0"/>
              </a:rPr>
              <a:t>   </a:t>
            </a:r>
            <a:endParaRPr kumimoji="0" lang="it-IT" altLang="it-IT" sz="20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cxnSp>
        <p:nvCxnSpPr>
          <p:cNvPr id="58" name="Connettore 1 57">
            <a:extLst>
              <a:ext uri="{FF2B5EF4-FFF2-40B4-BE49-F238E27FC236}">
                <a16:creationId xmlns:a16="http://schemas.microsoft.com/office/drawing/2014/main" id="{28B53A64-ED9A-2F4C-85BD-47A2F9F44BB4}"/>
              </a:ext>
            </a:extLst>
          </p:cNvPr>
          <p:cNvCxnSpPr/>
          <p:nvPr/>
        </p:nvCxnSpPr>
        <p:spPr>
          <a:xfrm>
            <a:off x="1268413" y="1817688"/>
            <a:ext cx="654050"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211227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circle(in)">
                                      <p:cBhvr>
                                        <p:cTn id="7" dur="2000"/>
                                        <p:tgtEl>
                                          <p:spTgt spid="45"/>
                                        </p:tgtEl>
                                      </p:cBhvr>
                                    </p:animEffect>
                                  </p:childTnLst>
                                </p:cTn>
                              </p:par>
                            </p:childTnLst>
                          </p:cTn>
                        </p:par>
                        <p:par>
                          <p:cTn id="8" fill="hold" nodeType="afterGroup">
                            <p:stCondLst>
                              <p:cond delay="2000"/>
                            </p:stCondLst>
                            <p:childTnLst>
                              <p:par>
                                <p:cTn id="9" presetID="26" presetClass="entr" presetSubtype="0" fill="hold" grpId="0" nodeType="afterEffect">
                                  <p:stCondLst>
                                    <p:cond delay="0"/>
                                  </p:stCondLst>
                                  <p:childTnLst>
                                    <p:set>
                                      <p:cBhvr>
                                        <p:cTn id="10" dur="1" fill="hold">
                                          <p:stCondLst>
                                            <p:cond delay="0"/>
                                          </p:stCondLst>
                                        </p:cTn>
                                        <p:tgtEl>
                                          <p:spTgt spid="5140"/>
                                        </p:tgtEl>
                                        <p:attrNameLst>
                                          <p:attrName>style.visibility</p:attrName>
                                        </p:attrNameLst>
                                      </p:cBhvr>
                                      <p:to>
                                        <p:strVal val="visible"/>
                                      </p:to>
                                    </p:set>
                                    <p:animEffect transition="in" filter="wipe(down)">
                                      <p:cBhvr>
                                        <p:cTn id="11" dur="580">
                                          <p:stCondLst>
                                            <p:cond delay="0"/>
                                          </p:stCondLst>
                                        </p:cTn>
                                        <p:tgtEl>
                                          <p:spTgt spid="5140"/>
                                        </p:tgtEl>
                                      </p:cBhvr>
                                    </p:animEffect>
                                    <p:anim calcmode="lin" valueType="num">
                                      <p:cBhvr>
                                        <p:cTn id="12" dur="1822" tmFilter="0,0; 0.14,0.36; 0.43,0.73; 0.71,0.91; 1.0,1.0">
                                          <p:stCondLst>
                                            <p:cond delay="0"/>
                                          </p:stCondLst>
                                        </p:cTn>
                                        <p:tgtEl>
                                          <p:spTgt spid="514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14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14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14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140"/>
                                        </p:tgtEl>
                                        <p:attrNameLst>
                                          <p:attrName>ppt_y</p:attrName>
                                        </p:attrNameLst>
                                      </p:cBhvr>
                                      <p:tavLst>
                                        <p:tav tm="0" fmla="#ppt_y-sin(pi*$)/81">
                                          <p:val>
                                            <p:fltVal val="0"/>
                                          </p:val>
                                        </p:tav>
                                        <p:tav tm="100000">
                                          <p:val>
                                            <p:fltVal val="1"/>
                                          </p:val>
                                        </p:tav>
                                      </p:tavLst>
                                    </p:anim>
                                    <p:animScale>
                                      <p:cBhvr>
                                        <p:cTn id="17" dur="26">
                                          <p:stCondLst>
                                            <p:cond delay="650"/>
                                          </p:stCondLst>
                                        </p:cTn>
                                        <p:tgtEl>
                                          <p:spTgt spid="5140"/>
                                        </p:tgtEl>
                                      </p:cBhvr>
                                      <p:to x="100000" y="60000"/>
                                    </p:animScale>
                                    <p:animScale>
                                      <p:cBhvr>
                                        <p:cTn id="18" dur="166" decel="50000">
                                          <p:stCondLst>
                                            <p:cond delay="676"/>
                                          </p:stCondLst>
                                        </p:cTn>
                                        <p:tgtEl>
                                          <p:spTgt spid="5140"/>
                                        </p:tgtEl>
                                      </p:cBhvr>
                                      <p:to x="100000" y="100000"/>
                                    </p:animScale>
                                    <p:animScale>
                                      <p:cBhvr>
                                        <p:cTn id="19" dur="26">
                                          <p:stCondLst>
                                            <p:cond delay="1312"/>
                                          </p:stCondLst>
                                        </p:cTn>
                                        <p:tgtEl>
                                          <p:spTgt spid="5140"/>
                                        </p:tgtEl>
                                      </p:cBhvr>
                                      <p:to x="100000" y="80000"/>
                                    </p:animScale>
                                    <p:animScale>
                                      <p:cBhvr>
                                        <p:cTn id="20" dur="166" decel="50000">
                                          <p:stCondLst>
                                            <p:cond delay="1338"/>
                                          </p:stCondLst>
                                        </p:cTn>
                                        <p:tgtEl>
                                          <p:spTgt spid="5140"/>
                                        </p:tgtEl>
                                      </p:cBhvr>
                                      <p:to x="100000" y="100000"/>
                                    </p:animScale>
                                    <p:animScale>
                                      <p:cBhvr>
                                        <p:cTn id="21" dur="26">
                                          <p:stCondLst>
                                            <p:cond delay="1642"/>
                                          </p:stCondLst>
                                        </p:cTn>
                                        <p:tgtEl>
                                          <p:spTgt spid="5140"/>
                                        </p:tgtEl>
                                      </p:cBhvr>
                                      <p:to x="100000" y="90000"/>
                                    </p:animScale>
                                    <p:animScale>
                                      <p:cBhvr>
                                        <p:cTn id="22" dur="166" decel="50000">
                                          <p:stCondLst>
                                            <p:cond delay="1668"/>
                                          </p:stCondLst>
                                        </p:cTn>
                                        <p:tgtEl>
                                          <p:spTgt spid="5140"/>
                                        </p:tgtEl>
                                      </p:cBhvr>
                                      <p:to x="100000" y="100000"/>
                                    </p:animScale>
                                    <p:animScale>
                                      <p:cBhvr>
                                        <p:cTn id="23" dur="26">
                                          <p:stCondLst>
                                            <p:cond delay="1808"/>
                                          </p:stCondLst>
                                        </p:cTn>
                                        <p:tgtEl>
                                          <p:spTgt spid="5140"/>
                                        </p:tgtEl>
                                      </p:cBhvr>
                                      <p:to x="100000" y="95000"/>
                                    </p:animScale>
                                    <p:animScale>
                                      <p:cBhvr>
                                        <p:cTn id="24" dur="166" decel="50000">
                                          <p:stCondLst>
                                            <p:cond delay="1834"/>
                                          </p:stCondLst>
                                        </p:cTn>
                                        <p:tgtEl>
                                          <p:spTgt spid="5140"/>
                                        </p:tgtEl>
                                      </p:cBhvr>
                                      <p:to x="100000" y="100000"/>
                                    </p:animScale>
                                  </p:childTnLst>
                                </p:cTn>
                              </p:par>
                            </p:childTnLst>
                          </p:cTn>
                        </p:par>
                        <p:par>
                          <p:cTn id="25" fill="hold" nodeType="afterGroup">
                            <p:stCondLst>
                              <p:cond delay="4000"/>
                            </p:stCondLst>
                            <p:childTnLst>
                              <p:par>
                                <p:cTn id="26" presetID="26" presetClass="entr" presetSubtype="0" fill="hold" grpId="0" nodeType="afterEffect">
                                  <p:stCondLst>
                                    <p:cond delay="0"/>
                                  </p:stCondLst>
                                  <p:childTnLst>
                                    <p:set>
                                      <p:cBhvr>
                                        <p:cTn id="27" dur="1" fill="hold">
                                          <p:stCondLst>
                                            <p:cond delay="0"/>
                                          </p:stCondLst>
                                        </p:cTn>
                                        <p:tgtEl>
                                          <p:spTgt spid="5139"/>
                                        </p:tgtEl>
                                        <p:attrNameLst>
                                          <p:attrName>style.visibility</p:attrName>
                                        </p:attrNameLst>
                                      </p:cBhvr>
                                      <p:to>
                                        <p:strVal val="visible"/>
                                      </p:to>
                                    </p:set>
                                    <p:animEffect transition="in" filter="wipe(down)">
                                      <p:cBhvr>
                                        <p:cTn id="28" dur="580">
                                          <p:stCondLst>
                                            <p:cond delay="0"/>
                                          </p:stCondLst>
                                        </p:cTn>
                                        <p:tgtEl>
                                          <p:spTgt spid="5139"/>
                                        </p:tgtEl>
                                      </p:cBhvr>
                                    </p:animEffect>
                                    <p:anim calcmode="lin" valueType="num">
                                      <p:cBhvr>
                                        <p:cTn id="29" dur="1822" tmFilter="0,0; 0.14,0.36; 0.43,0.73; 0.71,0.91; 1.0,1.0">
                                          <p:stCondLst>
                                            <p:cond delay="0"/>
                                          </p:stCondLst>
                                        </p:cTn>
                                        <p:tgtEl>
                                          <p:spTgt spid="5139"/>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139"/>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139"/>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139"/>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139"/>
                                        </p:tgtEl>
                                        <p:attrNameLst>
                                          <p:attrName>ppt_y</p:attrName>
                                        </p:attrNameLst>
                                      </p:cBhvr>
                                      <p:tavLst>
                                        <p:tav tm="0" fmla="#ppt_y-sin(pi*$)/81">
                                          <p:val>
                                            <p:fltVal val="0"/>
                                          </p:val>
                                        </p:tav>
                                        <p:tav tm="100000">
                                          <p:val>
                                            <p:fltVal val="1"/>
                                          </p:val>
                                        </p:tav>
                                      </p:tavLst>
                                    </p:anim>
                                    <p:animScale>
                                      <p:cBhvr>
                                        <p:cTn id="34" dur="26">
                                          <p:stCondLst>
                                            <p:cond delay="650"/>
                                          </p:stCondLst>
                                        </p:cTn>
                                        <p:tgtEl>
                                          <p:spTgt spid="5139"/>
                                        </p:tgtEl>
                                      </p:cBhvr>
                                      <p:to x="100000" y="60000"/>
                                    </p:animScale>
                                    <p:animScale>
                                      <p:cBhvr>
                                        <p:cTn id="35" dur="166" decel="50000">
                                          <p:stCondLst>
                                            <p:cond delay="676"/>
                                          </p:stCondLst>
                                        </p:cTn>
                                        <p:tgtEl>
                                          <p:spTgt spid="5139"/>
                                        </p:tgtEl>
                                      </p:cBhvr>
                                      <p:to x="100000" y="100000"/>
                                    </p:animScale>
                                    <p:animScale>
                                      <p:cBhvr>
                                        <p:cTn id="36" dur="26">
                                          <p:stCondLst>
                                            <p:cond delay="1312"/>
                                          </p:stCondLst>
                                        </p:cTn>
                                        <p:tgtEl>
                                          <p:spTgt spid="5139"/>
                                        </p:tgtEl>
                                      </p:cBhvr>
                                      <p:to x="100000" y="80000"/>
                                    </p:animScale>
                                    <p:animScale>
                                      <p:cBhvr>
                                        <p:cTn id="37" dur="166" decel="50000">
                                          <p:stCondLst>
                                            <p:cond delay="1338"/>
                                          </p:stCondLst>
                                        </p:cTn>
                                        <p:tgtEl>
                                          <p:spTgt spid="5139"/>
                                        </p:tgtEl>
                                      </p:cBhvr>
                                      <p:to x="100000" y="100000"/>
                                    </p:animScale>
                                    <p:animScale>
                                      <p:cBhvr>
                                        <p:cTn id="38" dur="26">
                                          <p:stCondLst>
                                            <p:cond delay="1642"/>
                                          </p:stCondLst>
                                        </p:cTn>
                                        <p:tgtEl>
                                          <p:spTgt spid="5139"/>
                                        </p:tgtEl>
                                      </p:cBhvr>
                                      <p:to x="100000" y="90000"/>
                                    </p:animScale>
                                    <p:animScale>
                                      <p:cBhvr>
                                        <p:cTn id="39" dur="166" decel="50000">
                                          <p:stCondLst>
                                            <p:cond delay="1668"/>
                                          </p:stCondLst>
                                        </p:cTn>
                                        <p:tgtEl>
                                          <p:spTgt spid="5139"/>
                                        </p:tgtEl>
                                      </p:cBhvr>
                                      <p:to x="100000" y="100000"/>
                                    </p:animScale>
                                    <p:animScale>
                                      <p:cBhvr>
                                        <p:cTn id="40" dur="26">
                                          <p:stCondLst>
                                            <p:cond delay="1808"/>
                                          </p:stCondLst>
                                        </p:cTn>
                                        <p:tgtEl>
                                          <p:spTgt spid="5139"/>
                                        </p:tgtEl>
                                      </p:cBhvr>
                                      <p:to x="100000" y="95000"/>
                                    </p:animScale>
                                    <p:animScale>
                                      <p:cBhvr>
                                        <p:cTn id="41" dur="166" decel="50000">
                                          <p:stCondLst>
                                            <p:cond delay="1834"/>
                                          </p:stCondLst>
                                        </p:cTn>
                                        <p:tgtEl>
                                          <p:spTgt spid="5139"/>
                                        </p:tgtEl>
                                      </p:cBhvr>
                                      <p:to x="100000" y="100000"/>
                                    </p:animScale>
                                  </p:childTnLst>
                                </p:cTn>
                              </p:par>
                            </p:childTnLst>
                          </p:cTn>
                        </p:par>
                        <p:par>
                          <p:cTn id="42" fill="hold" nodeType="afterGroup">
                            <p:stCondLst>
                              <p:cond delay="6000"/>
                            </p:stCondLst>
                            <p:childTnLst>
                              <p:par>
                                <p:cTn id="43" presetID="26" presetClass="entr" presetSubtype="0" fill="hold" grpId="0" nodeType="afterEffect">
                                  <p:stCondLst>
                                    <p:cond delay="0"/>
                                  </p:stCondLst>
                                  <p:childTnLst>
                                    <p:set>
                                      <p:cBhvr>
                                        <p:cTn id="44" dur="1" fill="hold">
                                          <p:stCondLst>
                                            <p:cond delay="0"/>
                                          </p:stCondLst>
                                        </p:cTn>
                                        <p:tgtEl>
                                          <p:spTgt spid="5162"/>
                                        </p:tgtEl>
                                        <p:attrNameLst>
                                          <p:attrName>style.visibility</p:attrName>
                                        </p:attrNameLst>
                                      </p:cBhvr>
                                      <p:to>
                                        <p:strVal val="visible"/>
                                      </p:to>
                                    </p:set>
                                    <p:animEffect transition="in" filter="wipe(down)">
                                      <p:cBhvr>
                                        <p:cTn id="45" dur="580">
                                          <p:stCondLst>
                                            <p:cond delay="0"/>
                                          </p:stCondLst>
                                        </p:cTn>
                                        <p:tgtEl>
                                          <p:spTgt spid="5162"/>
                                        </p:tgtEl>
                                      </p:cBhvr>
                                    </p:animEffect>
                                    <p:anim calcmode="lin" valueType="num">
                                      <p:cBhvr>
                                        <p:cTn id="46" dur="1822" tmFilter="0,0; 0.14,0.36; 0.43,0.73; 0.71,0.91; 1.0,1.0">
                                          <p:stCondLst>
                                            <p:cond delay="0"/>
                                          </p:stCondLst>
                                        </p:cTn>
                                        <p:tgtEl>
                                          <p:spTgt spid="5162"/>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5162"/>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5162"/>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5162"/>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5162"/>
                                        </p:tgtEl>
                                        <p:attrNameLst>
                                          <p:attrName>ppt_y</p:attrName>
                                        </p:attrNameLst>
                                      </p:cBhvr>
                                      <p:tavLst>
                                        <p:tav tm="0" fmla="#ppt_y-sin(pi*$)/81">
                                          <p:val>
                                            <p:fltVal val="0"/>
                                          </p:val>
                                        </p:tav>
                                        <p:tav tm="100000">
                                          <p:val>
                                            <p:fltVal val="1"/>
                                          </p:val>
                                        </p:tav>
                                      </p:tavLst>
                                    </p:anim>
                                    <p:animScale>
                                      <p:cBhvr>
                                        <p:cTn id="51" dur="26">
                                          <p:stCondLst>
                                            <p:cond delay="650"/>
                                          </p:stCondLst>
                                        </p:cTn>
                                        <p:tgtEl>
                                          <p:spTgt spid="5162"/>
                                        </p:tgtEl>
                                      </p:cBhvr>
                                      <p:to x="100000" y="60000"/>
                                    </p:animScale>
                                    <p:animScale>
                                      <p:cBhvr>
                                        <p:cTn id="52" dur="166" decel="50000">
                                          <p:stCondLst>
                                            <p:cond delay="676"/>
                                          </p:stCondLst>
                                        </p:cTn>
                                        <p:tgtEl>
                                          <p:spTgt spid="5162"/>
                                        </p:tgtEl>
                                      </p:cBhvr>
                                      <p:to x="100000" y="100000"/>
                                    </p:animScale>
                                    <p:animScale>
                                      <p:cBhvr>
                                        <p:cTn id="53" dur="26">
                                          <p:stCondLst>
                                            <p:cond delay="1312"/>
                                          </p:stCondLst>
                                        </p:cTn>
                                        <p:tgtEl>
                                          <p:spTgt spid="5162"/>
                                        </p:tgtEl>
                                      </p:cBhvr>
                                      <p:to x="100000" y="80000"/>
                                    </p:animScale>
                                    <p:animScale>
                                      <p:cBhvr>
                                        <p:cTn id="54" dur="166" decel="50000">
                                          <p:stCondLst>
                                            <p:cond delay="1338"/>
                                          </p:stCondLst>
                                        </p:cTn>
                                        <p:tgtEl>
                                          <p:spTgt spid="5162"/>
                                        </p:tgtEl>
                                      </p:cBhvr>
                                      <p:to x="100000" y="100000"/>
                                    </p:animScale>
                                    <p:animScale>
                                      <p:cBhvr>
                                        <p:cTn id="55" dur="26">
                                          <p:stCondLst>
                                            <p:cond delay="1642"/>
                                          </p:stCondLst>
                                        </p:cTn>
                                        <p:tgtEl>
                                          <p:spTgt spid="5162"/>
                                        </p:tgtEl>
                                      </p:cBhvr>
                                      <p:to x="100000" y="90000"/>
                                    </p:animScale>
                                    <p:animScale>
                                      <p:cBhvr>
                                        <p:cTn id="56" dur="166" decel="50000">
                                          <p:stCondLst>
                                            <p:cond delay="1668"/>
                                          </p:stCondLst>
                                        </p:cTn>
                                        <p:tgtEl>
                                          <p:spTgt spid="5162"/>
                                        </p:tgtEl>
                                      </p:cBhvr>
                                      <p:to x="100000" y="100000"/>
                                    </p:animScale>
                                    <p:animScale>
                                      <p:cBhvr>
                                        <p:cTn id="57" dur="26">
                                          <p:stCondLst>
                                            <p:cond delay="1808"/>
                                          </p:stCondLst>
                                        </p:cTn>
                                        <p:tgtEl>
                                          <p:spTgt spid="5162"/>
                                        </p:tgtEl>
                                      </p:cBhvr>
                                      <p:to x="100000" y="95000"/>
                                    </p:animScale>
                                    <p:animScale>
                                      <p:cBhvr>
                                        <p:cTn id="58" dur="166" decel="50000">
                                          <p:stCondLst>
                                            <p:cond delay="1834"/>
                                          </p:stCondLst>
                                        </p:cTn>
                                        <p:tgtEl>
                                          <p:spTgt spid="5162"/>
                                        </p:tgtEl>
                                      </p:cBhvr>
                                      <p:to x="100000" y="100000"/>
                                    </p:animScale>
                                  </p:childTnLst>
                                </p:cTn>
                              </p:par>
                            </p:childTnLst>
                          </p:cTn>
                        </p:par>
                        <p:par>
                          <p:cTn id="59" fill="hold" nodeType="afterGroup">
                            <p:stCondLst>
                              <p:cond delay="8000"/>
                            </p:stCondLst>
                            <p:childTnLst>
                              <p:par>
                                <p:cTn id="60" presetID="26" presetClass="entr" presetSubtype="0" fill="hold" grpId="0" nodeType="after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80">
                                          <p:stCondLst>
                                            <p:cond delay="0"/>
                                          </p:stCondLst>
                                        </p:cTn>
                                        <p:tgtEl>
                                          <p:spTgt spid="30"/>
                                        </p:tgtEl>
                                      </p:cBhvr>
                                    </p:animEffect>
                                    <p:anim calcmode="lin" valueType="num">
                                      <p:cBhvr>
                                        <p:cTn id="63"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68" dur="26">
                                          <p:stCondLst>
                                            <p:cond delay="650"/>
                                          </p:stCondLst>
                                        </p:cTn>
                                        <p:tgtEl>
                                          <p:spTgt spid="30"/>
                                        </p:tgtEl>
                                      </p:cBhvr>
                                      <p:to x="100000" y="60000"/>
                                    </p:animScale>
                                    <p:animScale>
                                      <p:cBhvr>
                                        <p:cTn id="69" dur="166" decel="50000">
                                          <p:stCondLst>
                                            <p:cond delay="676"/>
                                          </p:stCondLst>
                                        </p:cTn>
                                        <p:tgtEl>
                                          <p:spTgt spid="30"/>
                                        </p:tgtEl>
                                      </p:cBhvr>
                                      <p:to x="100000" y="100000"/>
                                    </p:animScale>
                                    <p:animScale>
                                      <p:cBhvr>
                                        <p:cTn id="70" dur="26">
                                          <p:stCondLst>
                                            <p:cond delay="1312"/>
                                          </p:stCondLst>
                                        </p:cTn>
                                        <p:tgtEl>
                                          <p:spTgt spid="30"/>
                                        </p:tgtEl>
                                      </p:cBhvr>
                                      <p:to x="100000" y="80000"/>
                                    </p:animScale>
                                    <p:animScale>
                                      <p:cBhvr>
                                        <p:cTn id="71" dur="166" decel="50000">
                                          <p:stCondLst>
                                            <p:cond delay="1338"/>
                                          </p:stCondLst>
                                        </p:cTn>
                                        <p:tgtEl>
                                          <p:spTgt spid="30"/>
                                        </p:tgtEl>
                                      </p:cBhvr>
                                      <p:to x="100000" y="100000"/>
                                    </p:animScale>
                                    <p:animScale>
                                      <p:cBhvr>
                                        <p:cTn id="72" dur="26">
                                          <p:stCondLst>
                                            <p:cond delay="1642"/>
                                          </p:stCondLst>
                                        </p:cTn>
                                        <p:tgtEl>
                                          <p:spTgt spid="30"/>
                                        </p:tgtEl>
                                      </p:cBhvr>
                                      <p:to x="100000" y="90000"/>
                                    </p:animScale>
                                    <p:animScale>
                                      <p:cBhvr>
                                        <p:cTn id="73" dur="166" decel="50000">
                                          <p:stCondLst>
                                            <p:cond delay="1668"/>
                                          </p:stCondLst>
                                        </p:cTn>
                                        <p:tgtEl>
                                          <p:spTgt spid="30"/>
                                        </p:tgtEl>
                                      </p:cBhvr>
                                      <p:to x="100000" y="100000"/>
                                    </p:animScale>
                                    <p:animScale>
                                      <p:cBhvr>
                                        <p:cTn id="74" dur="26">
                                          <p:stCondLst>
                                            <p:cond delay="1808"/>
                                          </p:stCondLst>
                                        </p:cTn>
                                        <p:tgtEl>
                                          <p:spTgt spid="30"/>
                                        </p:tgtEl>
                                      </p:cBhvr>
                                      <p:to x="100000" y="95000"/>
                                    </p:animScale>
                                    <p:animScale>
                                      <p:cBhvr>
                                        <p:cTn id="75" dur="166" decel="50000">
                                          <p:stCondLst>
                                            <p:cond delay="1834"/>
                                          </p:stCondLst>
                                        </p:cTn>
                                        <p:tgtEl>
                                          <p:spTgt spid="30"/>
                                        </p:tgtEl>
                                      </p:cBhvr>
                                      <p:to x="100000" y="100000"/>
                                    </p:animScale>
                                  </p:childTnLst>
                                </p:cTn>
                              </p:par>
                            </p:childTnLst>
                          </p:cTn>
                        </p:par>
                        <p:par>
                          <p:cTn id="76" fill="hold" nodeType="afterGroup">
                            <p:stCondLst>
                              <p:cond delay="10000"/>
                            </p:stCondLst>
                            <p:childTnLst>
                              <p:par>
                                <p:cTn id="77" presetID="6" presetClass="entr" presetSubtype="16" fill="hold" grpId="0" nodeType="after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circle(in)">
                                      <p:cBhvr>
                                        <p:cTn id="79" dur="2000"/>
                                        <p:tgtEl>
                                          <p:spTgt spid="46"/>
                                        </p:tgtEl>
                                      </p:cBhvr>
                                    </p:animEffect>
                                  </p:childTnLst>
                                </p:cTn>
                              </p:par>
                            </p:childTnLst>
                          </p:cTn>
                        </p:par>
                        <p:par>
                          <p:cTn id="80" fill="hold" nodeType="afterGroup">
                            <p:stCondLst>
                              <p:cond delay="12000"/>
                            </p:stCondLst>
                            <p:childTnLst>
                              <p:par>
                                <p:cTn id="81" presetID="6" presetClass="entr" presetSubtype="16" fill="hold" nodeType="after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circle(in)">
                                      <p:cBhvr>
                                        <p:cTn id="83" dur="2000"/>
                                        <p:tgtEl>
                                          <p:spTgt spid="33"/>
                                        </p:tgtEl>
                                      </p:cBhvr>
                                    </p:animEffect>
                                  </p:childTnLst>
                                </p:cTn>
                              </p:par>
                              <p:par>
                                <p:cTn id="84" presetID="6" presetClass="entr" presetSubtype="16" fill="hold" grpId="0" nodeType="withEffect">
                                  <p:stCondLst>
                                    <p:cond delay="0"/>
                                  </p:stCondLst>
                                  <p:childTnLst>
                                    <p:set>
                                      <p:cBhvr>
                                        <p:cTn id="85" dur="1" fill="hold">
                                          <p:stCondLst>
                                            <p:cond delay="0"/>
                                          </p:stCondLst>
                                        </p:cTn>
                                        <p:tgtEl>
                                          <p:spTgt spid="47"/>
                                        </p:tgtEl>
                                        <p:attrNameLst>
                                          <p:attrName>style.visibility</p:attrName>
                                        </p:attrNameLst>
                                      </p:cBhvr>
                                      <p:to>
                                        <p:strVal val="visible"/>
                                      </p:to>
                                    </p:set>
                                    <p:animEffect transition="in" filter="circle(in)">
                                      <p:cBhvr>
                                        <p:cTn id="86" dur="2000"/>
                                        <p:tgtEl>
                                          <p:spTgt spid="47"/>
                                        </p:tgtEl>
                                      </p:cBhvr>
                                    </p:animEffect>
                                  </p:childTnLst>
                                </p:cTn>
                              </p:par>
                            </p:childTnLst>
                          </p:cTn>
                        </p:par>
                        <p:par>
                          <p:cTn id="87" fill="hold" nodeType="afterGroup">
                            <p:stCondLst>
                              <p:cond delay="14000"/>
                            </p:stCondLst>
                            <p:childTnLst>
                              <p:par>
                                <p:cTn id="88" presetID="6" presetClass="entr" presetSubtype="16" fill="hold" nodeType="afterEffect">
                                  <p:stCondLst>
                                    <p:cond delay="0"/>
                                  </p:stCondLst>
                                  <p:childTnLst>
                                    <p:set>
                                      <p:cBhvr>
                                        <p:cTn id="89" dur="1" fill="hold">
                                          <p:stCondLst>
                                            <p:cond delay="0"/>
                                          </p:stCondLst>
                                        </p:cTn>
                                        <p:tgtEl>
                                          <p:spTgt spid="1027"/>
                                        </p:tgtEl>
                                        <p:attrNameLst>
                                          <p:attrName>style.visibility</p:attrName>
                                        </p:attrNameLst>
                                      </p:cBhvr>
                                      <p:to>
                                        <p:strVal val="visible"/>
                                      </p:to>
                                    </p:set>
                                    <p:animEffect transition="in" filter="circle(in)">
                                      <p:cBhvr>
                                        <p:cTn id="90" dur="2000"/>
                                        <p:tgtEl>
                                          <p:spTgt spid="1027"/>
                                        </p:tgtEl>
                                      </p:cBhvr>
                                    </p:animEffect>
                                  </p:childTnLst>
                                </p:cTn>
                              </p:par>
                              <p:par>
                                <p:cTn id="91" presetID="6" presetClass="entr" presetSubtype="16" fill="hold" grpId="0" nodeType="withEffect">
                                  <p:stCondLst>
                                    <p:cond delay="0"/>
                                  </p:stCondLst>
                                  <p:childTnLst>
                                    <p:set>
                                      <p:cBhvr>
                                        <p:cTn id="92" dur="1" fill="hold">
                                          <p:stCondLst>
                                            <p:cond delay="0"/>
                                          </p:stCondLst>
                                        </p:cTn>
                                        <p:tgtEl>
                                          <p:spTgt spid="48"/>
                                        </p:tgtEl>
                                        <p:attrNameLst>
                                          <p:attrName>style.visibility</p:attrName>
                                        </p:attrNameLst>
                                      </p:cBhvr>
                                      <p:to>
                                        <p:strVal val="visible"/>
                                      </p:to>
                                    </p:set>
                                    <p:animEffect transition="in" filter="circle(in)">
                                      <p:cBhvr>
                                        <p:cTn id="93" dur="2000"/>
                                        <p:tgtEl>
                                          <p:spTgt spid="48"/>
                                        </p:tgtEl>
                                      </p:cBhvr>
                                    </p:animEffect>
                                  </p:childTnLst>
                                </p:cTn>
                              </p:par>
                            </p:childTnLst>
                          </p:cTn>
                        </p:par>
                        <p:par>
                          <p:cTn id="94" fill="hold" nodeType="afterGroup">
                            <p:stCondLst>
                              <p:cond delay="16000"/>
                            </p:stCondLst>
                            <p:childTnLst>
                              <p:par>
                                <p:cTn id="95" presetID="6" presetClass="entr" presetSubtype="16" fill="hold" nodeType="afterEffect">
                                  <p:stCondLst>
                                    <p:cond delay="0"/>
                                  </p:stCondLst>
                                  <p:childTnLst>
                                    <p:set>
                                      <p:cBhvr>
                                        <p:cTn id="96" dur="1" fill="hold">
                                          <p:stCondLst>
                                            <p:cond delay="0"/>
                                          </p:stCondLst>
                                        </p:cTn>
                                        <p:tgtEl>
                                          <p:spTgt spid="1028"/>
                                        </p:tgtEl>
                                        <p:attrNameLst>
                                          <p:attrName>style.visibility</p:attrName>
                                        </p:attrNameLst>
                                      </p:cBhvr>
                                      <p:to>
                                        <p:strVal val="visible"/>
                                      </p:to>
                                    </p:set>
                                    <p:animEffect transition="in" filter="circle(in)">
                                      <p:cBhvr>
                                        <p:cTn id="97" dur="2000"/>
                                        <p:tgtEl>
                                          <p:spTgt spid="1028"/>
                                        </p:tgtEl>
                                      </p:cBhvr>
                                    </p:animEffect>
                                  </p:childTnLst>
                                </p:cTn>
                              </p:par>
                              <p:par>
                                <p:cTn id="98" presetID="6" presetClass="entr" presetSubtype="16" fill="hold" grpId="0" nodeType="withEffect">
                                  <p:stCondLst>
                                    <p:cond delay="0"/>
                                  </p:stCondLst>
                                  <p:childTnLst>
                                    <p:set>
                                      <p:cBhvr>
                                        <p:cTn id="99" dur="1" fill="hold">
                                          <p:stCondLst>
                                            <p:cond delay="0"/>
                                          </p:stCondLst>
                                        </p:cTn>
                                        <p:tgtEl>
                                          <p:spTgt spid="49"/>
                                        </p:tgtEl>
                                        <p:attrNameLst>
                                          <p:attrName>style.visibility</p:attrName>
                                        </p:attrNameLst>
                                      </p:cBhvr>
                                      <p:to>
                                        <p:strVal val="visible"/>
                                      </p:to>
                                    </p:set>
                                    <p:animEffect transition="in" filter="circle(in)">
                                      <p:cBhvr>
                                        <p:cTn id="100" dur="2000"/>
                                        <p:tgtEl>
                                          <p:spTgt spid="49"/>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6" presetClass="entr" presetSubtype="16" fill="hold" grpId="0" nodeType="clickEffect">
                                  <p:stCondLst>
                                    <p:cond delay="0"/>
                                  </p:stCondLst>
                                  <p:childTnLst>
                                    <p:set>
                                      <p:cBhvr>
                                        <p:cTn id="104" dur="1" fill="hold">
                                          <p:stCondLst>
                                            <p:cond delay="0"/>
                                          </p:stCondLst>
                                        </p:cTn>
                                        <p:tgtEl>
                                          <p:spTgt spid="53"/>
                                        </p:tgtEl>
                                        <p:attrNameLst>
                                          <p:attrName>style.visibility</p:attrName>
                                        </p:attrNameLst>
                                      </p:cBhvr>
                                      <p:to>
                                        <p:strVal val="visible"/>
                                      </p:to>
                                    </p:set>
                                    <p:animEffect transition="in" filter="circle(in)">
                                      <p:cBhvr>
                                        <p:cTn id="105" dur="2000"/>
                                        <p:tgtEl>
                                          <p:spTgt spid="53"/>
                                        </p:tgtEl>
                                      </p:cBhvr>
                                    </p:animEffect>
                                  </p:childTnLst>
                                </p:cTn>
                              </p:par>
                              <p:par>
                                <p:cTn id="106" presetID="6" presetClass="entr" presetSubtype="16" fill="hold" nodeType="withEffect">
                                  <p:stCondLst>
                                    <p:cond delay="0"/>
                                  </p:stCondLst>
                                  <p:childTnLst>
                                    <p:set>
                                      <p:cBhvr>
                                        <p:cTn id="107" dur="1" fill="hold">
                                          <p:stCondLst>
                                            <p:cond delay="0"/>
                                          </p:stCondLst>
                                        </p:cTn>
                                        <p:tgtEl>
                                          <p:spTgt spid="58"/>
                                        </p:tgtEl>
                                        <p:attrNameLst>
                                          <p:attrName>style.visibility</p:attrName>
                                        </p:attrNameLst>
                                      </p:cBhvr>
                                      <p:to>
                                        <p:strVal val="visible"/>
                                      </p:to>
                                    </p:set>
                                    <p:animEffect transition="in" filter="circle(in)">
                                      <p:cBhvr>
                                        <p:cTn id="108" dur="2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139" grpId="0"/>
      <p:bldP spid="5140" grpId="0"/>
      <p:bldP spid="46" grpId="0" animBg="1"/>
      <p:bldP spid="45" grpId="0" animBg="1"/>
      <p:bldP spid="5162" grpId="0"/>
      <p:bldP spid="47" grpId="0"/>
      <p:bldP spid="48" grpId="0"/>
      <p:bldP spid="49" grpId="0"/>
      <p:bldP spid="5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4" y="0"/>
            <a:ext cx="5465762" cy="3457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asellaDiTesto 9"/>
          <p:cNvSpPr txBox="1"/>
          <p:nvPr/>
        </p:nvSpPr>
        <p:spPr>
          <a:xfrm>
            <a:off x="1533525" y="188913"/>
            <a:ext cx="720725" cy="400050"/>
          </a:xfrm>
          <a:prstGeom prst="rect">
            <a:avLst/>
          </a:prstGeom>
          <a:noFill/>
        </p:spPr>
        <p:txBody>
          <a:bodyPr>
            <a:spAutoFit/>
          </a:bodyPr>
          <a:lstStyle/>
          <a:p>
            <a:pPr fontAlgn="auto">
              <a:spcBef>
                <a:spcPts val="0"/>
              </a:spcBef>
              <a:spcAft>
                <a:spcPts val="0"/>
              </a:spcAft>
              <a:defRPr/>
            </a:pPr>
            <a:r>
              <a:rPr lang="it-IT" sz="2000" b="1" dirty="0">
                <a:solidFill>
                  <a:srgbClr val="FF0000"/>
                </a:solidFill>
                <a:effectLst>
                  <a:outerShdw blurRad="38100" dist="38100" dir="2700000" algn="tl">
                    <a:srgbClr val="000000">
                      <a:alpha val="43137"/>
                    </a:srgbClr>
                  </a:outerShdw>
                </a:effectLst>
                <a:latin typeface="+mn-lt"/>
                <a:cs typeface="+mn-cs"/>
              </a:rPr>
              <a:t>D + E</a:t>
            </a:r>
          </a:p>
        </p:txBody>
      </p:sp>
      <p:cxnSp>
        <p:nvCxnSpPr>
          <p:cNvPr id="11" name="Connettore 2 10"/>
          <p:cNvCxnSpPr/>
          <p:nvPr/>
        </p:nvCxnSpPr>
        <p:spPr>
          <a:xfrm flipH="1">
            <a:off x="1296988" y="428625"/>
            <a:ext cx="288925" cy="1603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ttangolo 16"/>
          <p:cNvSpPr/>
          <p:nvPr/>
        </p:nvSpPr>
        <p:spPr>
          <a:xfrm>
            <a:off x="5618163" y="1196975"/>
            <a:ext cx="177800" cy="5675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 name="Rettangolo 1"/>
          <p:cNvSpPr/>
          <p:nvPr/>
        </p:nvSpPr>
        <p:spPr>
          <a:xfrm>
            <a:off x="5749925" y="1349375"/>
            <a:ext cx="3406775" cy="46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7756" y="3416300"/>
            <a:ext cx="5499100" cy="344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7"/>
          <p:cNvSpPr txBox="1"/>
          <p:nvPr/>
        </p:nvSpPr>
        <p:spPr>
          <a:xfrm>
            <a:off x="5822950" y="3614738"/>
            <a:ext cx="720725" cy="400050"/>
          </a:xfrm>
          <a:prstGeom prst="rect">
            <a:avLst/>
          </a:prstGeom>
          <a:noFill/>
        </p:spPr>
        <p:txBody>
          <a:bodyPr>
            <a:spAutoFit/>
          </a:bodyPr>
          <a:lstStyle/>
          <a:p>
            <a:pPr fontAlgn="auto">
              <a:spcBef>
                <a:spcPts val="0"/>
              </a:spcBef>
              <a:spcAft>
                <a:spcPts val="0"/>
              </a:spcAft>
              <a:defRPr/>
            </a:pPr>
            <a:r>
              <a:rPr lang="it-IT" sz="2000" b="1" dirty="0">
                <a:solidFill>
                  <a:srgbClr val="FF0000"/>
                </a:solidFill>
                <a:effectLst>
                  <a:outerShdw blurRad="38100" dist="38100" dir="2700000" algn="tl">
                    <a:srgbClr val="000000">
                      <a:alpha val="43137"/>
                    </a:srgbClr>
                  </a:outerShdw>
                </a:effectLst>
                <a:latin typeface="+mn-lt"/>
                <a:cs typeface="+mn-cs"/>
              </a:rPr>
              <a:t>D + F</a:t>
            </a:r>
          </a:p>
        </p:txBody>
      </p:sp>
      <p:cxnSp>
        <p:nvCxnSpPr>
          <p:cNvPr id="9" name="Connettore 2 8"/>
          <p:cNvCxnSpPr/>
          <p:nvPr/>
        </p:nvCxnSpPr>
        <p:spPr>
          <a:xfrm flipH="1">
            <a:off x="5588000" y="3919538"/>
            <a:ext cx="287337" cy="1603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328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par>
                          <p:cTn id="8" fill="hold" nodeType="afterGroup">
                            <p:stCondLst>
                              <p:cond delay="2000"/>
                            </p:stCondLst>
                            <p:childTnLst>
                              <p:par>
                                <p:cTn id="9" presetID="6"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ircle(in)">
                                      <p:cBhvr>
                                        <p:cTn id="11" dur="2000"/>
                                        <p:tgtEl>
                                          <p:spTgt spid="1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16"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par>
                          <p:cTn id="17" fill="hold" nodeType="afterGroup">
                            <p:stCondLst>
                              <p:cond delay="2000"/>
                            </p:stCondLst>
                            <p:childTnLst>
                              <p:par>
                                <p:cTn id="18" presetID="6" presetClass="entr" presetSubtype="16"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par>
                          <p:cTn id="21" fill="hold" nodeType="afterGroup">
                            <p:stCondLst>
                              <p:cond delay="4000"/>
                            </p:stCondLst>
                            <p:childTnLst>
                              <p:par>
                                <p:cTn id="22" presetID="6" presetClass="entr" presetSubtype="16"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C44532AF-DF45-4716-A316-9BDA786107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382315" y="-99392"/>
            <a:ext cx="4379369" cy="7056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a:extLst>
              <a:ext uri="{FF2B5EF4-FFF2-40B4-BE49-F238E27FC236}">
                <a16:creationId xmlns:a16="http://schemas.microsoft.com/office/drawing/2014/main" id="{E6C3723E-99A3-4B4A-BAB7-DA504CC3600E}"/>
              </a:ext>
            </a:extLst>
          </p:cNvPr>
          <p:cNvPicPr>
            <a:picLocks noChangeAspect="1"/>
          </p:cNvPicPr>
          <p:nvPr/>
        </p:nvPicPr>
        <p:blipFill>
          <a:blip r:embed="rId3"/>
          <a:stretch>
            <a:fillRect/>
          </a:stretch>
        </p:blipFill>
        <p:spPr>
          <a:xfrm rot="5400000">
            <a:off x="5275674" y="1249367"/>
            <a:ext cx="680881" cy="1224136"/>
          </a:xfrm>
          <a:prstGeom prst="rect">
            <a:avLst/>
          </a:prstGeom>
        </p:spPr>
      </p:pic>
    </p:spTree>
    <p:extLst>
      <p:ext uri="{BB962C8B-B14F-4D97-AF65-F5344CB8AC3E}">
        <p14:creationId xmlns:p14="http://schemas.microsoft.com/office/powerpoint/2010/main" val="27947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127521"/>
            <a:ext cx="9251951" cy="589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p:cNvSpPr/>
          <p:nvPr/>
        </p:nvSpPr>
        <p:spPr>
          <a:xfrm>
            <a:off x="-180975" y="-243408"/>
            <a:ext cx="9505950"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 name="Rettangolo 3"/>
          <p:cNvSpPr/>
          <p:nvPr/>
        </p:nvSpPr>
        <p:spPr>
          <a:xfrm>
            <a:off x="-180975" y="5722623"/>
            <a:ext cx="9505950"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 name="CasellaDiTesto 4"/>
          <p:cNvSpPr txBox="1"/>
          <p:nvPr/>
        </p:nvSpPr>
        <p:spPr>
          <a:xfrm>
            <a:off x="3203575" y="953567"/>
            <a:ext cx="1081088" cy="400050"/>
          </a:xfrm>
          <a:prstGeom prst="rect">
            <a:avLst/>
          </a:prstGeom>
          <a:noFill/>
        </p:spPr>
        <p:txBody>
          <a:bodyPr>
            <a:spAutoFit/>
          </a:bodyPr>
          <a:lstStyle/>
          <a:p>
            <a:pPr fontAlgn="auto">
              <a:spcBef>
                <a:spcPts val="0"/>
              </a:spcBef>
              <a:spcAft>
                <a:spcPts val="0"/>
              </a:spcAft>
              <a:defRPr/>
            </a:pPr>
            <a:r>
              <a:rPr lang="it-IT" sz="2000" b="1" dirty="0">
                <a:solidFill>
                  <a:srgbClr val="FF0000"/>
                </a:solidFill>
                <a:effectLst>
                  <a:outerShdw blurRad="38100" dist="38100" dir="2700000" algn="tl">
                    <a:srgbClr val="000000">
                      <a:alpha val="43137"/>
                    </a:srgbClr>
                  </a:outerShdw>
                </a:effectLst>
                <a:latin typeface="+mn-lt"/>
                <a:cs typeface="+mn-cs"/>
              </a:rPr>
              <a:t>D + E + F</a:t>
            </a:r>
          </a:p>
        </p:txBody>
      </p:sp>
      <p:cxnSp>
        <p:nvCxnSpPr>
          <p:cNvPr id="6" name="Connettore 2 5"/>
          <p:cNvCxnSpPr/>
          <p:nvPr/>
        </p:nvCxnSpPr>
        <p:spPr>
          <a:xfrm flipH="1">
            <a:off x="2968625" y="1258367"/>
            <a:ext cx="288925" cy="1587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8" y="5934758"/>
            <a:ext cx="2730383" cy="906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6512" y="5934758"/>
            <a:ext cx="1805381" cy="892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4716016" y="5907462"/>
            <a:ext cx="3888432" cy="923330"/>
          </a:xfrm>
          <a:prstGeom prst="rect">
            <a:avLst/>
          </a:prstGeom>
          <a:solidFill>
            <a:schemeClr val="accent6">
              <a:lumMod val="20000"/>
              <a:lumOff val="80000"/>
            </a:schemeClr>
          </a:solidFill>
        </p:spPr>
        <p:txBody>
          <a:bodyPr wrap="square" rtlCol="0">
            <a:spAutoFit/>
          </a:bodyPr>
          <a:lstStyle/>
          <a:p>
            <a:pPr algn="ctr"/>
            <a:r>
              <a:rPr lang="it-IT" b="1" dirty="0"/>
              <a:t>OSCILLATORI SEMPLICI </a:t>
            </a:r>
          </a:p>
          <a:p>
            <a:pPr algn="ctr"/>
            <a:r>
              <a:rPr lang="it-IT" b="1" i="1" dirty="0"/>
              <a:t>sollecitati da moti armonici elementari e da loro combinazioni</a:t>
            </a:r>
          </a:p>
        </p:txBody>
      </p:sp>
      <p:sp>
        <p:nvSpPr>
          <p:cNvPr id="9" name="Freccia a destra 8"/>
          <p:cNvSpPr/>
          <p:nvPr/>
        </p:nvSpPr>
        <p:spPr>
          <a:xfrm>
            <a:off x="8748464" y="6093296"/>
            <a:ext cx="216024" cy="504056"/>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56137845"/>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592" y="-27384"/>
            <a:ext cx="9144000" cy="5134708"/>
          </a:xfrm>
          <a:prstGeom prst="rect">
            <a:avLst/>
          </a:prstGeom>
        </p:spPr>
      </p:pic>
      <p:sp>
        <p:nvSpPr>
          <p:cNvPr id="4" name="Rettangolo 3"/>
          <p:cNvSpPr/>
          <p:nvPr/>
        </p:nvSpPr>
        <p:spPr>
          <a:xfrm>
            <a:off x="-756592" y="-27384"/>
            <a:ext cx="6372200" cy="3024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756592" y="2996952"/>
            <a:ext cx="1331640" cy="2110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5248" y="692696"/>
            <a:ext cx="3072123" cy="1368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7">
            <a:hlinkClick r:id="rId4" action="ppaction://hlinkfi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450" y="5335588"/>
            <a:ext cx="2674938" cy="1511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 name="Rettangolo 9"/>
          <p:cNvSpPr/>
          <p:nvPr/>
        </p:nvSpPr>
        <p:spPr>
          <a:xfrm rot="1651679">
            <a:off x="2601489" y="6499225"/>
            <a:ext cx="136366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1" name="Rettangolo 10"/>
          <p:cNvSpPr/>
          <p:nvPr/>
        </p:nvSpPr>
        <p:spPr>
          <a:xfrm rot="20857982">
            <a:off x="4090709" y="6688138"/>
            <a:ext cx="1538288" cy="382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2" name="CasellaDiTesto 11"/>
          <p:cNvSpPr txBox="1"/>
          <p:nvPr/>
        </p:nvSpPr>
        <p:spPr>
          <a:xfrm>
            <a:off x="2973625" y="5841669"/>
            <a:ext cx="285750" cy="400050"/>
          </a:xfrm>
          <a:prstGeom prst="rect">
            <a:avLst/>
          </a:prstGeom>
          <a:noFill/>
        </p:spPr>
        <p:txBody>
          <a:bodyPr>
            <a:spAutoFit/>
          </a:bodyPr>
          <a:lstStyle/>
          <a:p>
            <a:pPr fontAlgn="auto">
              <a:spcBef>
                <a:spcPts val="0"/>
              </a:spcBef>
              <a:spcAft>
                <a:spcPts val="0"/>
              </a:spcAft>
              <a:defRPr/>
            </a:pPr>
            <a:r>
              <a:rPr lang="it-IT" sz="2000" b="1" dirty="0">
                <a:solidFill>
                  <a:schemeClr val="bg1"/>
                </a:solidFill>
                <a:effectLst>
                  <a:outerShdw blurRad="38100" dist="38100" dir="2700000" algn="tl">
                    <a:srgbClr val="000000">
                      <a:alpha val="43137"/>
                    </a:srgbClr>
                  </a:outerShdw>
                </a:effectLst>
                <a:latin typeface="+mn-lt"/>
                <a:cs typeface="+mn-cs"/>
              </a:rPr>
              <a:t>D</a:t>
            </a:r>
          </a:p>
        </p:txBody>
      </p:sp>
      <p:sp>
        <p:nvSpPr>
          <p:cNvPr id="13" name="CasellaDiTesto 12"/>
          <p:cNvSpPr txBox="1"/>
          <p:nvPr/>
        </p:nvSpPr>
        <p:spPr>
          <a:xfrm>
            <a:off x="3227625" y="5973432"/>
            <a:ext cx="285750" cy="400050"/>
          </a:xfrm>
          <a:prstGeom prst="rect">
            <a:avLst/>
          </a:prstGeom>
          <a:noFill/>
        </p:spPr>
        <p:txBody>
          <a:bodyPr>
            <a:spAutoFit/>
          </a:bodyPr>
          <a:lstStyle/>
          <a:p>
            <a:pPr fontAlgn="auto">
              <a:spcBef>
                <a:spcPts val="0"/>
              </a:spcBef>
              <a:spcAft>
                <a:spcPts val="0"/>
              </a:spcAft>
              <a:defRPr/>
            </a:pPr>
            <a:r>
              <a:rPr lang="it-IT" sz="2000" b="1" dirty="0">
                <a:solidFill>
                  <a:schemeClr val="bg1"/>
                </a:solidFill>
                <a:effectLst>
                  <a:outerShdw blurRad="38100" dist="38100" dir="2700000" algn="tl">
                    <a:srgbClr val="000000">
                      <a:alpha val="43137"/>
                    </a:srgbClr>
                  </a:outerShdw>
                </a:effectLst>
                <a:latin typeface="+mn-lt"/>
                <a:cs typeface="+mn-cs"/>
              </a:rPr>
              <a:t>E</a:t>
            </a:r>
          </a:p>
        </p:txBody>
      </p:sp>
      <p:sp>
        <p:nvSpPr>
          <p:cNvPr id="14" name="CasellaDiTesto 13"/>
          <p:cNvSpPr txBox="1"/>
          <p:nvPr/>
        </p:nvSpPr>
        <p:spPr>
          <a:xfrm>
            <a:off x="3497500" y="6078207"/>
            <a:ext cx="285750" cy="400050"/>
          </a:xfrm>
          <a:prstGeom prst="rect">
            <a:avLst/>
          </a:prstGeom>
          <a:noFill/>
        </p:spPr>
        <p:txBody>
          <a:bodyPr>
            <a:spAutoFit/>
          </a:bodyPr>
          <a:lstStyle/>
          <a:p>
            <a:pPr fontAlgn="auto">
              <a:spcBef>
                <a:spcPts val="0"/>
              </a:spcBef>
              <a:spcAft>
                <a:spcPts val="0"/>
              </a:spcAft>
              <a:defRPr/>
            </a:pPr>
            <a:r>
              <a:rPr lang="it-IT" sz="2000" b="1" dirty="0">
                <a:solidFill>
                  <a:schemeClr val="bg1"/>
                </a:solidFill>
                <a:effectLst>
                  <a:outerShdw blurRad="38100" dist="38100" dir="2700000" algn="tl">
                    <a:srgbClr val="000000">
                      <a:alpha val="43137"/>
                    </a:srgbClr>
                  </a:outerShdw>
                </a:effectLst>
                <a:latin typeface="+mn-lt"/>
                <a:cs typeface="+mn-cs"/>
              </a:rPr>
              <a:t>F</a:t>
            </a:r>
          </a:p>
        </p:txBody>
      </p:sp>
      <p:sp>
        <p:nvSpPr>
          <p:cNvPr id="15" name="CasellaDiTesto 14"/>
          <p:cNvSpPr txBox="1"/>
          <p:nvPr/>
        </p:nvSpPr>
        <p:spPr>
          <a:xfrm>
            <a:off x="7238578" y="260648"/>
            <a:ext cx="285750" cy="400050"/>
          </a:xfrm>
          <a:prstGeom prst="rect">
            <a:avLst/>
          </a:prstGeom>
          <a:noFill/>
        </p:spPr>
        <p:txBody>
          <a:bodyPr>
            <a:spAutoFit/>
          </a:bodyPr>
          <a:lstStyle/>
          <a:p>
            <a:pPr fontAlgn="auto">
              <a:spcBef>
                <a:spcPts val="0"/>
              </a:spcBef>
              <a:spcAft>
                <a:spcPts val="0"/>
              </a:spcAft>
              <a:defRPr/>
            </a:pPr>
            <a:r>
              <a:rPr lang="it-IT" sz="2000" b="1" dirty="0">
                <a:solidFill>
                  <a:schemeClr val="bg1"/>
                </a:solidFill>
                <a:effectLst>
                  <a:outerShdw blurRad="38100" dist="38100" dir="2700000" algn="tl">
                    <a:srgbClr val="000000">
                      <a:alpha val="43137"/>
                    </a:srgbClr>
                  </a:outerShdw>
                </a:effectLst>
                <a:latin typeface="+mn-lt"/>
                <a:cs typeface="+mn-cs"/>
              </a:rPr>
              <a:t>D</a:t>
            </a:r>
          </a:p>
        </p:txBody>
      </p:sp>
      <p:sp>
        <p:nvSpPr>
          <p:cNvPr id="16" name="CasellaDiTesto 15"/>
          <p:cNvSpPr txBox="1"/>
          <p:nvPr/>
        </p:nvSpPr>
        <p:spPr>
          <a:xfrm>
            <a:off x="6588224" y="760203"/>
            <a:ext cx="285750" cy="400050"/>
          </a:xfrm>
          <a:prstGeom prst="rect">
            <a:avLst/>
          </a:prstGeom>
          <a:noFill/>
        </p:spPr>
        <p:txBody>
          <a:bodyPr>
            <a:spAutoFit/>
          </a:bodyPr>
          <a:lstStyle/>
          <a:p>
            <a:pPr fontAlgn="auto">
              <a:spcBef>
                <a:spcPts val="0"/>
              </a:spcBef>
              <a:spcAft>
                <a:spcPts val="0"/>
              </a:spcAft>
              <a:defRPr/>
            </a:pPr>
            <a:r>
              <a:rPr lang="it-IT" sz="2000" b="1" dirty="0">
                <a:solidFill>
                  <a:schemeClr val="bg1"/>
                </a:solidFill>
                <a:effectLst>
                  <a:outerShdw blurRad="38100" dist="38100" dir="2700000" algn="tl">
                    <a:srgbClr val="000000">
                      <a:alpha val="43137"/>
                    </a:srgbClr>
                  </a:outerShdw>
                </a:effectLst>
                <a:latin typeface="+mn-lt"/>
                <a:cs typeface="+mn-cs"/>
              </a:rPr>
              <a:t>E</a:t>
            </a:r>
          </a:p>
        </p:txBody>
      </p:sp>
      <p:sp>
        <p:nvSpPr>
          <p:cNvPr id="17" name="CasellaDiTesto 16"/>
          <p:cNvSpPr txBox="1"/>
          <p:nvPr/>
        </p:nvSpPr>
        <p:spPr>
          <a:xfrm>
            <a:off x="5940152" y="1264754"/>
            <a:ext cx="285750" cy="400050"/>
          </a:xfrm>
          <a:prstGeom prst="rect">
            <a:avLst/>
          </a:prstGeom>
          <a:noFill/>
        </p:spPr>
        <p:txBody>
          <a:bodyPr>
            <a:spAutoFit/>
          </a:bodyPr>
          <a:lstStyle/>
          <a:p>
            <a:pPr fontAlgn="auto">
              <a:spcBef>
                <a:spcPts val="0"/>
              </a:spcBef>
              <a:spcAft>
                <a:spcPts val="0"/>
              </a:spcAft>
              <a:defRPr/>
            </a:pPr>
            <a:r>
              <a:rPr lang="it-IT" sz="2000" b="1" dirty="0">
                <a:solidFill>
                  <a:schemeClr val="bg1"/>
                </a:solidFill>
                <a:effectLst>
                  <a:outerShdw blurRad="38100" dist="38100" dir="2700000" algn="tl">
                    <a:srgbClr val="000000">
                      <a:alpha val="43137"/>
                    </a:srgbClr>
                  </a:outerShdw>
                </a:effectLst>
                <a:latin typeface="+mn-lt"/>
                <a:cs typeface="+mn-cs"/>
              </a:rPr>
              <a:t>F</a:t>
            </a:r>
          </a:p>
        </p:txBody>
      </p:sp>
      <p:sp>
        <p:nvSpPr>
          <p:cNvPr id="18" name="CasellaDiTesto 17"/>
          <p:cNvSpPr txBox="1"/>
          <p:nvPr/>
        </p:nvSpPr>
        <p:spPr>
          <a:xfrm>
            <a:off x="3275498" y="720611"/>
            <a:ext cx="2160240" cy="369332"/>
          </a:xfrm>
          <a:prstGeom prst="rect">
            <a:avLst/>
          </a:prstGeom>
          <a:noFill/>
        </p:spPr>
        <p:txBody>
          <a:bodyPr wrap="square" rtlCol="0">
            <a:spAutoFit/>
          </a:bodyPr>
          <a:lstStyle/>
          <a:p>
            <a:r>
              <a:rPr lang="it-IT" b="1" dirty="0">
                <a:solidFill>
                  <a:schemeClr val="bg1"/>
                </a:solidFill>
              </a:rPr>
              <a:t>Motore BRUSHLESS</a:t>
            </a:r>
          </a:p>
        </p:txBody>
      </p:sp>
      <p:sp>
        <p:nvSpPr>
          <p:cNvPr id="20" name="Rettangolo 19"/>
          <p:cNvSpPr/>
          <p:nvPr/>
        </p:nvSpPr>
        <p:spPr>
          <a:xfrm>
            <a:off x="899592" y="1207409"/>
            <a:ext cx="1370671" cy="584775"/>
          </a:xfrm>
          <a:prstGeom prst="rect">
            <a:avLst/>
          </a:prstGeom>
        </p:spPr>
        <p:txBody>
          <a:bodyPr wrap="square">
            <a:spAutoFit/>
          </a:bodyPr>
          <a:lstStyle/>
          <a:p>
            <a:pPr algn="ctr"/>
            <a:r>
              <a:rPr lang="it-IT" sz="1600" dirty="0"/>
              <a:t>gestito da </a:t>
            </a:r>
            <a:r>
              <a:rPr lang="it-IT" sz="1600" b="1" dirty="0"/>
              <a:t>CPU</a:t>
            </a:r>
            <a:r>
              <a:rPr lang="it-IT" sz="1600" dirty="0"/>
              <a:t> e </a:t>
            </a:r>
            <a:r>
              <a:rPr lang="it-IT" sz="1600" b="1" dirty="0"/>
              <a:t>driver </a:t>
            </a:r>
          </a:p>
        </p:txBody>
      </p:sp>
      <p:sp>
        <p:nvSpPr>
          <p:cNvPr id="21" name="Rettangolo 20"/>
          <p:cNvSpPr/>
          <p:nvPr/>
        </p:nvSpPr>
        <p:spPr>
          <a:xfrm>
            <a:off x="2270262" y="2204864"/>
            <a:ext cx="3345345" cy="584775"/>
          </a:xfrm>
          <a:prstGeom prst="rect">
            <a:avLst/>
          </a:prstGeom>
        </p:spPr>
        <p:txBody>
          <a:bodyPr wrap="square">
            <a:spAutoFit/>
          </a:bodyPr>
          <a:lstStyle/>
          <a:p>
            <a:pPr algn="ctr"/>
            <a:r>
              <a:rPr lang="it-IT" sz="1600" dirty="0"/>
              <a:t>collegato a </a:t>
            </a:r>
            <a:r>
              <a:rPr lang="it-IT" sz="1600" b="1" dirty="0"/>
              <a:t>vite a ricircolo di sfere </a:t>
            </a:r>
            <a:r>
              <a:rPr lang="it-IT" sz="1600" dirty="0"/>
              <a:t>per trasferire moto oscillatorio radiale</a:t>
            </a:r>
          </a:p>
        </p:txBody>
      </p:sp>
      <p:sp>
        <p:nvSpPr>
          <p:cNvPr id="22" name="Freccia in giù 21"/>
          <p:cNvSpPr/>
          <p:nvPr/>
        </p:nvSpPr>
        <p:spPr>
          <a:xfrm>
            <a:off x="1440911" y="1916832"/>
            <a:ext cx="250769" cy="728790"/>
          </a:xfrm>
          <a:prstGeom prst="downArrow">
            <a:avLst/>
          </a:prstGeom>
          <a:solidFill>
            <a:schemeClr val="bg1"/>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ttangolo 22"/>
          <p:cNvSpPr/>
          <p:nvPr/>
        </p:nvSpPr>
        <p:spPr>
          <a:xfrm>
            <a:off x="5616274" y="5495054"/>
            <a:ext cx="3428992" cy="1077218"/>
          </a:xfrm>
          <a:prstGeom prst="rect">
            <a:avLst/>
          </a:prstGeom>
        </p:spPr>
        <p:txBody>
          <a:bodyPr wrap="square">
            <a:spAutoFit/>
          </a:bodyPr>
          <a:lstStyle/>
          <a:p>
            <a:pPr algn="ctr"/>
            <a:r>
              <a:rPr lang="it-IT" sz="1600" b="1" dirty="0">
                <a:hlinkClick r:id="rId6"/>
              </a:rPr>
              <a:t>Pulpito di comando</a:t>
            </a:r>
            <a:r>
              <a:rPr lang="it-IT" sz="1600" b="1" dirty="0"/>
              <a:t> </a:t>
            </a:r>
            <a:r>
              <a:rPr lang="it-IT" altLang="it-IT" sz="1600" i="1" dirty="0"/>
              <a:t>(filmato di 2’33”) </a:t>
            </a:r>
            <a:r>
              <a:rPr lang="it-IT" sz="1600" dirty="0"/>
              <a:t>con tre selettori ON‐OFF per attivare i tre moti a 1/2/4 Hz singolarmente </a:t>
            </a:r>
          </a:p>
          <a:p>
            <a:pPr algn="ctr"/>
            <a:r>
              <a:rPr lang="it-IT" sz="1600" dirty="0"/>
              <a:t>o in combinazione tra loro  </a:t>
            </a:r>
          </a:p>
        </p:txBody>
      </p:sp>
      <p:sp>
        <p:nvSpPr>
          <p:cNvPr id="24" name="CasellaDiTesto 23"/>
          <p:cNvSpPr txBox="1"/>
          <p:nvPr/>
        </p:nvSpPr>
        <p:spPr>
          <a:xfrm>
            <a:off x="3507810" y="3771624"/>
            <a:ext cx="285750" cy="307777"/>
          </a:xfrm>
          <a:prstGeom prst="rect">
            <a:avLst/>
          </a:prstGeom>
          <a:noFill/>
        </p:spPr>
        <p:txBody>
          <a:bodyPr>
            <a:spAutoFit/>
          </a:bodyPr>
          <a:lstStyle/>
          <a:p>
            <a:pPr fontAlgn="auto">
              <a:spcBef>
                <a:spcPts val="0"/>
              </a:spcBef>
              <a:spcAft>
                <a:spcPts val="0"/>
              </a:spcAft>
              <a:defRPr/>
            </a:pPr>
            <a:r>
              <a:rPr lang="it-IT" sz="1400" b="1" dirty="0">
                <a:solidFill>
                  <a:schemeClr val="bg1"/>
                </a:solidFill>
                <a:effectLst>
                  <a:outerShdw blurRad="38100" dist="38100" dir="2700000" algn="tl">
                    <a:srgbClr val="000000">
                      <a:alpha val="43137"/>
                    </a:srgbClr>
                  </a:outerShdw>
                </a:effectLst>
                <a:latin typeface="+mn-lt"/>
                <a:cs typeface="+mn-cs"/>
              </a:rPr>
              <a:t>D</a:t>
            </a:r>
          </a:p>
        </p:txBody>
      </p:sp>
      <p:sp>
        <p:nvSpPr>
          <p:cNvPr id="25" name="CasellaDiTesto 24"/>
          <p:cNvSpPr txBox="1"/>
          <p:nvPr/>
        </p:nvSpPr>
        <p:spPr>
          <a:xfrm>
            <a:off x="3723834" y="3771624"/>
            <a:ext cx="285750" cy="307777"/>
          </a:xfrm>
          <a:prstGeom prst="rect">
            <a:avLst/>
          </a:prstGeom>
          <a:noFill/>
        </p:spPr>
        <p:txBody>
          <a:bodyPr>
            <a:spAutoFit/>
          </a:bodyPr>
          <a:lstStyle/>
          <a:p>
            <a:pPr fontAlgn="auto">
              <a:spcBef>
                <a:spcPts val="0"/>
              </a:spcBef>
              <a:spcAft>
                <a:spcPts val="0"/>
              </a:spcAft>
              <a:defRPr/>
            </a:pPr>
            <a:r>
              <a:rPr lang="it-IT" sz="1400" b="1" dirty="0">
                <a:solidFill>
                  <a:schemeClr val="bg1"/>
                </a:solidFill>
                <a:effectLst>
                  <a:outerShdw blurRad="38100" dist="38100" dir="2700000" algn="tl">
                    <a:srgbClr val="000000">
                      <a:alpha val="43137"/>
                    </a:srgbClr>
                  </a:outerShdw>
                </a:effectLst>
                <a:latin typeface="+mn-lt"/>
                <a:cs typeface="+mn-cs"/>
              </a:rPr>
              <a:t>E</a:t>
            </a:r>
          </a:p>
        </p:txBody>
      </p:sp>
      <p:sp>
        <p:nvSpPr>
          <p:cNvPr id="26" name="CasellaDiTesto 25"/>
          <p:cNvSpPr txBox="1"/>
          <p:nvPr/>
        </p:nvSpPr>
        <p:spPr>
          <a:xfrm>
            <a:off x="3939858" y="3769280"/>
            <a:ext cx="285750" cy="307777"/>
          </a:xfrm>
          <a:prstGeom prst="rect">
            <a:avLst/>
          </a:prstGeom>
          <a:noFill/>
        </p:spPr>
        <p:txBody>
          <a:bodyPr>
            <a:spAutoFit/>
          </a:bodyPr>
          <a:lstStyle/>
          <a:p>
            <a:pPr fontAlgn="auto">
              <a:spcBef>
                <a:spcPts val="0"/>
              </a:spcBef>
              <a:spcAft>
                <a:spcPts val="0"/>
              </a:spcAft>
              <a:defRPr/>
            </a:pPr>
            <a:r>
              <a:rPr lang="it-IT" sz="1400" b="1" dirty="0">
                <a:solidFill>
                  <a:schemeClr val="bg1"/>
                </a:solidFill>
                <a:effectLst>
                  <a:outerShdw blurRad="38100" dist="38100" dir="2700000" algn="tl">
                    <a:srgbClr val="000000">
                      <a:alpha val="43137"/>
                    </a:srgbClr>
                  </a:outerShdw>
                </a:effectLst>
                <a:latin typeface="+mn-lt"/>
                <a:cs typeface="+mn-cs"/>
              </a:rPr>
              <a:t>F</a:t>
            </a:r>
          </a:p>
        </p:txBody>
      </p:sp>
      <p:sp>
        <p:nvSpPr>
          <p:cNvPr id="28" name="CasellaDiTesto 27">
            <a:extLst>
              <a:ext uri="{FF2B5EF4-FFF2-40B4-BE49-F238E27FC236}">
                <a16:creationId xmlns:a16="http://schemas.microsoft.com/office/drawing/2014/main" id="{B4DE04CB-9786-134B-9DEA-D94D0E0133F2}"/>
              </a:ext>
            </a:extLst>
          </p:cNvPr>
          <p:cNvSpPr txBox="1">
            <a:spLocks noChangeArrowheads="1"/>
          </p:cNvSpPr>
          <p:nvPr/>
        </p:nvSpPr>
        <p:spPr bwMode="auto">
          <a:xfrm rot="16200000">
            <a:off x="7890669" y="4071144"/>
            <a:ext cx="171926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1300" b="1" dirty="0">
                <a:solidFill>
                  <a:srgbClr val="000000"/>
                </a:solidFill>
                <a:hlinkClick r:id="rId7"/>
              </a:rPr>
              <a:t>Video</a:t>
            </a:r>
            <a:r>
              <a:rPr lang="it-IT" altLang="it-IT" sz="1300" dirty="0">
                <a:solidFill>
                  <a:srgbClr val="000000"/>
                </a:solidFill>
              </a:rPr>
              <a:t>: 0         7’20’’</a:t>
            </a:r>
          </a:p>
        </p:txBody>
      </p:sp>
      <p:sp>
        <p:nvSpPr>
          <p:cNvPr id="29" name="Freccia a destra 28">
            <a:extLst>
              <a:ext uri="{FF2B5EF4-FFF2-40B4-BE49-F238E27FC236}">
                <a16:creationId xmlns:a16="http://schemas.microsoft.com/office/drawing/2014/main" id="{F4DF588A-969F-C045-893D-BE48FD33228A}"/>
              </a:ext>
            </a:extLst>
          </p:cNvPr>
          <p:cNvSpPr/>
          <p:nvPr/>
        </p:nvSpPr>
        <p:spPr>
          <a:xfrm rot="16200000">
            <a:off x="8651082" y="4066381"/>
            <a:ext cx="215900" cy="80963"/>
          </a:xfrm>
          <a:prstGeom prst="rightArrow">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solidFill>
                <a:prstClr val="white"/>
              </a:solidFill>
            </a:endParaRPr>
          </a:p>
        </p:txBody>
      </p:sp>
    </p:spTree>
    <p:extLst>
      <p:ext uri="{BB962C8B-B14F-4D97-AF65-F5344CB8AC3E}">
        <p14:creationId xmlns:p14="http://schemas.microsoft.com/office/powerpoint/2010/main" val="186629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2000"/>
                                        <p:tgtEl>
                                          <p:spTgt spid="16"/>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2000"/>
                                        <p:tgtEl>
                                          <p:spTgt spid="17"/>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circle(in)">
                                      <p:cBhvr>
                                        <p:cTn id="31" dur="2000"/>
                                        <p:tgtEl>
                                          <p:spTgt spid="24"/>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circle(in)">
                                      <p:cBhvr>
                                        <p:cTn id="34" dur="2000"/>
                                        <p:tgtEl>
                                          <p:spTgt spid="25"/>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circle(in)">
                                      <p:cBhvr>
                                        <p:cTn id="3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23" grpId="0"/>
      <p:bldP spid="24" grpId="0"/>
      <p:bldP spid="25" grpId="0"/>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Immagine 3" descr="Composizione 3 sinusoidi.jpg">
            <a:extLst>
              <a:ext uri="{FF2B5EF4-FFF2-40B4-BE49-F238E27FC236}">
                <a16:creationId xmlns:a16="http://schemas.microsoft.com/office/drawing/2014/main" id="{9E4A1E05-A318-9649-AF4D-AB29EC1417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7263"/>
            <a:ext cx="91440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7" name="Connettore 1 46">
            <a:extLst>
              <a:ext uri="{FF2B5EF4-FFF2-40B4-BE49-F238E27FC236}">
                <a16:creationId xmlns:a16="http://schemas.microsoft.com/office/drawing/2014/main" id="{642C0FFD-BEC0-8849-A7E6-1A486E6BF652}"/>
              </a:ext>
            </a:extLst>
          </p:cNvPr>
          <p:cNvCxnSpPr/>
          <p:nvPr/>
        </p:nvCxnSpPr>
        <p:spPr>
          <a:xfrm>
            <a:off x="342900" y="1012825"/>
            <a:ext cx="576263"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Connettore 1 47">
            <a:extLst>
              <a:ext uri="{FF2B5EF4-FFF2-40B4-BE49-F238E27FC236}">
                <a16:creationId xmlns:a16="http://schemas.microsoft.com/office/drawing/2014/main" id="{6EB9CFA5-138E-2944-9723-1FD3BE07C08F}"/>
              </a:ext>
            </a:extLst>
          </p:cNvPr>
          <p:cNvCxnSpPr/>
          <p:nvPr/>
        </p:nvCxnSpPr>
        <p:spPr>
          <a:xfrm>
            <a:off x="355600" y="738188"/>
            <a:ext cx="976313"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9" name="Connettore 1 48">
            <a:extLst>
              <a:ext uri="{FF2B5EF4-FFF2-40B4-BE49-F238E27FC236}">
                <a16:creationId xmlns:a16="http://schemas.microsoft.com/office/drawing/2014/main" id="{F9A20385-6715-8A47-9A5B-52B8584E42BC}"/>
              </a:ext>
            </a:extLst>
          </p:cNvPr>
          <p:cNvCxnSpPr/>
          <p:nvPr/>
        </p:nvCxnSpPr>
        <p:spPr>
          <a:xfrm flipV="1">
            <a:off x="357188" y="482600"/>
            <a:ext cx="1739900" cy="15875"/>
          </a:xfrm>
          <a:prstGeom prst="line">
            <a:avLst/>
          </a:prstGeom>
          <a:ln w="1905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50" name="CasellaDiTesto 9">
            <a:extLst>
              <a:ext uri="{FF2B5EF4-FFF2-40B4-BE49-F238E27FC236}">
                <a16:creationId xmlns:a16="http://schemas.microsoft.com/office/drawing/2014/main" id="{0678AC28-9C7A-3449-BF0B-F8E5BB21BB71}"/>
              </a:ext>
            </a:extLst>
          </p:cNvPr>
          <p:cNvSpPr txBox="1">
            <a:spLocks noChangeArrowheads="1"/>
          </p:cNvSpPr>
          <p:nvPr/>
        </p:nvSpPr>
        <p:spPr bwMode="auto">
          <a:xfrm>
            <a:off x="395288" y="473075"/>
            <a:ext cx="1601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1" i="1" u="none" strike="noStrike" kern="1200" cap="none" spc="0" normalizeH="0" baseline="0" noProof="0">
                <a:ln>
                  <a:noFill/>
                </a:ln>
                <a:solidFill>
                  <a:srgbClr val="2C4D76"/>
                </a:solidFill>
                <a:effectLst/>
                <a:uLnTx/>
                <a:uFillTx/>
                <a:latin typeface="Calibri" panose="020F0502020204030204" pitchFamily="34" charset="0"/>
                <a:ea typeface="+mn-ea"/>
                <a:cs typeface="Arial" panose="020B0604020202020204" pitchFamily="34" charset="0"/>
              </a:rPr>
              <a:t>0,48</a:t>
            </a:r>
            <a:r>
              <a:rPr kumimoji="0" lang="it-IT" altLang="it-IT" sz="1400" b="0"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 </a:t>
            </a:r>
            <a:r>
              <a:rPr kumimoji="0" lang="it-IT" altLang="it-IT" sz="1400" b="0" i="1"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a:t>
            </a:r>
            <a:r>
              <a:rPr kumimoji="0" lang="it-IT" altLang="it-IT" sz="1400" b="1" i="1"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2,10</a:t>
            </a:r>
            <a:r>
              <a:rPr kumimoji="0" lang="it-IT" altLang="it-IT" sz="1400" b="0" i="1"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 </a:t>
            </a:r>
          </a:p>
        </p:txBody>
      </p:sp>
      <p:sp>
        <p:nvSpPr>
          <p:cNvPr id="51" name="CasellaDiTesto 50">
            <a:extLst>
              <a:ext uri="{FF2B5EF4-FFF2-40B4-BE49-F238E27FC236}">
                <a16:creationId xmlns:a16="http://schemas.microsoft.com/office/drawing/2014/main" id="{38D2E19A-6F1A-4042-A0C0-4D3CBE5CB6E8}"/>
              </a:ext>
            </a:extLst>
          </p:cNvPr>
          <p:cNvSpPr txBox="1">
            <a:spLocks noChangeArrowheads="1"/>
          </p:cNvSpPr>
          <p:nvPr/>
        </p:nvSpPr>
        <p:spPr bwMode="auto">
          <a:xfrm>
            <a:off x="395288" y="749300"/>
            <a:ext cx="1585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400" b="1" i="1" u="none" strike="noStrike" kern="1200" cap="none" spc="0" normalizeH="0" baseline="0" noProof="0">
                <a:ln>
                  <a:noFill/>
                </a:ln>
                <a:solidFill>
                  <a:srgbClr val="2C4D76"/>
                </a:solidFill>
                <a:effectLst/>
                <a:uLnTx/>
                <a:uFillTx/>
                <a:latin typeface="Calibri" panose="020F0502020204030204" pitchFamily="34" charset="0"/>
                <a:ea typeface="+mn-ea"/>
                <a:cs typeface="Arial" panose="020B0604020202020204" pitchFamily="34" charset="0"/>
              </a:rPr>
              <a:t>0,28</a:t>
            </a:r>
            <a:r>
              <a:rPr kumimoji="0" lang="it-IT" altLang="it-IT" sz="1400" b="0" i="0" u="none" strike="noStrike" kern="1200" cap="none" spc="0" normalizeH="0" baseline="0" noProof="0">
                <a:ln>
                  <a:noFill/>
                </a:ln>
                <a:solidFill>
                  <a:srgbClr val="E46C0A"/>
                </a:solidFill>
                <a:effectLst/>
                <a:uLnTx/>
                <a:uFillTx/>
                <a:latin typeface="Calibri" panose="020F0502020204030204" pitchFamily="34" charset="0"/>
                <a:ea typeface="+mn-ea"/>
                <a:cs typeface="Arial" panose="020B0604020202020204" pitchFamily="34" charset="0"/>
              </a:rPr>
              <a:t> </a:t>
            </a:r>
            <a:r>
              <a:rPr kumimoji="0" lang="it-IT" altLang="it-IT" sz="1400" b="0" i="1" u="none" strike="noStrike" kern="1200" cap="none" spc="0" normalizeH="0" baseline="0" noProof="0">
                <a:ln>
                  <a:noFill/>
                </a:ln>
                <a:solidFill>
                  <a:srgbClr val="E46C0A"/>
                </a:solidFill>
                <a:effectLst/>
                <a:uLnTx/>
                <a:uFillTx/>
                <a:latin typeface="Calibri" panose="020F0502020204030204" pitchFamily="34" charset="0"/>
                <a:ea typeface="+mn-ea"/>
                <a:cs typeface="Arial" panose="020B0604020202020204" pitchFamily="34" charset="0"/>
              </a:rPr>
              <a:t>[</a:t>
            </a:r>
            <a:r>
              <a:rPr kumimoji="0" lang="it-IT" altLang="it-IT" sz="1400" b="1" i="1"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3,55</a:t>
            </a:r>
            <a:r>
              <a:rPr kumimoji="0" lang="it-IT" altLang="it-IT" sz="1400" b="0" i="1" u="none" strike="noStrike" kern="1200" cap="none" spc="0" normalizeH="0" baseline="0" noProof="0">
                <a:ln>
                  <a:noFill/>
                </a:ln>
                <a:solidFill>
                  <a:srgbClr val="E46C0A"/>
                </a:solidFill>
                <a:effectLst/>
                <a:uLnTx/>
                <a:uFillTx/>
                <a:latin typeface="Calibri" panose="020F0502020204030204" pitchFamily="34" charset="0"/>
                <a:ea typeface="+mn-ea"/>
                <a:cs typeface="Arial" panose="020B0604020202020204" pitchFamily="34" charset="0"/>
              </a:rPr>
              <a:t>] </a:t>
            </a:r>
          </a:p>
        </p:txBody>
      </p:sp>
      <p:cxnSp>
        <p:nvCxnSpPr>
          <p:cNvPr id="52" name="Connettore 1 51">
            <a:extLst>
              <a:ext uri="{FF2B5EF4-FFF2-40B4-BE49-F238E27FC236}">
                <a16:creationId xmlns:a16="http://schemas.microsoft.com/office/drawing/2014/main" id="{BBD0A79D-BDDD-3D4C-BE2E-4244D95B7EFA}"/>
              </a:ext>
            </a:extLst>
          </p:cNvPr>
          <p:cNvCxnSpPr/>
          <p:nvPr/>
        </p:nvCxnSpPr>
        <p:spPr>
          <a:xfrm flipV="1">
            <a:off x="342900" y="500063"/>
            <a:ext cx="19050" cy="1606550"/>
          </a:xfrm>
          <a:prstGeom prst="line">
            <a:avLst/>
          </a:prstGeom>
          <a:ln w="31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3" name="Connettore 1 52">
            <a:extLst>
              <a:ext uri="{FF2B5EF4-FFF2-40B4-BE49-F238E27FC236}">
                <a16:creationId xmlns:a16="http://schemas.microsoft.com/office/drawing/2014/main" id="{EB5D1208-0BBB-6047-B412-E078B393F03C}"/>
              </a:ext>
            </a:extLst>
          </p:cNvPr>
          <p:cNvCxnSpPr/>
          <p:nvPr/>
        </p:nvCxnSpPr>
        <p:spPr>
          <a:xfrm flipV="1">
            <a:off x="1304925" y="738188"/>
            <a:ext cx="9525" cy="1408112"/>
          </a:xfrm>
          <a:prstGeom prst="line">
            <a:avLst/>
          </a:prstGeom>
          <a:ln w="31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4" name="Connettore 1 53">
            <a:extLst>
              <a:ext uri="{FF2B5EF4-FFF2-40B4-BE49-F238E27FC236}">
                <a16:creationId xmlns:a16="http://schemas.microsoft.com/office/drawing/2014/main" id="{F485D667-319E-C840-AABB-76272BE0F343}"/>
              </a:ext>
            </a:extLst>
          </p:cNvPr>
          <p:cNvCxnSpPr/>
          <p:nvPr/>
        </p:nvCxnSpPr>
        <p:spPr>
          <a:xfrm flipV="1">
            <a:off x="2068513" y="482600"/>
            <a:ext cx="28575" cy="1668463"/>
          </a:xfrm>
          <a:prstGeom prst="line">
            <a:avLst/>
          </a:prstGeom>
          <a:ln w="31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5" name="CasellaDiTesto 54">
            <a:extLst>
              <a:ext uri="{FF2B5EF4-FFF2-40B4-BE49-F238E27FC236}">
                <a16:creationId xmlns:a16="http://schemas.microsoft.com/office/drawing/2014/main" id="{8A5FFF05-C322-4A40-A8FF-5C3FD2959BC8}"/>
              </a:ext>
            </a:extLst>
          </p:cNvPr>
          <p:cNvSpPr txBox="1">
            <a:spLocks noChangeArrowheads="1"/>
          </p:cNvSpPr>
          <p:nvPr/>
        </p:nvSpPr>
        <p:spPr bwMode="auto">
          <a:xfrm>
            <a:off x="395288" y="209550"/>
            <a:ext cx="1944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400" b="1" i="1" u="none" strike="noStrike" kern="1200" cap="none" spc="0" normalizeH="0" baseline="0" noProof="0">
                <a:ln>
                  <a:noFill/>
                </a:ln>
                <a:solidFill>
                  <a:srgbClr val="2C4D76"/>
                </a:solidFill>
                <a:effectLst/>
                <a:uLnTx/>
                <a:uFillTx/>
                <a:latin typeface="Calibri" panose="020F0502020204030204" pitchFamily="34" charset="0"/>
                <a:ea typeface="+mn-ea"/>
                <a:cs typeface="Arial" panose="020B0604020202020204" pitchFamily="34" charset="0"/>
              </a:rPr>
              <a:t>T</a:t>
            </a:r>
            <a:r>
              <a:rPr kumimoji="0" lang="it-IT" altLang="it-IT" sz="1400" b="1" i="1" u="none" strike="noStrike" kern="1200" cap="none" spc="0" normalizeH="0" baseline="-25000" noProof="0">
                <a:ln>
                  <a:noFill/>
                </a:ln>
                <a:solidFill>
                  <a:srgbClr val="2C4D76"/>
                </a:solidFill>
                <a:effectLst/>
                <a:uLnTx/>
                <a:uFillTx/>
                <a:latin typeface="Calibri" panose="020F0502020204030204" pitchFamily="34" charset="0"/>
                <a:ea typeface="+mn-ea"/>
                <a:cs typeface="Arial" panose="020B0604020202020204" pitchFamily="34" charset="0"/>
              </a:rPr>
              <a:t>1</a:t>
            </a:r>
            <a:r>
              <a:rPr kumimoji="0" lang="it-IT" altLang="it-IT" sz="1400" b="1" i="1" u="none" strike="noStrike" kern="1200" cap="none" spc="0" normalizeH="0" baseline="30000" noProof="0">
                <a:ln>
                  <a:noFill/>
                </a:ln>
                <a:solidFill>
                  <a:srgbClr val="2C4D76"/>
                </a:solidFill>
                <a:effectLst/>
                <a:uLnTx/>
                <a:uFillTx/>
                <a:latin typeface="Calibri" panose="020F0502020204030204" pitchFamily="34" charset="0"/>
                <a:ea typeface="+mn-ea"/>
                <a:cs typeface="Arial" panose="020B0604020202020204" pitchFamily="34" charset="0"/>
              </a:rPr>
              <a:t>D</a:t>
            </a:r>
            <a:r>
              <a:rPr kumimoji="0" lang="it-IT" altLang="it-IT" sz="1400" b="0" i="1" u="none" strike="noStrike" kern="1200" cap="none" spc="0" normalizeH="0" baseline="0" noProof="0">
                <a:ln>
                  <a:noFill/>
                </a:ln>
                <a:solidFill>
                  <a:srgbClr val="2C4D76"/>
                </a:solidFill>
                <a:effectLst/>
                <a:uLnTx/>
                <a:uFillTx/>
                <a:latin typeface="Calibri" panose="020F0502020204030204" pitchFamily="34" charset="0"/>
                <a:ea typeface="+mn-ea"/>
                <a:cs typeface="Arial" panose="020B0604020202020204" pitchFamily="34" charset="0"/>
              </a:rPr>
              <a:t>=</a:t>
            </a:r>
            <a:r>
              <a:rPr kumimoji="0" lang="it-IT" altLang="it-IT" sz="1400" b="1" i="1" u="none" strike="noStrike" kern="1200" cap="none" spc="0" normalizeH="0" baseline="0" noProof="0">
                <a:ln>
                  <a:noFill/>
                </a:ln>
                <a:solidFill>
                  <a:srgbClr val="2C4D76"/>
                </a:solidFill>
                <a:effectLst/>
                <a:uLnTx/>
                <a:uFillTx/>
                <a:latin typeface="Calibri" panose="020F0502020204030204" pitchFamily="34" charset="0"/>
                <a:ea typeface="+mn-ea"/>
                <a:cs typeface="Arial" panose="020B0604020202020204" pitchFamily="34" charset="0"/>
              </a:rPr>
              <a:t>0,86</a:t>
            </a:r>
            <a:r>
              <a:rPr kumimoji="0" lang="it-IT" altLang="it-IT" sz="1400" b="1" i="1"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s</a:t>
            </a:r>
            <a:r>
              <a:rPr kumimoji="0" lang="it-IT" altLang="it-IT" sz="1400" b="0" i="0" u="none" strike="noStrike" kern="1200" cap="none" spc="0" normalizeH="0" baseline="0" noProof="0">
                <a:ln>
                  <a:noFill/>
                </a:ln>
                <a:solidFill>
                  <a:srgbClr val="558ED5"/>
                </a:solidFill>
                <a:effectLst/>
                <a:uLnTx/>
                <a:uFillTx/>
                <a:latin typeface="Calibri" panose="020F0502020204030204" pitchFamily="34" charset="0"/>
                <a:ea typeface="+mn-ea"/>
                <a:cs typeface="Arial" panose="020B0604020202020204" pitchFamily="34" charset="0"/>
              </a:rPr>
              <a:t> </a:t>
            </a:r>
            <a:r>
              <a:rPr kumimoji="0" lang="it-IT" altLang="it-IT" sz="1400" b="0" i="1"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a:t>
            </a:r>
            <a:r>
              <a:rPr kumimoji="0" lang="it-IT" altLang="it-IT" sz="1400" b="1" i="1"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f</a:t>
            </a:r>
            <a:r>
              <a:rPr kumimoji="0" lang="it-IT" altLang="it-IT" sz="1400" b="1" i="1" u="none" strike="noStrike" kern="1200" cap="none" spc="0" normalizeH="0" baseline="-25000" noProof="0">
                <a:ln>
                  <a:noFill/>
                </a:ln>
                <a:solidFill>
                  <a:srgbClr val="FF0000"/>
                </a:solidFill>
                <a:effectLst/>
                <a:uLnTx/>
                <a:uFillTx/>
                <a:latin typeface="Calibri" panose="020F0502020204030204" pitchFamily="34" charset="0"/>
                <a:ea typeface="+mn-ea"/>
                <a:cs typeface="Arial" panose="020B0604020202020204" pitchFamily="34" charset="0"/>
              </a:rPr>
              <a:t>1</a:t>
            </a:r>
            <a:r>
              <a:rPr kumimoji="0" lang="it-IT" altLang="it-IT" sz="1400" b="1" i="1" u="none" strike="noStrike" kern="1200" cap="none" spc="0" normalizeH="0" baseline="30000" noProof="0">
                <a:ln>
                  <a:noFill/>
                </a:ln>
                <a:solidFill>
                  <a:srgbClr val="FF0000"/>
                </a:solidFill>
                <a:effectLst/>
                <a:uLnTx/>
                <a:uFillTx/>
                <a:latin typeface="Calibri" panose="020F0502020204030204" pitchFamily="34" charset="0"/>
                <a:ea typeface="+mn-ea"/>
                <a:cs typeface="Arial" panose="020B0604020202020204" pitchFamily="34" charset="0"/>
              </a:rPr>
              <a:t>D</a:t>
            </a:r>
            <a:r>
              <a:rPr kumimoji="0" lang="it-IT" altLang="it-IT" sz="1400" b="0" i="1"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a:t>
            </a:r>
            <a:r>
              <a:rPr kumimoji="0" lang="it-IT" altLang="it-IT" sz="1400" b="1" i="1"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1,17 </a:t>
            </a: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Hz</a:t>
            </a:r>
            <a:r>
              <a:rPr kumimoji="0" lang="it-IT" altLang="it-IT" sz="1400" b="0" i="1"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 </a:t>
            </a:r>
          </a:p>
        </p:txBody>
      </p:sp>
      <p:cxnSp>
        <p:nvCxnSpPr>
          <p:cNvPr id="56" name="Connettore 1 55">
            <a:extLst>
              <a:ext uri="{FF2B5EF4-FFF2-40B4-BE49-F238E27FC236}">
                <a16:creationId xmlns:a16="http://schemas.microsoft.com/office/drawing/2014/main" id="{E4C90208-AF9D-3041-BF55-75596F674C86}"/>
              </a:ext>
            </a:extLst>
          </p:cNvPr>
          <p:cNvCxnSpPr/>
          <p:nvPr/>
        </p:nvCxnSpPr>
        <p:spPr>
          <a:xfrm flipV="1">
            <a:off x="915988" y="1012825"/>
            <a:ext cx="9525" cy="1138238"/>
          </a:xfrm>
          <a:prstGeom prst="line">
            <a:avLst/>
          </a:prstGeom>
          <a:ln w="31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7" name="CasellaDiTesto 56">
            <a:extLst>
              <a:ext uri="{FF2B5EF4-FFF2-40B4-BE49-F238E27FC236}">
                <a16:creationId xmlns:a16="http://schemas.microsoft.com/office/drawing/2014/main" id="{B0B32C37-598C-624E-BEB6-E1CC620B5E82}"/>
              </a:ext>
            </a:extLst>
          </p:cNvPr>
          <p:cNvSpPr txBox="1">
            <a:spLocks noChangeArrowheads="1"/>
          </p:cNvSpPr>
          <p:nvPr/>
        </p:nvSpPr>
        <p:spPr bwMode="auto">
          <a:xfrm>
            <a:off x="42863" y="168275"/>
            <a:ext cx="280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D</a:t>
            </a:r>
          </a:p>
        </p:txBody>
      </p:sp>
      <p:sp>
        <p:nvSpPr>
          <p:cNvPr id="58" name="CasellaDiTesto 57">
            <a:extLst>
              <a:ext uri="{FF2B5EF4-FFF2-40B4-BE49-F238E27FC236}">
                <a16:creationId xmlns:a16="http://schemas.microsoft.com/office/drawing/2014/main" id="{0224908E-3634-1149-89A0-60590FE9112C}"/>
              </a:ext>
            </a:extLst>
          </p:cNvPr>
          <p:cNvSpPr txBox="1">
            <a:spLocks noChangeArrowheads="1"/>
          </p:cNvSpPr>
          <p:nvPr/>
        </p:nvSpPr>
        <p:spPr bwMode="auto">
          <a:xfrm>
            <a:off x="34925" y="414338"/>
            <a:ext cx="282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E</a:t>
            </a:r>
          </a:p>
        </p:txBody>
      </p:sp>
      <p:sp>
        <p:nvSpPr>
          <p:cNvPr id="59" name="CasellaDiTesto 58">
            <a:extLst>
              <a:ext uri="{FF2B5EF4-FFF2-40B4-BE49-F238E27FC236}">
                <a16:creationId xmlns:a16="http://schemas.microsoft.com/office/drawing/2014/main" id="{0415850F-0B41-2045-8C58-73B5D188CF7B}"/>
              </a:ext>
            </a:extLst>
          </p:cNvPr>
          <p:cNvSpPr txBox="1">
            <a:spLocks noChangeArrowheads="1"/>
          </p:cNvSpPr>
          <p:nvPr/>
        </p:nvSpPr>
        <p:spPr bwMode="auto">
          <a:xfrm>
            <a:off x="33338" y="701675"/>
            <a:ext cx="282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F</a:t>
            </a:r>
          </a:p>
        </p:txBody>
      </p:sp>
      <p:sp>
        <p:nvSpPr>
          <p:cNvPr id="60" name="CasellaDiTesto 59">
            <a:extLst>
              <a:ext uri="{FF2B5EF4-FFF2-40B4-BE49-F238E27FC236}">
                <a16:creationId xmlns:a16="http://schemas.microsoft.com/office/drawing/2014/main" id="{1BD71BF2-860B-4A43-ABBD-FA523D927909}"/>
              </a:ext>
            </a:extLst>
          </p:cNvPr>
          <p:cNvSpPr txBox="1"/>
          <p:nvPr/>
        </p:nvSpPr>
        <p:spPr>
          <a:xfrm>
            <a:off x="3952875" y="366713"/>
            <a:ext cx="5056188" cy="738187"/>
          </a:xfrm>
          <a:prstGeom prst="rect">
            <a:avLst/>
          </a:prstGeom>
          <a:solidFill>
            <a:schemeClr val="accent6">
              <a:lumMod val="20000"/>
              <a:lumOff val="80000"/>
            </a:schemeClr>
          </a:solidFill>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Tre </a:t>
            </a:r>
            <a:r>
              <a:rPr kumimoji="0" lang="it-IT" sz="14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moti sinusoidali </a:t>
            </a:r>
            <a:r>
              <a:rPr kumimoji="0" lang="it-IT"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(detti anche </a:t>
            </a:r>
            <a:r>
              <a:rPr kumimoji="0" lang="it-IT" sz="14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moti armonici semplici</a:t>
            </a:r>
            <a:r>
              <a:rPr kumimoji="0" lang="it-IT"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con identica ampiezza e </a:t>
            </a:r>
            <a:r>
              <a:rPr kumimoji="0" lang="it-IT" sz="14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periodi</a:t>
            </a:r>
            <a:r>
              <a:rPr kumimoji="0" lang="it-IT"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corrispondenti ai </a:t>
            </a:r>
            <a:r>
              <a:rPr kumimoji="0" lang="it-IT" sz="14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periodi propri </a:t>
            </a:r>
            <a:r>
              <a:rPr kumimoji="0" lang="it-IT"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dei tre oscillatori semplici </a:t>
            </a:r>
            <a:r>
              <a:rPr kumimoji="0" lang="it-IT" sz="1400" b="1"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[RISONANZA]</a:t>
            </a:r>
          </a:p>
        </p:txBody>
      </p:sp>
      <p:sp>
        <p:nvSpPr>
          <p:cNvPr id="61" name="Rettangolo 60">
            <a:extLst>
              <a:ext uri="{FF2B5EF4-FFF2-40B4-BE49-F238E27FC236}">
                <a16:creationId xmlns:a16="http://schemas.microsoft.com/office/drawing/2014/main" id="{760EE3E6-CC9A-0A41-90C5-158C07DAD1AF}"/>
              </a:ext>
            </a:extLst>
          </p:cNvPr>
          <p:cNvSpPr/>
          <p:nvPr/>
        </p:nvSpPr>
        <p:spPr>
          <a:xfrm>
            <a:off x="222250" y="4113213"/>
            <a:ext cx="71438" cy="792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Rettangolo 61">
            <a:extLst>
              <a:ext uri="{FF2B5EF4-FFF2-40B4-BE49-F238E27FC236}">
                <a16:creationId xmlns:a16="http://schemas.microsoft.com/office/drawing/2014/main" id="{1ADCD51F-A583-A44C-B8D5-F93E5480F321}"/>
              </a:ext>
            </a:extLst>
          </p:cNvPr>
          <p:cNvSpPr/>
          <p:nvPr/>
        </p:nvSpPr>
        <p:spPr>
          <a:xfrm>
            <a:off x="184150" y="5343525"/>
            <a:ext cx="142875" cy="1146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CasellaDiTesto 62">
            <a:extLst>
              <a:ext uri="{FF2B5EF4-FFF2-40B4-BE49-F238E27FC236}">
                <a16:creationId xmlns:a16="http://schemas.microsoft.com/office/drawing/2014/main" id="{968B2A5D-853C-684D-BDFD-2C9FEF36074A}"/>
              </a:ext>
            </a:extLst>
          </p:cNvPr>
          <p:cNvSpPr txBox="1">
            <a:spLocks noChangeArrowheads="1"/>
          </p:cNvSpPr>
          <p:nvPr/>
        </p:nvSpPr>
        <p:spPr bwMode="auto">
          <a:xfrm>
            <a:off x="0" y="1025525"/>
            <a:ext cx="468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2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a:t>
            </a:r>
            <a:r>
              <a:rPr kumimoji="0" lang="it-IT" altLang="it-IT" sz="2000" b="0" i="0" u="none" strike="noStrike" kern="1200" cap="none" spc="0" normalizeH="0" baseline="-25000" noProof="0">
                <a:ln>
                  <a:noFill/>
                </a:ln>
                <a:solidFill>
                  <a:srgbClr val="000000"/>
                </a:solidFill>
                <a:effectLst/>
                <a:uLnTx/>
                <a:uFillTx/>
                <a:latin typeface="Calibri" panose="020F0502020204030204" pitchFamily="34" charset="0"/>
                <a:ea typeface="+mn-ea"/>
                <a:cs typeface="Arial" panose="020B0604020202020204" pitchFamily="34" charset="0"/>
              </a:rPr>
              <a:t>0</a:t>
            </a:r>
            <a:endParaRPr kumimoji="0" lang="it-IT" altLang="it-IT" sz="2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64" name="CasellaDiTesto 63">
            <a:extLst>
              <a:ext uri="{FF2B5EF4-FFF2-40B4-BE49-F238E27FC236}">
                <a16:creationId xmlns:a16="http://schemas.microsoft.com/office/drawing/2014/main" id="{03016B1F-5C33-1042-90FC-4F9A5A35F4F0}"/>
              </a:ext>
            </a:extLst>
          </p:cNvPr>
          <p:cNvSpPr txBox="1">
            <a:spLocks noChangeArrowheads="1"/>
          </p:cNvSpPr>
          <p:nvPr/>
        </p:nvSpPr>
        <p:spPr bwMode="auto">
          <a:xfrm>
            <a:off x="-57150" y="2832100"/>
            <a:ext cx="582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2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a:t>
            </a:r>
            <a:r>
              <a:rPr kumimoji="0" lang="it-IT" altLang="it-IT" sz="2000" b="0" i="0" u="none" strike="noStrike" kern="1200" cap="none" spc="0" normalizeH="0" baseline="-25000" noProof="0">
                <a:ln>
                  <a:noFill/>
                </a:ln>
                <a:solidFill>
                  <a:srgbClr val="000000"/>
                </a:solidFill>
                <a:effectLst/>
                <a:uLnTx/>
                <a:uFillTx/>
                <a:latin typeface="Calibri" panose="020F0502020204030204" pitchFamily="34" charset="0"/>
                <a:ea typeface="+mn-ea"/>
                <a:cs typeface="Arial" panose="020B0604020202020204" pitchFamily="34" charset="0"/>
              </a:rPr>
              <a:t>0</a:t>
            </a:r>
            <a:endParaRPr kumimoji="0" lang="it-IT" altLang="it-IT" sz="2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cxnSp>
        <p:nvCxnSpPr>
          <p:cNvPr id="65" name="Connettore 1 64">
            <a:extLst>
              <a:ext uri="{FF2B5EF4-FFF2-40B4-BE49-F238E27FC236}">
                <a16:creationId xmlns:a16="http://schemas.microsoft.com/office/drawing/2014/main" id="{ADF451B7-9CBA-6145-9743-1AD1A6EE4E08}"/>
              </a:ext>
            </a:extLst>
          </p:cNvPr>
          <p:cNvCxnSpPr>
            <a:endCxn id="66" idx="0"/>
          </p:cNvCxnSpPr>
          <p:nvPr/>
        </p:nvCxnSpPr>
        <p:spPr>
          <a:xfrm rot="16200000" flipV="1">
            <a:off x="2886075" y="676276"/>
            <a:ext cx="930275" cy="1270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ttangolo 65">
            <a:extLst>
              <a:ext uri="{FF2B5EF4-FFF2-40B4-BE49-F238E27FC236}">
                <a16:creationId xmlns:a16="http://schemas.microsoft.com/office/drawing/2014/main" id="{5E02FEB7-AA09-1E4E-A54A-4CCA94B8F916}"/>
              </a:ext>
            </a:extLst>
          </p:cNvPr>
          <p:cNvSpPr/>
          <p:nvPr/>
        </p:nvSpPr>
        <p:spPr>
          <a:xfrm>
            <a:off x="3203575" y="217488"/>
            <a:ext cx="280988" cy="2159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7" name="Connettore 1 66">
            <a:extLst>
              <a:ext uri="{FF2B5EF4-FFF2-40B4-BE49-F238E27FC236}">
                <a16:creationId xmlns:a16="http://schemas.microsoft.com/office/drawing/2014/main" id="{5297BE70-08B8-8D42-AE8C-998184E54FAD}"/>
              </a:ext>
            </a:extLst>
          </p:cNvPr>
          <p:cNvCxnSpPr/>
          <p:nvPr/>
        </p:nvCxnSpPr>
        <p:spPr>
          <a:xfrm>
            <a:off x="2824163" y="1160463"/>
            <a:ext cx="80486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Connettore 1 67">
            <a:extLst>
              <a:ext uri="{FF2B5EF4-FFF2-40B4-BE49-F238E27FC236}">
                <a16:creationId xmlns:a16="http://schemas.microsoft.com/office/drawing/2014/main" id="{598C56AF-F74B-C54F-9BC9-935CE0B6DFF8}"/>
              </a:ext>
            </a:extLst>
          </p:cNvPr>
          <p:cNvCxnSpPr>
            <a:endCxn id="69" idx="0"/>
          </p:cNvCxnSpPr>
          <p:nvPr/>
        </p:nvCxnSpPr>
        <p:spPr>
          <a:xfrm rot="16200000" flipV="1">
            <a:off x="2594769" y="821531"/>
            <a:ext cx="635000" cy="1588"/>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69" name="Rettangolo 68">
            <a:extLst>
              <a:ext uri="{FF2B5EF4-FFF2-40B4-BE49-F238E27FC236}">
                <a16:creationId xmlns:a16="http://schemas.microsoft.com/office/drawing/2014/main" id="{6F58F75A-0775-7140-BDF0-9C4DDA569C59}"/>
              </a:ext>
            </a:extLst>
          </p:cNvPr>
          <p:cNvSpPr/>
          <p:nvPr/>
        </p:nvSpPr>
        <p:spPr>
          <a:xfrm>
            <a:off x="2770188" y="504825"/>
            <a:ext cx="280987" cy="21748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70" name="Connettore 1 69">
            <a:extLst>
              <a:ext uri="{FF2B5EF4-FFF2-40B4-BE49-F238E27FC236}">
                <a16:creationId xmlns:a16="http://schemas.microsoft.com/office/drawing/2014/main" id="{BF9EC2B3-181D-FD48-811E-705365971856}"/>
              </a:ext>
            </a:extLst>
          </p:cNvPr>
          <p:cNvCxnSpPr/>
          <p:nvPr/>
        </p:nvCxnSpPr>
        <p:spPr>
          <a:xfrm>
            <a:off x="2157413" y="1160463"/>
            <a:ext cx="6842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Connettore 1 70">
            <a:extLst>
              <a:ext uri="{FF2B5EF4-FFF2-40B4-BE49-F238E27FC236}">
                <a16:creationId xmlns:a16="http://schemas.microsoft.com/office/drawing/2014/main" id="{85C08722-819F-5443-9843-FB11FF4B4850}"/>
              </a:ext>
            </a:extLst>
          </p:cNvPr>
          <p:cNvCxnSpPr>
            <a:endCxn id="72" idx="0"/>
          </p:cNvCxnSpPr>
          <p:nvPr/>
        </p:nvCxnSpPr>
        <p:spPr>
          <a:xfrm rot="16200000" flipV="1">
            <a:off x="2320132" y="958056"/>
            <a:ext cx="349250" cy="11113"/>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2" name="Rettangolo 71">
            <a:extLst>
              <a:ext uri="{FF2B5EF4-FFF2-40B4-BE49-F238E27FC236}">
                <a16:creationId xmlns:a16="http://schemas.microsoft.com/office/drawing/2014/main" id="{086F9617-97C0-3045-BBD7-6F46B90C9014}"/>
              </a:ext>
            </a:extLst>
          </p:cNvPr>
          <p:cNvSpPr/>
          <p:nvPr/>
        </p:nvSpPr>
        <p:spPr>
          <a:xfrm>
            <a:off x="2349500" y="788988"/>
            <a:ext cx="280988" cy="2159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CasellaDiTesto 43">
            <a:extLst>
              <a:ext uri="{FF2B5EF4-FFF2-40B4-BE49-F238E27FC236}">
                <a16:creationId xmlns:a16="http://schemas.microsoft.com/office/drawing/2014/main" id="{D79E38EC-D0EA-7949-9403-4167D1024C4D}"/>
              </a:ext>
            </a:extLst>
          </p:cNvPr>
          <p:cNvSpPr txBox="1">
            <a:spLocks noChangeArrowheads="1"/>
          </p:cNvSpPr>
          <p:nvPr/>
        </p:nvSpPr>
        <p:spPr bwMode="auto">
          <a:xfrm>
            <a:off x="2341563" y="461963"/>
            <a:ext cx="282575" cy="400050"/>
          </a:xfrm>
          <a:prstGeom prst="rect">
            <a:avLst/>
          </a:prstGeom>
          <a:noFill/>
          <a:ln>
            <a:noFill/>
          </a:ln>
          <a:extLst/>
        </p:spPr>
        <p:txBody>
          <a:bodyPr>
            <a:spAutoFit/>
          </a:bodyPr>
          <a:lstStyle>
            <a:lvl1pPr eaLnBrk="0" hangingPunct="0">
              <a:spcBef>
                <a:spcPct val="20000"/>
              </a:spcBef>
              <a:buFont typeface="Arial" pitchFamily="34" charset="0"/>
              <a:buChar char="•"/>
              <a:defRPr sz="3200">
                <a:solidFill>
                  <a:schemeClr val="tx1"/>
                </a:solidFill>
                <a:latin typeface="Book Antiqua" pitchFamily="18" charset="0"/>
              </a:defRPr>
            </a:lvl1pPr>
            <a:lvl2pPr marL="742950" indent="-285750" eaLnBrk="0" hangingPunct="0">
              <a:spcBef>
                <a:spcPct val="20000"/>
              </a:spcBef>
              <a:buFont typeface="Arial" pitchFamily="34" charset="0"/>
              <a:buChar char="–"/>
              <a:defRPr sz="2800">
                <a:solidFill>
                  <a:schemeClr val="tx1"/>
                </a:solidFill>
                <a:latin typeface="Book Antiqua" pitchFamily="18" charset="0"/>
              </a:defRPr>
            </a:lvl2pPr>
            <a:lvl3pPr marL="1143000" indent="-228600" eaLnBrk="0" hangingPunct="0">
              <a:spcBef>
                <a:spcPct val="20000"/>
              </a:spcBef>
              <a:buFont typeface="Arial" pitchFamily="34" charset="0"/>
              <a:buChar char="•"/>
              <a:defRPr sz="2400">
                <a:solidFill>
                  <a:schemeClr val="tx1"/>
                </a:solidFill>
                <a:latin typeface="Book Antiqua" pitchFamily="18" charset="0"/>
              </a:defRPr>
            </a:lvl3pPr>
            <a:lvl4pPr marL="1600200" indent="-228600" eaLnBrk="0" hangingPunct="0">
              <a:spcBef>
                <a:spcPct val="20000"/>
              </a:spcBef>
              <a:buFont typeface="Arial" pitchFamily="34" charset="0"/>
              <a:buChar char="–"/>
              <a:defRPr sz="2000">
                <a:solidFill>
                  <a:schemeClr val="tx1"/>
                </a:solidFill>
                <a:latin typeface="Book Antiqua" pitchFamily="18" charset="0"/>
              </a:defRPr>
            </a:lvl4pPr>
            <a:lvl5pPr marL="2057400" indent="-228600" eaLnBrk="0" hangingPunct="0">
              <a:spcBef>
                <a:spcPct val="20000"/>
              </a:spcBef>
              <a:buFont typeface="Arial" pitchFamily="34" charset="0"/>
              <a:buChar char="»"/>
              <a:defRPr sz="2000">
                <a:solidFill>
                  <a:schemeClr val="tx1"/>
                </a:solidFill>
                <a:latin typeface="Book Antiqu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altLang="it-IT"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F</a:t>
            </a:r>
          </a:p>
        </p:txBody>
      </p:sp>
      <p:sp>
        <p:nvSpPr>
          <p:cNvPr id="74" name="CasellaDiTesto 44">
            <a:extLst>
              <a:ext uri="{FF2B5EF4-FFF2-40B4-BE49-F238E27FC236}">
                <a16:creationId xmlns:a16="http://schemas.microsoft.com/office/drawing/2014/main" id="{2DD6A0AA-E37C-4C4D-88EF-EBD4A6C1E0C5}"/>
              </a:ext>
            </a:extLst>
          </p:cNvPr>
          <p:cNvSpPr txBox="1">
            <a:spLocks noChangeArrowheads="1"/>
          </p:cNvSpPr>
          <p:nvPr/>
        </p:nvSpPr>
        <p:spPr bwMode="auto">
          <a:xfrm>
            <a:off x="2771775" y="160338"/>
            <a:ext cx="282575" cy="400050"/>
          </a:xfrm>
          <a:prstGeom prst="rect">
            <a:avLst/>
          </a:prstGeom>
          <a:noFill/>
          <a:ln>
            <a:noFill/>
          </a:ln>
          <a:extLst/>
        </p:spPr>
        <p:txBody>
          <a:bodyPr>
            <a:spAutoFit/>
          </a:bodyPr>
          <a:lstStyle>
            <a:lvl1pPr eaLnBrk="0" hangingPunct="0">
              <a:spcBef>
                <a:spcPct val="20000"/>
              </a:spcBef>
              <a:buFont typeface="Arial" pitchFamily="34" charset="0"/>
              <a:buChar char="•"/>
              <a:defRPr sz="3200">
                <a:solidFill>
                  <a:schemeClr val="tx1"/>
                </a:solidFill>
                <a:latin typeface="Book Antiqua" pitchFamily="18" charset="0"/>
              </a:defRPr>
            </a:lvl1pPr>
            <a:lvl2pPr marL="742950" indent="-285750" eaLnBrk="0" hangingPunct="0">
              <a:spcBef>
                <a:spcPct val="20000"/>
              </a:spcBef>
              <a:buFont typeface="Arial" pitchFamily="34" charset="0"/>
              <a:buChar char="–"/>
              <a:defRPr sz="2800">
                <a:solidFill>
                  <a:schemeClr val="tx1"/>
                </a:solidFill>
                <a:latin typeface="Book Antiqua" pitchFamily="18" charset="0"/>
              </a:defRPr>
            </a:lvl2pPr>
            <a:lvl3pPr marL="1143000" indent="-228600" eaLnBrk="0" hangingPunct="0">
              <a:spcBef>
                <a:spcPct val="20000"/>
              </a:spcBef>
              <a:buFont typeface="Arial" pitchFamily="34" charset="0"/>
              <a:buChar char="•"/>
              <a:defRPr sz="2400">
                <a:solidFill>
                  <a:schemeClr val="tx1"/>
                </a:solidFill>
                <a:latin typeface="Book Antiqua" pitchFamily="18" charset="0"/>
              </a:defRPr>
            </a:lvl3pPr>
            <a:lvl4pPr marL="1600200" indent="-228600" eaLnBrk="0" hangingPunct="0">
              <a:spcBef>
                <a:spcPct val="20000"/>
              </a:spcBef>
              <a:buFont typeface="Arial" pitchFamily="34" charset="0"/>
              <a:buChar char="–"/>
              <a:defRPr sz="2000">
                <a:solidFill>
                  <a:schemeClr val="tx1"/>
                </a:solidFill>
                <a:latin typeface="Book Antiqua" pitchFamily="18" charset="0"/>
              </a:defRPr>
            </a:lvl4pPr>
            <a:lvl5pPr marL="2057400" indent="-228600" eaLnBrk="0" hangingPunct="0">
              <a:spcBef>
                <a:spcPct val="20000"/>
              </a:spcBef>
              <a:buFont typeface="Arial" pitchFamily="34" charset="0"/>
              <a:buChar char="»"/>
              <a:defRPr sz="2000">
                <a:solidFill>
                  <a:schemeClr val="tx1"/>
                </a:solidFill>
                <a:latin typeface="Book Antiqu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altLang="it-IT"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E</a:t>
            </a:r>
          </a:p>
        </p:txBody>
      </p:sp>
      <p:sp>
        <p:nvSpPr>
          <p:cNvPr id="75" name="CasellaDiTesto 46">
            <a:extLst>
              <a:ext uri="{FF2B5EF4-FFF2-40B4-BE49-F238E27FC236}">
                <a16:creationId xmlns:a16="http://schemas.microsoft.com/office/drawing/2014/main" id="{D2CD99DC-D49C-F94F-A950-CFFC2EF7FB15}"/>
              </a:ext>
            </a:extLst>
          </p:cNvPr>
          <p:cNvSpPr txBox="1">
            <a:spLocks noChangeArrowheads="1"/>
          </p:cNvSpPr>
          <p:nvPr/>
        </p:nvSpPr>
        <p:spPr bwMode="auto">
          <a:xfrm>
            <a:off x="3195638" y="-125413"/>
            <a:ext cx="280987" cy="400051"/>
          </a:xfrm>
          <a:prstGeom prst="rect">
            <a:avLst/>
          </a:prstGeom>
          <a:noFill/>
          <a:ln>
            <a:noFill/>
          </a:ln>
          <a:extLst/>
        </p:spPr>
        <p:txBody>
          <a:bodyPr>
            <a:spAutoFit/>
          </a:bodyPr>
          <a:lstStyle>
            <a:lvl1pPr eaLnBrk="0" hangingPunct="0">
              <a:spcBef>
                <a:spcPct val="20000"/>
              </a:spcBef>
              <a:buFont typeface="Arial" pitchFamily="34" charset="0"/>
              <a:buChar char="•"/>
              <a:defRPr sz="3200">
                <a:solidFill>
                  <a:schemeClr val="tx1"/>
                </a:solidFill>
                <a:latin typeface="Book Antiqua" pitchFamily="18" charset="0"/>
              </a:defRPr>
            </a:lvl1pPr>
            <a:lvl2pPr marL="742950" indent="-285750" eaLnBrk="0" hangingPunct="0">
              <a:spcBef>
                <a:spcPct val="20000"/>
              </a:spcBef>
              <a:buFont typeface="Arial" pitchFamily="34" charset="0"/>
              <a:buChar char="–"/>
              <a:defRPr sz="2800">
                <a:solidFill>
                  <a:schemeClr val="tx1"/>
                </a:solidFill>
                <a:latin typeface="Book Antiqua" pitchFamily="18" charset="0"/>
              </a:defRPr>
            </a:lvl2pPr>
            <a:lvl3pPr marL="1143000" indent="-228600" eaLnBrk="0" hangingPunct="0">
              <a:spcBef>
                <a:spcPct val="20000"/>
              </a:spcBef>
              <a:buFont typeface="Arial" pitchFamily="34" charset="0"/>
              <a:buChar char="•"/>
              <a:defRPr sz="2400">
                <a:solidFill>
                  <a:schemeClr val="tx1"/>
                </a:solidFill>
                <a:latin typeface="Book Antiqua" pitchFamily="18" charset="0"/>
              </a:defRPr>
            </a:lvl3pPr>
            <a:lvl4pPr marL="1600200" indent="-228600" eaLnBrk="0" hangingPunct="0">
              <a:spcBef>
                <a:spcPct val="20000"/>
              </a:spcBef>
              <a:buFont typeface="Arial" pitchFamily="34" charset="0"/>
              <a:buChar char="–"/>
              <a:defRPr sz="2000">
                <a:solidFill>
                  <a:schemeClr val="tx1"/>
                </a:solidFill>
                <a:latin typeface="Book Antiqua" pitchFamily="18" charset="0"/>
              </a:defRPr>
            </a:lvl4pPr>
            <a:lvl5pPr marL="2057400" indent="-228600" eaLnBrk="0" hangingPunct="0">
              <a:spcBef>
                <a:spcPct val="20000"/>
              </a:spcBef>
              <a:buFont typeface="Arial" pitchFamily="34" charset="0"/>
              <a:buChar char="»"/>
              <a:defRPr sz="2000">
                <a:solidFill>
                  <a:schemeClr val="tx1"/>
                </a:solidFill>
                <a:latin typeface="Book Antiqu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altLang="it-IT"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D</a:t>
            </a:r>
          </a:p>
        </p:txBody>
      </p:sp>
      <p:sp>
        <p:nvSpPr>
          <p:cNvPr id="76" name="Rettangolo 75">
            <a:extLst>
              <a:ext uri="{FF2B5EF4-FFF2-40B4-BE49-F238E27FC236}">
                <a16:creationId xmlns:a16="http://schemas.microsoft.com/office/drawing/2014/main" id="{1E5728AC-DBC1-8041-A4B6-58F04D761094}"/>
              </a:ext>
            </a:extLst>
          </p:cNvPr>
          <p:cNvSpPr/>
          <p:nvPr/>
        </p:nvSpPr>
        <p:spPr>
          <a:xfrm>
            <a:off x="293688" y="6381750"/>
            <a:ext cx="8715375"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CasellaDiTesto 76">
            <a:extLst>
              <a:ext uri="{FF2B5EF4-FFF2-40B4-BE49-F238E27FC236}">
                <a16:creationId xmlns:a16="http://schemas.microsoft.com/office/drawing/2014/main" id="{CB904E69-FAEE-1744-8CA0-2DF5313CF360}"/>
              </a:ext>
            </a:extLst>
          </p:cNvPr>
          <p:cNvSpPr txBox="1">
            <a:spLocks noChangeArrowheads="1"/>
          </p:cNvSpPr>
          <p:nvPr/>
        </p:nvSpPr>
        <p:spPr bwMode="auto">
          <a:xfrm>
            <a:off x="525463" y="3568700"/>
            <a:ext cx="45370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La funzione somma delle tre sinusoidi è variabile nel tempo ma non è periodica (Cfr. </a:t>
            </a:r>
            <a:r>
              <a:rPr kumimoji="0" lang="it-IT" altLang="it-IT"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hlinkClick r:id="rId3"/>
              </a:rPr>
              <a:t>Video</a:t>
            </a: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7’20’’         10’55’’)</a:t>
            </a:r>
          </a:p>
        </p:txBody>
      </p:sp>
      <p:sp>
        <p:nvSpPr>
          <p:cNvPr id="78" name="Freccia a destra 65">
            <a:extLst>
              <a:ext uri="{FF2B5EF4-FFF2-40B4-BE49-F238E27FC236}">
                <a16:creationId xmlns:a16="http://schemas.microsoft.com/office/drawing/2014/main" id="{BE7A9E00-7147-724C-B633-638FE6266A8A}"/>
              </a:ext>
            </a:extLst>
          </p:cNvPr>
          <p:cNvSpPr/>
          <p:nvPr/>
        </p:nvSpPr>
        <p:spPr>
          <a:xfrm>
            <a:off x="3368675" y="3898900"/>
            <a:ext cx="261938" cy="80963"/>
          </a:xfrm>
          <a:prstGeom prst="rightArrow">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ttangolo 1">
            <a:extLst>
              <a:ext uri="{FF2B5EF4-FFF2-40B4-BE49-F238E27FC236}">
                <a16:creationId xmlns:a16="http://schemas.microsoft.com/office/drawing/2014/main" id="{29B3CA15-CAA5-F340-AAFD-86C6F3240EF1}"/>
              </a:ext>
            </a:extLst>
          </p:cNvPr>
          <p:cNvSpPr/>
          <p:nvPr/>
        </p:nvSpPr>
        <p:spPr>
          <a:xfrm>
            <a:off x="106363" y="3640138"/>
            <a:ext cx="9002712" cy="3028950"/>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76586167"/>
      </p:ext>
    </p:extLst>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circle(in)">
                                      <p:cBhvr>
                                        <p:cTn id="7" dur="2000"/>
                                        <p:tgtEl>
                                          <p:spTgt spid="46"/>
                                        </p:tgtEl>
                                      </p:cBhvr>
                                    </p:animEffect>
                                  </p:childTnLst>
                                </p:cTn>
                              </p:par>
                              <p:par>
                                <p:cTn id="8" presetID="6" presetClass="entr" presetSubtype="16"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circle(in)">
                                      <p:cBhvr>
                                        <p:cTn id="10" dur="2000"/>
                                        <p:tgtEl>
                                          <p:spTgt spid="47"/>
                                        </p:tgtEl>
                                      </p:cBhvr>
                                    </p:animEffect>
                                  </p:childTnLst>
                                </p:cTn>
                              </p:par>
                              <p:par>
                                <p:cTn id="11" presetID="6" presetClass="entr" presetSubtype="16"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circle(in)">
                                      <p:cBhvr>
                                        <p:cTn id="13" dur="2000"/>
                                        <p:tgtEl>
                                          <p:spTgt spid="48"/>
                                        </p:tgtEl>
                                      </p:cBhvr>
                                    </p:animEffect>
                                  </p:childTnLst>
                                </p:cTn>
                              </p:par>
                              <p:par>
                                <p:cTn id="14" presetID="6" presetClass="entr" presetSubtype="16"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circle(in)">
                                      <p:cBhvr>
                                        <p:cTn id="16" dur="2000"/>
                                        <p:tgtEl>
                                          <p:spTgt spid="49"/>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circle(in)">
                                      <p:cBhvr>
                                        <p:cTn id="19" dur="2000"/>
                                        <p:tgtEl>
                                          <p:spTgt spid="50"/>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circle(in)">
                                      <p:cBhvr>
                                        <p:cTn id="22" dur="2000"/>
                                        <p:tgtEl>
                                          <p:spTgt spid="51"/>
                                        </p:tgtEl>
                                      </p:cBhvr>
                                    </p:animEffect>
                                  </p:childTnLst>
                                </p:cTn>
                              </p:par>
                              <p:par>
                                <p:cTn id="23" presetID="6" presetClass="entr" presetSubtype="16"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circle(in)">
                                      <p:cBhvr>
                                        <p:cTn id="25" dur="2000"/>
                                        <p:tgtEl>
                                          <p:spTgt spid="52"/>
                                        </p:tgtEl>
                                      </p:cBhvr>
                                    </p:animEffect>
                                  </p:childTnLst>
                                </p:cTn>
                              </p:par>
                              <p:par>
                                <p:cTn id="26" presetID="6" presetClass="entr" presetSubtype="16"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circle(in)">
                                      <p:cBhvr>
                                        <p:cTn id="28" dur="2000"/>
                                        <p:tgtEl>
                                          <p:spTgt spid="53"/>
                                        </p:tgtEl>
                                      </p:cBhvr>
                                    </p:animEffect>
                                  </p:childTnLst>
                                </p:cTn>
                              </p:par>
                              <p:par>
                                <p:cTn id="29" presetID="6" presetClass="entr" presetSubtype="16" fill="hold"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circle(in)">
                                      <p:cBhvr>
                                        <p:cTn id="31" dur="2000"/>
                                        <p:tgtEl>
                                          <p:spTgt spid="54"/>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circle(in)">
                                      <p:cBhvr>
                                        <p:cTn id="34" dur="2000"/>
                                        <p:tgtEl>
                                          <p:spTgt spid="55"/>
                                        </p:tgtEl>
                                      </p:cBhvr>
                                    </p:animEffect>
                                  </p:childTnLst>
                                </p:cTn>
                              </p:par>
                              <p:par>
                                <p:cTn id="35" presetID="6" presetClass="entr" presetSubtype="16" fill="hold" nodeType="with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circle(in)">
                                      <p:cBhvr>
                                        <p:cTn id="37" dur="2000"/>
                                        <p:tgtEl>
                                          <p:spTgt spid="56"/>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circle(in)">
                                      <p:cBhvr>
                                        <p:cTn id="40" dur="2000"/>
                                        <p:tgtEl>
                                          <p:spTgt spid="57"/>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circle(in)">
                                      <p:cBhvr>
                                        <p:cTn id="43" dur="2000"/>
                                        <p:tgtEl>
                                          <p:spTgt spid="58"/>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circle(in)">
                                      <p:cBhvr>
                                        <p:cTn id="46" dur="2000"/>
                                        <p:tgtEl>
                                          <p:spTgt spid="59"/>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circle(in)">
                                      <p:cBhvr>
                                        <p:cTn id="49" dur="2000"/>
                                        <p:tgtEl>
                                          <p:spTgt spid="60"/>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circle(in)">
                                      <p:cBhvr>
                                        <p:cTn id="52" dur="2000"/>
                                        <p:tgtEl>
                                          <p:spTgt spid="61"/>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62"/>
                                        </p:tgtEl>
                                        <p:attrNameLst>
                                          <p:attrName>style.visibility</p:attrName>
                                        </p:attrNameLst>
                                      </p:cBhvr>
                                      <p:to>
                                        <p:strVal val="visible"/>
                                      </p:to>
                                    </p:set>
                                    <p:animEffect transition="in" filter="circle(in)">
                                      <p:cBhvr>
                                        <p:cTn id="55" dur="2000"/>
                                        <p:tgtEl>
                                          <p:spTgt spid="62"/>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63"/>
                                        </p:tgtEl>
                                        <p:attrNameLst>
                                          <p:attrName>style.visibility</p:attrName>
                                        </p:attrNameLst>
                                      </p:cBhvr>
                                      <p:to>
                                        <p:strVal val="visible"/>
                                      </p:to>
                                    </p:set>
                                    <p:animEffect transition="in" filter="circle(in)">
                                      <p:cBhvr>
                                        <p:cTn id="58" dur="2000"/>
                                        <p:tgtEl>
                                          <p:spTgt spid="63"/>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64"/>
                                        </p:tgtEl>
                                        <p:attrNameLst>
                                          <p:attrName>style.visibility</p:attrName>
                                        </p:attrNameLst>
                                      </p:cBhvr>
                                      <p:to>
                                        <p:strVal val="visible"/>
                                      </p:to>
                                    </p:set>
                                    <p:animEffect transition="in" filter="circle(in)">
                                      <p:cBhvr>
                                        <p:cTn id="61" dur="2000"/>
                                        <p:tgtEl>
                                          <p:spTgt spid="64"/>
                                        </p:tgtEl>
                                      </p:cBhvr>
                                    </p:animEffect>
                                  </p:childTnLst>
                                </p:cTn>
                              </p:par>
                              <p:par>
                                <p:cTn id="62" presetID="6" presetClass="entr" presetSubtype="16" fill="hold" nodeType="with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circle(in)">
                                      <p:cBhvr>
                                        <p:cTn id="64" dur="2000"/>
                                        <p:tgtEl>
                                          <p:spTgt spid="65"/>
                                        </p:tgtEl>
                                      </p:cBhvr>
                                    </p:animEffect>
                                  </p:childTnLst>
                                </p:cTn>
                              </p:par>
                              <p:par>
                                <p:cTn id="65" presetID="6" presetClass="entr" presetSubtype="16" fill="hold" grpId="0" nodeType="with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circle(in)">
                                      <p:cBhvr>
                                        <p:cTn id="67" dur="2000"/>
                                        <p:tgtEl>
                                          <p:spTgt spid="66"/>
                                        </p:tgtEl>
                                      </p:cBhvr>
                                    </p:animEffect>
                                  </p:childTnLst>
                                </p:cTn>
                              </p:par>
                              <p:par>
                                <p:cTn id="68" presetID="6" presetClass="entr" presetSubtype="16" fill="hold" nodeType="withEffect">
                                  <p:stCondLst>
                                    <p:cond delay="0"/>
                                  </p:stCondLst>
                                  <p:childTnLst>
                                    <p:set>
                                      <p:cBhvr>
                                        <p:cTn id="69" dur="1" fill="hold">
                                          <p:stCondLst>
                                            <p:cond delay="0"/>
                                          </p:stCondLst>
                                        </p:cTn>
                                        <p:tgtEl>
                                          <p:spTgt spid="67"/>
                                        </p:tgtEl>
                                        <p:attrNameLst>
                                          <p:attrName>style.visibility</p:attrName>
                                        </p:attrNameLst>
                                      </p:cBhvr>
                                      <p:to>
                                        <p:strVal val="visible"/>
                                      </p:to>
                                    </p:set>
                                    <p:animEffect transition="in" filter="circle(in)">
                                      <p:cBhvr>
                                        <p:cTn id="70" dur="2000"/>
                                        <p:tgtEl>
                                          <p:spTgt spid="67"/>
                                        </p:tgtEl>
                                      </p:cBhvr>
                                    </p:animEffect>
                                  </p:childTnLst>
                                </p:cTn>
                              </p:par>
                              <p:par>
                                <p:cTn id="71" presetID="6" presetClass="entr" presetSubtype="16" fill="hold" nodeType="withEffect">
                                  <p:stCondLst>
                                    <p:cond delay="0"/>
                                  </p:stCondLst>
                                  <p:childTnLst>
                                    <p:set>
                                      <p:cBhvr>
                                        <p:cTn id="72" dur="1" fill="hold">
                                          <p:stCondLst>
                                            <p:cond delay="0"/>
                                          </p:stCondLst>
                                        </p:cTn>
                                        <p:tgtEl>
                                          <p:spTgt spid="68"/>
                                        </p:tgtEl>
                                        <p:attrNameLst>
                                          <p:attrName>style.visibility</p:attrName>
                                        </p:attrNameLst>
                                      </p:cBhvr>
                                      <p:to>
                                        <p:strVal val="visible"/>
                                      </p:to>
                                    </p:set>
                                    <p:animEffect transition="in" filter="circle(in)">
                                      <p:cBhvr>
                                        <p:cTn id="73" dur="2000"/>
                                        <p:tgtEl>
                                          <p:spTgt spid="68"/>
                                        </p:tgtEl>
                                      </p:cBhvr>
                                    </p:animEffect>
                                  </p:childTnLst>
                                </p:cTn>
                              </p:par>
                              <p:par>
                                <p:cTn id="74" presetID="6" presetClass="entr" presetSubtype="16" fill="hold" grpId="0" nodeType="withEffect">
                                  <p:stCondLst>
                                    <p:cond delay="0"/>
                                  </p:stCondLst>
                                  <p:childTnLst>
                                    <p:set>
                                      <p:cBhvr>
                                        <p:cTn id="75" dur="1" fill="hold">
                                          <p:stCondLst>
                                            <p:cond delay="0"/>
                                          </p:stCondLst>
                                        </p:cTn>
                                        <p:tgtEl>
                                          <p:spTgt spid="69"/>
                                        </p:tgtEl>
                                        <p:attrNameLst>
                                          <p:attrName>style.visibility</p:attrName>
                                        </p:attrNameLst>
                                      </p:cBhvr>
                                      <p:to>
                                        <p:strVal val="visible"/>
                                      </p:to>
                                    </p:set>
                                    <p:animEffect transition="in" filter="circle(in)">
                                      <p:cBhvr>
                                        <p:cTn id="76" dur="2000"/>
                                        <p:tgtEl>
                                          <p:spTgt spid="69"/>
                                        </p:tgtEl>
                                      </p:cBhvr>
                                    </p:animEffect>
                                  </p:childTnLst>
                                </p:cTn>
                              </p:par>
                              <p:par>
                                <p:cTn id="77" presetID="6" presetClass="entr" presetSubtype="16" fill="hold" nodeType="withEffect">
                                  <p:stCondLst>
                                    <p:cond delay="0"/>
                                  </p:stCondLst>
                                  <p:childTnLst>
                                    <p:set>
                                      <p:cBhvr>
                                        <p:cTn id="78" dur="1" fill="hold">
                                          <p:stCondLst>
                                            <p:cond delay="0"/>
                                          </p:stCondLst>
                                        </p:cTn>
                                        <p:tgtEl>
                                          <p:spTgt spid="70"/>
                                        </p:tgtEl>
                                        <p:attrNameLst>
                                          <p:attrName>style.visibility</p:attrName>
                                        </p:attrNameLst>
                                      </p:cBhvr>
                                      <p:to>
                                        <p:strVal val="visible"/>
                                      </p:to>
                                    </p:set>
                                    <p:animEffect transition="in" filter="circle(in)">
                                      <p:cBhvr>
                                        <p:cTn id="79" dur="2000"/>
                                        <p:tgtEl>
                                          <p:spTgt spid="70"/>
                                        </p:tgtEl>
                                      </p:cBhvr>
                                    </p:animEffect>
                                  </p:childTnLst>
                                </p:cTn>
                              </p:par>
                              <p:par>
                                <p:cTn id="80" presetID="6" presetClass="entr" presetSubtype="16" fill="hold" nodeType="withEffect">
                                  <p:stCondLst>
                                    <p:cond delay="0"/>
                                  </p:stCondLst>
                                  <p:childTnLst>
                                    <p:set>
                                      <p:cBhvr>
                                        <p:cTn id="81" dur="1" fill="hold">
                                          <p:stCondLst>
                                            <p:cond delay="0"/>
                                          </p:stCondLst>
                                        </p:cTn>
                                        <p:tgtEl>
                                          <p:spTgt spid="71"/>
                                        </p:tgtEl>
                                        <p:attrNameLst>
                                          <p:attrName>style.visibility</p:attrName>
                                        </p:attrNameLst>
                                      </p:cBhvr>
                                      <p:to>
                                        <p:strVal val="visible"/>
                                      </p:to>
                                    </p:set>
                                    <p:animEffect transition="in" filter="circle(in)">
                                      <p:cBhvr>
                                        <p:cTn id="82" dur="2000"/>
                                        <p:tgtEl>
                                          <p:spTgt spid="71"/>
                                        </p:tgtEl>
                                      </p:cBhvr>
                                    </p:animEffect>
                                  </p:childTnLst>
                                </p:cTn>
                              </p:par>
                              <p:par>
                                <p:cTn id="83" presetID="6" presetClass="entr" presetSubtype="16" fill="hold" grpId="0" nodeType="withEffect">
                                  <p:stCondLst>
                                    <p:cond delay="0"/>
                                  </p:stCondLst>
                                  <p:childTnLst>
                                    <p:set>
                                      <p:cBhvr>
                                        <p:cTn id="84" dur="1" fill="hold">
                                          <p:stCondLst>
                                            <p:cond delay="0"/>
                                          </p:stCondLst>
                                        </p:cTn>
                                        <p:tgtEl>
                                          <p:spTgt spid="72"/>
                                        </p:tgtEl>
                                        <p:attrNameLst>
                                          <p:attrName>style.visibility</p:attrName>
                                        </p:attrNameLst>
                                      </p:cBhvr>
                                      <p:to>
                                        <p:strVal val="visible"/>
                                      </p:to>
                                    </p:set>
                                    <p:animEffect transition="in" filter="circle(in)">
                                      <p:cBhvr>
                                        <p:cTn id="85" dur="2000"/>
                                        <p:tgtEl>
                                          <p:spTgt spid="72"/>
                                        </p:tgtEl>
                                      </p:cBhvr>
                                    </p:animEffect>
                                  </p:childTnLst>
                                </p:cTn>
                              </p:par>
                              <p:par>
                                <p:cTn id="86" presetID="6" presetClass="entr" presetSubtype="16" fill="hold" grpId="0" nodeType="withEffect">
                                  <p:stCondLst>
                                    <p:cond delay="0"/>
                                  </p:stCondLst>
                                  <p:childTnLst>
                                    <p:set>
                                      <p:cBhvr>
                                        <p:cTn id="87" dur="1" fill="hold">
                                          <p:stCondLst>
                                            <p:cond delay="0"/>
                                          </p:stCondLst>
                                        </p:cTn>
                                        <p:tgtEl>
                                          <p:spTgt spid="73"/>
                                        </p:tgtEl>
                                        <p:attrNameLst>
                                          <p:attrName>style.visibility</p:attrName>
                                        </p:attrNameLst>
                                      </p:cBhvr>
                                      <p:to>
                                        <p:strVal val="visible"/>
                                      </p:to>
                                    </p:set>
                                    <p:animEffect transition="in" filter="circle(in)">
                                      <p:cBhvr>
                                        <p:cTn id="88" dur="2000"/>
                                        <p:tgtEl>
                                          <p:spTgt spid="73"/>
                                        </p:tgtEl>
                                      </p:cBhvr>
                                    </p:animEffect>
                                  </p:childTnLst>
                                </p:cTn>
                              </p:par>
                              <p:par>
                                <p:cTn id="89" presetID="6" presetClass="entr" presetSubtype="16" fill="hold" grpId="0" nodeType="withEffect">
                                  <p:stCondLst>
                                    <p:cond delay="0"/>
                                  </p:stCondLst>
                                  <p:childTnLst>
                                    <p:set>
                                      <p:cBhvr>
                                        <p:cTn id="90" dur="1" fill="hold">
                                          <p:stCondLst>
                                            <p:cond delay="0"/>
                                          </p:stCondLst>
                                        </p:cTn>
                                        <p:tgtEl>
                                          <p:spTgt spid="74"/>
                                        </p:tgtEl>
                                        <p:attrNameLst>
                                          <p:attrName>style.visibility</p:attrName>
                                        </p:attrNameLst>
                                      </p:cBhvr>
                                      <p:to>
                                        <p:strVal val="visible"/>
                                      </p:to>
                                    </p:set>
                                    <p:animEffect transition="in" filter="circle(in)">
                                      <p:cBhvr>
                                        <p:cTn id="91" dur="2000"/>
                                        <p:tgtEl>
                                          <p:spTgt spid="74"/>
                                        </p:tgtEl>
                                      </p:cBhvr>
                                    </p:animEffect>
                                  </p:childTnLst>
                                </p:cTn>
                              </p:par>
                              <p:par>
                                <p:cTn id="92" presetID="6" presetClass="entr" presetSubtype="16" fill="hold" grpId="0" nodeType="withEffect">
                                  <p:stCondLst>
                                    <p:cond delay="0"/>
                                  </p:stCondLst>
                                  <p:childTnLst>
                                    <p:set>
                                      <p:cBhvr>
                                        <p:cTn id="93" dur="1" fill="hold">
                                          <p:stCondLst>
                                            <p:cond delay="0"/>
                                          </p:stCondLst>
                                        </p:cTn>
                                        <p:tgtEl>
                                          <p:spTgt spid="75"/>
                                        </p:tgtEl>
                                        <p:attrNameLst>
                                          <p:attrName>style.visibility</p:attrName>
                                        </p:attrNameLst>
                                      </p:cBhvr>
                                      <p:to>
                                        <p:strVal val="visible"/>
                                      </p:to>
                                    </p:set>
                                    <p:animEffect transition="in" filter="circle(in)">
                                      <p:cBhvr>
                                        <p:cTn id="94" dur="2000"/>
                                        <p:tgtEl>
                                          <p:spTgt spid="75"/>
                                        </p:tgtEl>
                                      </p:cBhvr>
                                    </p:animEffect>
                                  </p:childTnLst>
                                </p:cTn>
                              </p:par>
                              <p:par>
                                <p:cTn id="95" presetID="6" presetClass="entr" presetSubtype="16" fill="hold" grpId="0" nodeType="withEffect">
                                  <p:stCondLst>
                                    <p:cond delay="0"/>
                                  </p:stCondLst>
                                  <p:childTnLst>
                                    <p:set>
                                      <p:cBhvr>
                                        <p:cTn id="96" dur="1" fill="hold">
                                          <p:stCondLst>
                                            <p:cond delay="0"/>
                                          </p:stCondLst>
                                        </p:cTn>
                                        <p:tgtEl>
                                          <p:spTgt spid="76"/>
                                        </p:tgtEl>
                                        <p:attrNameLst>
                                          <p:attrName>style.visibility</p:attrName>
                                        </p:attrNameLst>
                                      </p:cBhvr>
                                      <p:to>
                                        <p:strVal val="visible"/>
                                      </p:to>
                                    </p:set>
                                    <p:animEffect transition="in" filter="circle(in)">
                                      <p:cBhvr>
                                        <p:cTn id="97" dur="2000"/>
                                        <p:tgtEl>
                                          <p:spTgt spid="76"/>
                                        </p:tgtEl>
                                      </p:cBhvr>
                                    </p:animEffect>
                                  </p:childTnLst>
                                </p:cTn>
                              </p:par>
                              <p:par>
                                <p:cTn id="98" presetID="6" presetClass="entr" presetSubtype="16" fill="hold" grpId="0" nodeType="withEffect">
                                  <p:stCondLst>
                                    <p:cond delay="0"/>
                                  </p:stCondLst>
                                  <p:childTnLst>
                                    <p:set>
                                      <p:cBhvr>
                                        <p:cTn id="99" dur="1" fill="hold">
                                          <p:stCondLst>
                                            <p:cond delay="0"/>
                                          </p:stCondLst>
                                        </p:cTn>
                                        <p:tgtEl>
                                          <p:spTgt spid="77"/>
                                        </p:tgtEl>
                                        <p:attrNameLst>
                                          <p:attrName>style.visibility</p:attrName>
                                        </p:attrNameLst>
                                      </p:cBhvr>
                                      <p:to>
                                        <p:strVal val="visible"/>
                                      </p:to>
                                    </p:set>
                                    <p:animEffect transition="in" filter="circle(in)">
                                      <p:cBhvr>
                                        <p:cTn id="100" dur="2000"/>
                                        <p:tgtEl>
                                          <p:spTgt spid="77"/>
                                        </p:tgtEl>
                                      </p:cBhvr>
                                    </p:animEffect>
                                  </p:childTnLst>
                                </p:cTn>
                              </p:par>
                              <p:par>
                                <p:cTn id="101" presetID="6" presetClass="entr" presetSubtype="16" fill="hold" grpId="0" nodeType="withEffect">
                                  <p:stCondLst>
                                    <p:cond delay="0"/>
                                  </p:stCondLst>
                                  <p:childTnLst>
                                    <p:set>
                                      <p:cBhvr>
                                        <p:cTn id="102" dur="1" fill="hold">
                                          <p:stCondLst>
                                            <p:cond delay="0"/>
                                          </p:stCondLst>
                                        </p:cTn>
                                        <p:tgtEl>
                                          <p:spTgt spid="78"/>
                                        </p:tgtEl>
                                        <p:attrNameLst>
                                          <p:attrName>style.visibility</p:attrName>
                                        </p:attrNameLst>
                                      </p:cBhvr>
                                      <p:to>
                                        <p:strVal val="visible"/>
                                      </p:to>
                                    </p:set>
                                    <p:animEffect transition="in" filter="circle(in)">
                                      <p:cBhvr>
                                        <p:cTn id="103" dur="2000"/>
                                        <p:tgtEl>
                                          <p:spTgt spid="78"/>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6" presetClass="entr" presetSubtype="16" fill="hold" grpId="0" nodeType="clickEffect">
                                  <p:stCondLst>
                                    <p:cond delay="0"/>
                                  </p:stCondLst>
                                  <p:childTnLst>
                                    <p:set>
                                      <p:cBhvr>
                                        <p:cTn id="107" dur="1" fill="hold">
                                          <p:stCondLst>
                                            <p:cond delay="0"/>
                                          </p:stCondLst>
                                        </p:cTn>
                                        <p:tgtEl>
                                          <p:spTgt spid="2"/>
                                        </p:tgtEl>
                                        <p:attrNameLst>
                                          <p:attrName>style.visibility</p:attrName>
                                        </p:attrNameLst>
                                      </p:cBhvr>
                                      <p:to>
                                        <p:strVal val="visible"/>
                                      </p:to>
                                    </p:set>
                                    <p:animEffect transition="in" filter="circle(in)">
                                      <p:cBhvr>
                                        <p:cTn id="10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5" grpId="0"/>
      <p:bldP spid="57" grpId="0"/>
      <p:bldP spid="58" grpId="0"/>
      <p:bldP spid="59" grpId="0"/>
      <p:bldP spid="60" grpId="0" animBg="1"/>
      <p:bldP spid="61" grpId="0" animBg="1"/>
      <p:bldP spid="62" grpId="0" animBg="1"/>
      <p:bldP spid="63" grpId="0"/>
      <p:bldP spid="64" grpId="0"/>
      <p:bldP spid="66" grpId="0" animBg="1"/>
      <p:bldP spid="69" grpId="0" animBg="1"/>
      <p:bldP spid="72" grpId="0" animBg="1"/>
      <p:bldP spid="73" grpId="0"/>
      <p:bldP spid="74" grpId="0"/>
      <p:bldP spid="75" grpId="0"/>
      <p:bldP spid="76" grpId="0" animBg="1"/>
      <p:bldP spid="77" grpId="0"/>
      <p:bldP spid="78" grpId="0" animBg="1"/>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538" y="1587500"/>
            <a:ext cx="4824412"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325" y="1587500"/>
            <a:ext cx="4806950"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150" y="5256213"/>
            <a:ext cx="480853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1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27538" y="5178425"/>
            <a:ext cx="4737100"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CasellaDiTesto 2"/>
          <p:cNvSpPr txBox="1">
            <a:spLocks noChangeArrowheads="1"/>
          </p:cNvSpPr>
          <p:nvPr/>
        </p:nvSpPr>
        <p:spPr bwMode="auto">
          <a:xfrm>
            <a:off x="5003800" y="2973388"/>
            <a:ext cx="4645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1800" b="0" i="1" u="none" strike="noStrike" kern="1200" cap="none" spc="0" normalizeH="0" baseline="0" noProof="0">
                <a:ln>
                  <a:noFill/>
                </a:ln>
                <a:solidFill>
                  <a:prstClr val="black"/>
                </a:solidFill>
                <a:effectLst/>
                <a:uLnTx/>
                <a:uFillTx/>
                <a:latin typeface="Calibri" pitchFamily="34" charset="0"/>
                <a:ea typeface="+mn-ea"/>
                <a:cs typeface="+mn-cs"/>
              </a:rPr>
              <a:t>…</a:t>
            </a:r>
            <a:r>
              <a:rPr kumimoji="0" lang="it-IT" altLang="it-IT" sz="1800" b="1" i="1" u="none" strike="noStrike" kern="1200" cap="none" spc="0" normalizeH="0" baseline="0" noProof="0">
                <a:ln>
                  <a:noFill/>
                </a:ln>
                <a:solidFill>
                  <a:srgbClr val="FF0000"/>
                </a:solidFill>
                <a:effectLst/>
                <a:uLnTx/>
                <a:uFillTx/>
                <a:latin typeface="Calibri" pitchFamily="34" charset="0"/>
                <a:ea typeface="+mn-ea"/>
                <a:cs typeface="+mn-cs"/>
              </a:rPr>
              <a:t>normalmente</a:t>
            </a:r>
            <a:r>
              <a:rPr kumimoji="0" lang="it-IT" altLang="it-IT" sz="1800" b="0" i="1" u="none" strike="noStrike" kern="1200" cap="none" spc="0" normalizeH="0" baseline="0" noProof="0">
                <a:ln>
                  <a:noFill/>
                </a:ln>
                <a:solidFill>
                  <a:prstClr val="black"/>
                </a:solidFill>
                <a:effectLst/>
                <a:uLnTx/>
                <a:uFillTx/>
                <a:latin typeface="Calibri" pitchFamily="34" charset="0"/>
                <a:ea typeface="+mn-ea"/>
                <a:cs typeface="+mn-cs"/>
              </a:rPr>
              <a:t> secondarie</a:t>
            </a:r>
          </a:p>
        </p:txBody>
      </p:sp>
      <p:sp>
        <p:nvSpPr>
          <p:cNvPr id="26" name="CasellaDiTesto 25"/>
          <p:cNvSpPr txBox="1">
            <a:spLocks noChangeArrowheads="1"/>
          </p:cNvSpPr>
          <p:nvPr/>
        </p:nvSpPr>
        <p:spPr bwMode="auto">
          <a:xfrm>
            <a:off x="2627313" y="2968625"/>
            <a:ext cx="2835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1800" b="1" i="1" u="none" strike="noStrike" kern="1200" cap="none" spc="0" normalizeH="0" baseline="0" noProof="0">
                <a:ln>
                  <a:noFill/>
                </a:ln>
                <a:solidFill>
                  <a:srgbClr val="FF0000"/>
                </a:solidFill>
                <a:effectLst/>
                <a:uLnTx/>
                <a:uFillTx/>
                <a:latin typeface="Calibri" pitchFamily="34" charset="0"/>
                <a:ea typeface="+mn-ea"/>
                <a:cs typeface="+mn-cs"/>
              </a:rPr>
              <a:t>…non sempre…</a:t>
            </a:r>
          </a:p>
        </p:txBody>
      </p:sp>
      <p:sp>
        <p:nvSpPr>
          <p:cNvPr id="2056" name="CasellaDiTesto 7"/>
          <p:cNvSpPr txBox="1">
            <a:spLocks noChangeArrowheads="1"/>
          </p:cNvSpPr>
          <p:nvPr/>
        </p:nvSpPr>
        <p:spPr bwMode="auto">
          <a:xfrm>
            <a:off x="5064125" y="2720975"/>
            <a:ext cx="2892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t-IT" altLang="it-IT" sz="1800" b="0" i="1" u="none" strike="noStrike" kern="1200" cap="none" spc="0" normalizeH="0" baseline="0" noProof="0" dirty="0">
                <a:ln>
                  <a:noFill/>
                </a:ln>
                <a:solidFill>
                  <a:prstClr val="black"/>
                </a:solidFill>
                <a:effectLst/>
                <a:uLnTx/>
                <a:uFillTx/>
                <a:latin typeface="Calibri" pitchFamily="34" charset="0"/>
                <a:ea typeface="+mn-ea"/>
                <a:cs typeface="+mn-cs"/>
              </a:rPr>
              <a:t>conseguenze «sussultorie»…     </a:t>
            </a:r>
          </a:p>
        </p:txBody>
      </p:sp>
      <p:sp>
        <p:nvSpPr>
          <p:cNvPr id="55305" name="CasellaDiTesto 9"/>
          <p:cNvSpPr txBox="1">
            <a:spLocks noChangeArrowheads="1"/>
          </p:cNvSpPr>
          <p:nvPr/>
        </p:nvSpPr>
        <p:spPr bwMode="auto">
          <a:xfrm>
            <a:off x="7896225" y="2071688"/>
            <a:ext cx="7080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1600" b="0" i="0" u="none" strike="noStrike" kern="1200" cap="none" spc="0" normalizeH="0" baseline="0" noProof="0">
                <a:ln>
                  <a:noFill/>
                </a:ln>
                <a:solidFill>
                  <a:srgbClr val="0070C0"/>
                </a:solidFill>
                <a:effectLst/>
                <a:uLnTx/>
                <a:uFillTx/>
                <a:latin typeface="Calibri" pitchFamily="34" charset="0"/>
                <a:ea typeface="+mn-ea"/>
                <a:cs typeface="+mn-cs"/>
              </a:rPr>
              <a:t>UP</a:t>
            </a:r>
          </a:p>
        </p:txBody>
      </p:sp>
      <p:sp>
        <p:nvSpPr>
          <p:cNvPr id="55306" name="CasellaDiTesto 16"/>
          <p:cNvSpPr txBox="1">
            <a:spLocks noChangeArrowheads="1"/>
          </p:cNvSpPr>
          <p:nvPr/>
        </p:nvSpPr>
        <p:spPr bwMode="auto">
          <a:xfrm>
            <a:off x="7883525" y="3941763"/>
            <a:ext cx="4333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1600" b="0" i="0" u="none" strike="noStrike" kern="1200" cap="none" spc="0" normalizeH="0" baseline="0" noProof="0">
                <a:ln>
                  <a:noFill/>
                </a:ln>
                <a:solidFill>
                  <a:srgbClr val="0070C0"/>
                </a:solidFill>
                <a:effectLst/>
                <a:uLnTx/>
                <a:uFillTx/>
                <a:latin typeface="Calibri" pitchFamily="34" charset="0"/>
                <a:ea typeface="+mn-ea"/>
                <a:cs typeface="+mn-cs"/>
              </a:rPr>
              <a:t>NS</a:t>
            </a:r>
          </a:p>
        </p:txBody>
      </p:sp>
      <p:sp>
        <p:nvSpPr>
          <p:cNvPr id="55307" name="CasellaDiTesto 17"/>
          <p:cNvSpPr txBox="1">
            <a:spLocks noChangeArrowheads="1"/>
          </p:cNvSpPr>
          <p:nvPr/>
        </p:nvSpPr>
        <p:spPr bwMode="auto">
          <a:xfrm>
            <a:off x="7883525" y="5743575"/>
            <a:ext cx="5048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1600" b="0" i="0" u="none" strike="noStrike" kern="1200" cap="none" spc="0" normalizeH="0" baseline="0" noProof="0">
                <a:ln>
                  <a:noFill/>
                </a:ln>
                <a:solidFill>
                  <a:srgbClr val="0070C0"/>
                </a:solidFill>
                <a:effectLst/>
                <a:uLnTx/>
                <a:uFillTx/>
                <a:latin typeface="Calibri" pitchFamily="34" charset="0"/>
                <a:ea typeface="+mn-ea"/>
                <a:cs typeface="+mn-cs"/>
              </a:rPr>
              <a:t>EW</a:t>
            </a:r>
          </a:p>
        </p:txBody>
      </p:sp>
      <p:graphicFrame>
        <p:nvGraphicFramePr>
          <p:cNvPr id="32" name="Oggetto 9"/>
          <p:cNvGraphicFramePr>
            <a:graphicFrameLocks noChangeAspect="1"/>
          </p:cNvGraphicFramePr>
          <p:nvPr/>
        </p:nvGraphicFramePr>
        <p:xfrm>
          <a:off x="179388" y="-26988"/>
          <a:ext cx="3962400" cy="1743076"/>
        </p:xfrm>
        <a:graphic>
          <a:graphicData uri="http://schemas.openxmlformats.org/presentationml/2006/ole">
            <mc:AlternateContent xmlns:mc="http://schemas.openxmlformats.org/markup-compatibility/2006">
              <mc:Choice xmlns:v="urn:schemas-microsoft-com:vml" Requires="v">
                <p:oleObj spid="_x0000_s377887" name="Foglio di lavoro" r:id="rId7" imgW="3962462" imgH="1742961" progId="Excel.Sheet.12">
                  <p:embed/>
                </p:oleObj>
              </mc:Choice>
              <mc:Fallback>
                <p:oleObj name="Foglio di lavoro" r:id="rId7" imgW="3962462" imgH="1742961" progId="Excel.Sheet.12">
                  <p:embed/>
                  <p:pic>
                    <p:nvPicPr>
                      <p:cNvPr id="0" name="Pictur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388" y="-26988"/>
                        <a:ext cx="3962400" cy="17430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Ovale 32"/>
          <p:cNvSpPr/>
          <p:nvPr/>
        </p:nvSpPr>
        <p:spPr>
          <a:xfrm>
            <a:off x="3684588" y="557213"/>
            <a:ext cx="431800" cy="2159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CasellaDiTesto 34"/>
          <p:cNvSpPr txBox="1"/>
          <p:nvPr/>
        </p:nvSpPr>
        <p:spPr>
          <a:xfrm rot="16200000">
            <a:off x="4335463" y="2366962"/>
            <a:ext cx="558800" cy="231775"/>
          </a:xfrm>
          <a:prstGeom prst="rect">
            <a:avLst/>
          </a:prstGeom>
          <a:solidFill>
            <a:schemeClr val="bg1"/>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a:ln>
                  <a:noFill/>
                </a:ln>
                <a:solidFill>
                  <a:srgbClr val="F79646">
                    <a:lumMod val="75000"/>
                  </a:srgbClr>
                </a:solidFill>
                <a:effectLst/>
                <a:uLnTx/>
                <a:uFillTx/>
                <a:latin typeface="Calibri"/>
                <a:ea typeface="+mn-ea"/>
                <a:cs typeface="+mn-cs"/>
              </a:rPr>
              <a:t>cm/sec</a:t>
            </a:r>
            <a:r>
              <a:rPr kumimoji="0" lang="it-IT" sz="900" b="0" i="0" u="none" strike="noStrike" kern="1200" cap="none" spc="0" normalizeH="0" baseline="30000" noProof="0" dirty="0">
                <a:ln>
                  <a:noFill/>
                </a:ln>
                <a:solidFill>
                  <a:srgbClr val="F79646">
                    <a:lumMod val="75000"/>
                  </a:srgbClr>
                </a:solidFill>
                <a:effectLst/>
                <a:uLnTx/>
                <a:uFillTx/>
                <a:latin typeface="Calibri"/>
                <a:ea typeface="+mn-ea"/>
                <a:cs typeface="+mn-cs"/>
              </a:rPr>
              <a:t>2</a:t>
            </a:r>
          </a:p>
        </p:txBody>
      </p:sp>
      <p:sp>
        <p:nvSpPr>
          <p:cNvPr id="55311" name="CasellaDiTesto 35"/>
          <p:cNvSpPr txBox="1">
            <a:spLocks noChangeArrowheads="1"/>
          </p:cNvSpPr>
          <p:nvPr/>
        </p:nvSpPr>
        <p:spPr bwMode="auto">
          <a:xfrm rot="-5400000">
            <a:off x="4345781" y="4210844"/>
            <a:ext cx="557213" cy="231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altLang="it-IT" sz="900" b="0" i="0" u="none" strike="noStrike" kern="1200" cap="none" spc="0" normalizeH="0" baseline="0" noProof="0">
                <a:ln>
                  <a:noFill/>
                </a:ln>
                <a:solidFill>
                  <a:srgbClr val="00B050"/>
                </a:solidFill>
                <a:effectLst/>
                <a:uLnTx/>
                <a:uFillTx/>
                <a:latin typeface="Calibri" pitchFamily="34" charset="0"/>
                <a:ea typeface="+mn-ea"/>
                <a:cs typeface="+mn-cs"/>
              </a:rPr>
              <a:t>cm/sec</a:t>
            </a:r>
            <a:r>
              <a:rPr kumimoji="0" lang="it-IT" altLang="it-IT" sz="900" b="0" i="0" u="none" strike="noStrike" kern="1200" cap="none" spc="0" normalizeH="0" baseline="30000" noProof="0">
                <a:ln>
                  <a:noFill/>
                </a:ln>
                <a:solidFill>
                  <a:srgbClr val="00B050"/>
                </a:solidFill>
                <a:effectLst/>
                <a:uLnTx/>
                <a:uFillTx/>
                <a:latin typeface="Calibri" pitchFamily="34" charset="0"/>
                <a:ea typeface="+mn-ea"/>
                <a:cs typeface="+mn-cs"/>
              </a:rPr>
              <a:t>2</a:t>
            </a:r>
          </a:p>
        </p:txBody>
      </p:sp>
      <p:sp>
        <p:nvSpPr>
          <p:cNvPr id="55312" name="CasellaDiTesto 36"/>
          <p:cNvSpPr txBox="1">
            <a:spLocks noChangeArrowheads="1"/>
          </p:cNvSpPr>
          <p:nvPr/>
        </p:nvSpPr>
        <p:spPr bwMode="auto">
          <a:xfrm rot="-5400000">
            <a:off x="4340226" y="5986462"/>
            <a:ext cx="558800" cy="231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altLang="it-IT" sz="900" b="0" i="0" u="none" strike="noStrike" kern="1200" cap="none" spc="0" normalizeH="0" baseline="0" noProof="0">
                <a:ln>
                  <a:noFill/>
                </a:ln>
                <a:solidFill>
                  <a:srgbClr val="0070C0"/>
                </a:solidFill>
                <a:effectLst/>
                <a:uLnTx/>
                <a:uFillTx/>
                <a:latin typeface="Calibri" pitchFamily="34" charset="0"/>
                <a:ea typeface="+mn-ea"/>
                <a:cs typeface="+mn-cs"/>
              </a:rPr>
              <a:t>cm/sec</a:t>
            </a:r>
            <a:r>
              <a:rPr kumimoji="0" lang="it-IT" altLang="it-IT" sz="900" b="0" i="0" u="none" strike="noStrike" kern="1200" cap="none" spc="0" normalizeH="0" baseline="30000" noProof="0">
                <a:ln>
                  <a:noFill/>
                </a:ln>
                <a:solidFill>
                  <a:srgbClr val="0070C0"/>
                </a:solidFill>
                <a:effectLst/>
                <a:uLnTx/>
                <a:uFillTx/>
                <a:latin typeface="Calibri" pitchFamily="34" charset="0"/>
                <a:ea typeface="+mn-ea"/>
                <a:cs typeface="+mn-cs"/>
              </a:rPr>
              <a:t>2</a:t>
            </a:r>
          </a:p>
        </p:txBody>
      </p:sp>
      <p:sp>
        <p:nvSpPr>
          <p:cNvPr id="2" name="Rettangolo 1"/>
          <p:cNvSpPr/>
          <p:nvPr/>
        </p:nvSpPr>
        <p:spPr>
          <a:xfrm>
            <a:off x="3203575" y="557213"/>
            <a:ext cx="360363" cy="2159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55314" name="CasellaDiTesto 2"/>
          <p:cNvSpPr txBox="1">
            <a:spLocks noChangeArrowheads="1"/>
          </p:cNvSpPr>
          <p:nvPr/>
        </p:nvSpPr>
        <p:spPr bwMode="auto">
          <a:xfrm rot="16200000">
            <a:off x="4012406" y="623095"/>
            <a:ext cx="1165225" cy="64611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1800" b="1" i="0" u="none" strike="noStrike" kern="1200" cap="none" spc="0" normalizeH="0" baseline="0" noProof="0" dirty="0">
                <a:ln>
                  <a:noFill/>
                </a:ln>
                <a:solidFill>
                  <a:prstClr val="black"/>
                </a:solidFill>
                <a:effectLst/>
                <a:uLnTx/>
                <a:uFillTx/>
                <a:latin typeface="Calibri" pitchFamily="34" charset="0"/>
                <a:ea typeface="+mn-ea"/>
                <a:cs typeface="+mn-cs"/>
              </a:rPr>
              <a:t>ACCELERO GRAMMI</a:t>
            </a:r>
          </a:p>
        </p:txBody>
      </p:sp>
      <p:sp>
        <p:nvSpPr>
          <p:cNvPr id="4" name="Freccia a sinistra 3"/>
          <p:cNvSpPr/>
          <p:nvPr/>
        </p:nvSpPr>
        <p:spPr>
          <a:xfrm>
            <a:off x="4337050" y="3098800"/>
            <a:ext cx="533400" cy="1841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ttangolo 22"/>
          <p:cNvSpPr/>
          <p:nvPr/>
        </p:nvSpPr>
        <p:spPr>
          <a:xfrm>
            <a:off x="1763713" y="1531938"/>
            <a:ext cx="409575" cy="1841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55317" name="Oggetto 2"/>
          <p:cNvGraphicFramePr>
            <a:graphicFrameLocks noChangeAspect="1"/>
          </p:cNvGraphicFramePr>
          <p:nvPr/>
        </p:nvGraphicFramePr>
        <p:xfrm>
          <a:off x="5035550" y="-79375"/>
          <a:ext cx="4038600" cy="1981200"/>
        </p:xfrm>
        <a:graphic>
          <a:graphicData uri="http://schemas.openxmlformats.org/presentationml/2006/ole">
            <mc:AlternateContent xmlns:mc="http://schemas.openxmlformats.org/markup-compatibility/2006">
              <mc:Choice xmlns:v="urn:schemas-microsoft-com:vml" Requires="v">
                <p:oleObj spid="_x0000_s377888" name="Foglio di lavoro" r:id="rId9" imgW="4038585" imgH="1981312" progId="">
                  <p:embed/>
                </p:oleObj>
              </mc:Choice>
              <mc:Fallback>
                <p:oleObj name="Foglio di lavoro" r:id="rId9" imgW="4038585" imgH="1981312" progId="">
                  <p:embed/>
                  <p:pic>
                    <p:nvPicPr>
                      <p:cNvPr id="0" name="Picture 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35550" y="-79375"/>
                        <a:ext cx="4038600" cy="1981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 name="Ovale 26"/>
          <p:cNvSpPr/>
          <p:nvPr/>
        </p:nvSpPr>
        <p:spPr>
          <a:xfrm>
            <a:off x="8578850" y="554038"/>
            <a:ext cx="431800" cy="2159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ttangolo 30"/>
          <p:cNvSpPr/>
          <p:nvPr/>
        </p:nvSpPr>
        <p:spPr>
          <a:xfrm>
            <a:off x="8121650" y="549275"/>
            <a:ext cx="360363" cy="2159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ttangolo 33"/>
          <p:cNvSpPr/>
          <p:nvPr/>
        </p:nvSpPr>
        <p:spPr>
          <a:xfrm>
            <a:off x="6659563" y="1531938"/>
            <a:ext cx="431800" cy="1889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55321" name="CasellaDiTesto 2"/>
          <p:cNvSpPr txBox="1">
            <a:spLocks noChangeArrowheads="1"/>
          </p:cNvSpPr>
          <p:nvPr/>
        </p:nvSpPr>
        <p:spPr bwMode="auto">
          <a:xfrm>
            <a:off x="4105275" y="3175"/>
            <a:ext cx="947738" cy="36988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1400" b="1" i="0" u="none" strike="noStrike" kern="1200" cap="none" spc="0" normalizeH="0" baseline="0" noProof="0" dirty="0">
                <a:ln>
                  <a:noFill/>
                </a:ln>
                <a:solidFill>
                  <a:prstClr val="black"/>
                </a:solidFill>
                <a:effectLst/>
                <a:uLnTx/>
                <a:uFillTx/>
                <a:latin typeface="Calibri" pitchFamily="34" charset="0"/>
                <a:ea typeface="+mn-ea"/>
                <a:cs typeface="+mn-cs"/>
              </a:rPr>
              <a:t>Confronto</a:t>
            </a:r>
            <a:r>
              <a:rPr kumimoji="0" lang="it-IT" altLang="it-IT" sz="1800" b="0" i="0" u="none" strike="noStrike" kern="1200" cap="none" spc="0" normalizeH="0" baseline="0" noProof="0" dirty="0">
                <a:ln>
                  <a:noFill/>
                </a:ln>
                <a:solidFill>
                  <a:prstClr val="black"/>
                </a:solidFill>
                <a:effectLst/>
                <a:uLnTx/>
                <a:uFillTx/>
                <a:latin typeface="Calibri" pitchFamily="34" charset="0"/>
                <a:ea typeface="+mn-ea"/>
                <a:cs typeface="+mn-cs"/>
              </a:rPr>
              <a:t> </a:t>
            </a:r>
          </a:p>
        </p:txBody>
      </p:sp>
    </p:spTree>
    <p:extLst>
      <p:ext uri="{BB962C8B-B14F-4D97-AF65-F5344CB8AC3E}">
        <p14:creationId xmlns:p14="http://schemas.microsoft.com/office/powerpoint/2010/main" val="4210463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fade">
                                      <p:cBhvr>
                                        <p:cTn id="7" dur="1000"/>
                                        <p:tgtEl>
                                          <p:spTgt spid="2056"/>
                                        </p:tgtEl>
                                      </p:cBhvr>
                                    </p:animEffect>
                                    <p:anim calcmode="lin" valueType="num">
                                      <p:cBhvr>
                                        <p:cTn id="8" dur="1000" fill="hold"/>
                                        <p:tgtEl>
                                          <p:spTgt spid="2056"/>
                                        </p:tgtEl>
                                        <p:attrNameLst>
                                          <p:attrName>ppt_x</p:attrName>
                                        </p:attrNameLst>
                                      </p:cBhvr>
                                      <p:tavLst>
                                        <p:tav tm="0">
                                          <p:val>
                                            <p:strVal val="#ppt_x"/>
                                          </p:val>
                                        </p:tav>
                                        <p:tav tm="100000">
                                          <p:val>
                                            <p:strVal val="#ppt_x"/>
                                          </p:val>
                                        </p:tav>
                                      </p:tavLst>
                                    </p:anim>
                                    <p:anim calcmode="lin" valueType="num">
                                      <p:cBhvr>
                                        <p:cTn id="9" dur="1000" fill="hold"/>
                                        <p:tgtEl>
                                          <p:spTgt spid="205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1000"/>
                                        <p:tgtEl>
                                          <p:spTgt spid="2054"/>
                                        </p:tgtEl>
                                      </p:cBhvr>
                                    </p:animEffect>
                                    <p:anim calcmode="lin" valueType="num">
                                      <p:cBhvr>
                                        <p:cTn id="13" dur="1000" fill="hold"/>
                                        <p:tgtEl>
                                          <p:spTgt spid="2054"/>
                                        </p:tgtEl>
                                        <p:attrNameLst>
                                          <p:attrName>ppt_x</p:attrName>
                                        </p:attrNameLst>
                                      </p:cBhvr>
                                      <p:tavLst>
                                        <p:tav tm="0">
                                          <p:val>
                                            <p:strVal val="#ppt_x"/>
                                          </p:val>
                                        </p:tav>
                                        <p:tav tm="100000">
                                          <p:val>
                                            <p:strVal val="#ppt_x"/>
                                          </p:val>
                                        </p:tav>
                                      </p:tavLst>
                                    </p:anim>
                                    <p:anim calcmode="lin" valueType="num">
                                      <p:cBhvr>
                                        <p:cTn id="14"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right)">
                                      <p:cBhvr>
                                        <p:cTn id="19" dur="500"/>
                                        <p:tgtEl>
                                          <p:spTgt spid="4"/>
                                        </p:tgtEl>
                                      </p:cBhvr>
                                    </p:animEffect>
                                  </p:childTnLst>
                                </p:cTn>
                              </p:par>
                            </p:childTnLst>
                          </p:cTn>
                        </p:par>
                        <p:par>
                          <p:cTn id="20" fill="hold" nodeType="afterGroup">
                            <p:stCondLst>
                              <p:cond delay="500"/>
                            </p:stCondLst>
                            <p:childTnLst>
                              <p:par>
                                <p:cTn id="21" presetID="6" presetClass="entr" presetSubtype="16"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circle(in)">
                                      <p:cBhvr>
                                        <p:cTn id="23" dur="2000"/>
                                        <p:tgtEl>
                                          <p:spTgt spid="26"/>
                                        </p:tgtEl>
                                      </p:cBhvr>
                                    </p:animEffect>
                                  </p:childTnLst>
                                </p:cTn>
                              </p:par>
                            </p:childTnLst>
                          </p:cTn>
                        </p:par>
                        <p:par>
                          <p:cTn id="24" fill="hold" nodeType="afterGroup">
                            <p:stCondLst>
                              <p:cond delay="2500"/>
                            </p:stCondLst>
                            <p:childTnLst>
                              <p:par>
                                <p:cTn id="25" presetID="6" presetClass="entr" presetSubtype="16" fill="hold" nodeType="afterEffect">
                                  <p:stCondLst>
                                    <p:cond delay="0"/>
                                  </p:stCondLst>
                                  <p:childTnLst>
                                    <p:set>
                                      <p:cBhvr>
                                        <p:cTn id="26" dur="1" fill="hold">
                                          <p:stCondLst>
                                            <p:cond delay="0"/>
                                          </p:stCondLst>
                                        </p:cTn>
                                        <p:tgtEl>
                                          <p:spTgt spid="2051"/>
                                        </p:tgtEl>
                                        <p:attrNameLst>
                                          <p:attrName>style.visibility</p:attrName>
                                        </p:attrNameLst>
                                      </p:cBhvr>
                                      <p:to>
                                        <p:strVal val="visible"/>
                                      </p:to>
                                    </p:set>
                                    <p:animEffect transition="in" filter="circle(in)">
                                      <p:cBhvr>
                                        <p:cTn id="27" dur="2000"/>
                                        <p:tgtEl>
                                          <p:spTgt spid="2051"/>
                                        </p:tgtEl>
                                      </p:cBhvr>
                                    </p:animEffect>
                                  </p:childTnLst>
                                </p:cTn>
                              </p:par>
                              <p:par>
                                <p:cTn id="28" presetID="6" presetClass="entr" presetSubtype="16" fill="hold" nodeType="withEffect">
                                  <p:stCondLst>
                                    <p:cond delay="0"/>
                                  </p:stCondLst>
                                  <p:childTnLst>
                                    <p:set>
                                      <p:cBhvr>
                                        <p:cTn id="29" dur="1" fill="hold">
                                          <p:stCondLst>
                                            <p:cond delay="0"/>
                                          </p:stCondLst>
                                        </p:cTn>
                                        <p:tgtEl>
                                          <p:spTgt spid="2052"/>
                                        </p:tgtEl>
                                        <p:attrNameLst>
                                          <p:attrName>style.visibility</p:attrName>
                                        </p:attrNameLst>
                                      </p:cBhvr>
                                      <p:to>
                                        <p:strVal val="visible"/>
                                      </p:to>
                                    </p:set>
                                    <p:animEffect transition="in" filter="circle(in)">
                                      <p:cBhvr>
                                        <p:cTn id="30" dur="2000"/>
                                        <p:tgtEl>
                                          <p:spTgt spid="2052"/>
                                        </p:tgtEl>
                                      </p:cBhvr>
                                    </p:animEffect>
                                  </p:childTnLst>
                                </p:cTn>
                              </p:par>
                            </p:childTnLst>
                          </p:cTn>
                        </p:par>
                        <p:par>
                          <p:cTn id="31" fill="hold" nodeType="afterGroup">
                            <p:stCondLst>
                              <p:cond delay="4500"/>
                            </p:stCondLst>
                            <p:childTnLst>
                              <p:par>
                                <p:cTn id="32" presetID="22" presetClass="entr" presetSubtype="8" fill="hold"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2000"/>
                                        <p:tgtEl>
                                          <p:spTgt spid="32"/>
                                        </p:tgtEl>
                                      </p:cBhvr>
                                    </p:animEffect>
                                  </p:childTnLst>
                                </p:cTn>
                              </p:par>
                            </p:childTnLst>
                          </p:cTn>
                        </p:par>
                        <p:par>
                          <p:cTn id="35" fill="hold" nodeType="afterGroup">
                            <p:stCondLst>
                              <p:cond delay="6500"/>
                            </p:stCondLst>
                            <p:childTnLst>
                              <p:par>
                                <p:cTn id="36" presetID="45" presetClass="entr" presetSubtype="0"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2000"/>
                                        <p:tgtEl>
                                          <p:spTgt spid="23"/>
                                        </p:tgtEl>
                                      </p:cBhvr>
                                    </p:animEffect>
                                    <p:anim calcmode="lin" valueType="num">
                                      <p:cBhvr>
                                        <p:cTn id="39" dur="2000" fill="hold"/>
                                        <p:tgtEl>
                                          <p:spTgt spid="23"/>
                                        </p:tgtEl>
                                        <p:attrNameLst>
                                          <p:attrName>ppt_w</p:attrName>
                                        </p:attrNameLst>
                                      </p:cBhvr>
                                      <p:tavLst>
                                        <p:tav tm="0" fmla="#ppt_w*sin(2.5*pi*$)">
                                          <p:val>
                                            <p:fltVal val="0"/>
                                          </p:val>
                                        </p:tav>
                                        <p:tav tm="100000">
                                          <p:val>
                                            <p:fltVal val="1"/>
                                          </p:val>
                                        </p:tav>
                                      </p:tavLst>
                                    </p:anim>
                                    <p:anim calcmode="lin" valueType="num">
                                      <p:cBhvr>
                                        <p:cTn id="40" dur="2000" fill="hold"/>
                                        <p:tgtEl>
                                          <p:spTgt spid="23"/>
                                        </p:tgtEl>
                                        <p:attrNameLst>
                                          <p:attrName>ppt_h</p:attrName>
                                        </p:attrNameLst>
                                      </p:cBhvr>
                                      <p:tavLst>
                                        <p:tav tm="0">
                                          <p:val>
                                            <p:strVal val="#ppt_h"/>
                                          </p:val>
                                        </p:tav>
                                        <p:tav tm="100000">
                                          <p:val>
                                            <p:strVal val="#ppt_h"/>
                                          </p:val>
                                        </p:tav>
                                      </p:tavLst>
                                    </p:anim>
                                  </p:childTnLst>
                                </p:cTn>
                              </p:par>
                              <p:par>
                                <p:cTn id="41" presetID="45"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2000"/>
                                        <p:tgtEl>
                                          <p:spTgt spid="2"/>
                                        </p:tgtEl>
                                      </p:cBhvr>
                                    </p:animEffect>
                                    <p:anim calcmode="lin" valueType="num">
                                      <p:cBhvr>
                                        <p:cTn id="44" dur="2000" fill="hold"/>
                                        <p:tgtEl>
                                          <p:spTgt spid="2"/>
                                        </p:tgtEl>
                                        <p:attrNameLst>
                                          <p:attrName>ppt_w</p:attrName>
                                        </p:attrNameLst>
                                      </p:cBhvr>
                                      <p:tavLst>
                                        <p:tav tm="0" fmla="#ppt_w*sin(2.5*pi*$)">
                                          <p:val>
                                            <p:fltVal val="0"/>
                                          </p:val>
                                        </p:tav>
                                        <p:tav tm="100000">
                                          <p:val>
                                            <p:fltVal val="1"/>
                                          </p:val>
                                        </p:tav>
                                      </p:tavLst>
                                    </p:anim>
                                    <p:anim calcmode="lin" valueType="num">
                                      <p:cBhvr>
                                        <p:cTn id="45" dur="2000" fill="hold"/>
                                        <p:tgtEl>
                                          <p:spTgt spid="2"/>
                                        </p:tgtEl>
                                        <p:attrNameLst>
                                          <p:attrName>ppt_h</p:attrName>
                                        </p:attrNameLst>
                                      </p:cBhvr>
                                      <p:tavLst>
                                        <p:tav tm="0">
                                          <p:val>
                                            <p:strVal val="#ppt_h"/>
                                          </p:val>
                                        </p:tav>
                                        <p:tav tm="100000">
                                          <p:val>
                                            <p:strVal val="#ppt_h"/>
                                          </p:val>
                                        </p:tav>
                                      </p:tavLst>
                                    </p:anim>
                                  </p:childTnLst>
                                </p:cTn>
                              </p:par>
                            </p:childTnLst>
                          </p:cTn>
                        </p:par>
                        <p:par>
                          <p:cTn id="46" fill="hold" nodeType="afterGroup">
                            <p:stCondLst>
                              <p:cond delay="8500"/>
                            </p:stCondLst>
                            <p:childTnLst>
                              <p:par>
                                <p:cTn id="47" presetID="45" presetClass="entr" presetSubtype="0" fill="hold" grpId="0" nodeType="after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2000"/>
                                        <p:tgtEl>
                                          <p:spTgt spid="33"/>
                                        </p:tgtEl>
                                      </p:cBhvr>
                                    </p:animEffect>
                                    <p:anim calcmode="lin" valueType="num">
                                      <p:cBhvr>
                                        <p:cTn id="50" dur="2000" fill="hold"/>
                                        <p:tgtEl>
                                          <p:spTgt spid="33"/>
                                        </p:tgtEl>
                                        <p:attrNameLst>
                                          <p:attrName>ppt_w</p:attrName>
                                        </p:attrNameLst>
                                      </p:cBhvr>
                                      <p:tavLst>
                                        <p:tav tm="0" fmla="#ppt_w*sin(2.5*pi*$)">
                                          <p:val>
                                            <p:fltVal val="0"/>
                                          </p:val>
                                        </p:tav>
                                        <p:tav tm="100000">
                                          <p:val>
                                            <p:fltVal val="1"/>
                                          </p:val>
                                        </p:tav>
                                      </p:tavLst>
                                    </p:anim>
                                    <p:anim calcmode="lin" valueType="num">
                                      <p:cBhvr>
                                        <p:cTn id="51" dur="2000" fill="hold"/>
                                        <p:tgtEl>
                                          <p:spTgt spid="33"/>
                                        </p:tgtEl>
                                        <p:attrNameLst>
                                          <p:attrName>ppt_h</p:attrName>
                                        </p:attrNameLst>
                                      </p:cBhvr>
                                      <p:tavLst>
                                        <p:tav tm="0">
                                          <p:val>
                                            <p:strVal val="#ppt_h"/>
                                          </p:val>
                                        </p:tav>
                                        <p:tav tm="100000">
                                          <p:val>
                                            <p:strVal val="#ppt_h"/>
                                          </p:val>
                                        </p:tav>
                                      </p:tavLst>
                                    </p:anim>
                                  </p:childTnLst>
                                </p:cTn>
                              </p:par>
                              <p:par>
                                <p:cTn id="52" presetID="45" presetClass="entr" presetSubtype="0"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2000"/>
                                        <p:tgtEl>
                                          <p:spTgt spid="34"/>
                                        </p:tgtEl>
                                      </p:cBhvr>
                                    </p:animEffect>
                                    <p:anim calcmode="lin" valueType="num">
                                      <p:cBhvr>
                                        <p:cTn id="55" dur="2000" fill="hold"/>
                                        <p:tgtEl>
                                          <p:spTgt spid="34"/>
                                        </p:tgtEl>
                                        <p:attrNameLst>
                                          <p:attrName>ppt_w</p:attrName>
                                        </p:attrNameLst>
                                      </p:cBhvr>
                                      <p:tavLst>
                                        <p:tav tm="0" fmla="#ppt_w*sin(2.5*pi*$)">
                                          <p:val>
                                            <p:fltVal val="0"/>
                                          </p:val>
                                        </p:tav>
                                        <p:tav tm="100000">
                                          <p:val>
                                            <p:fltVal val="1"/>
                                          </p:val>
                                        </p:tav>
                                      </p:tavLst>
                                    </p:anim>
                                    <p:anim calcmode="lin" valueType="num">
                                      <p:cBhvr>
                                        <p:cTn id="56" dur="2000" fill="hold"/>
                                        <p:tgtEl>
                                          <p:spTgt spid="34"/>
                                        </p:tgtEl>
                                        <p:attrNameLst>
                                          <p:attrName>ppt_h</p:attrName>
                                        </p:attrNameLst>
                                      </p:cBhvr>
                                      <p:tavLst>
                                        <p:tav tm="0">
                                          <p:val>
                                            <p:strVal val="#ppt_h"/>
                                          </p:val>
                                        </p:tav>
                                        <p:tav tm="100000">
                                          <p:val>
                                            <p:strVal val="#ppt_h"/>
                                          </p:val>
                                        </p:tav>
                                      </p:tavLst>
                                    </p:anim>
                                  </p:childTnLst>
                                </p:cTn>
                              </p:par>
                              <p:par>
                                <p:cTn id="57" presetID="45"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2000"/>
                                        <p:tgtEl>
                                          <p:spTgt spid="31"/>
                                        </p:tgtEl>
                                      </p:cBhvr>
                                    </p:animEffect>
                                    <p:anim calcmode="lin" valueType="num">
                                      <p:cBhvr>
                                        <p:cTn id="60" dur="2000" fill="hold"/>
                                        <p:tgtEl>
                                          <p:spTgt spid="31"/>
                                        </p:tgtEl>
                                        <p:attrNameLst>
                                          <p:attrName>ppt_w</p:attrName>
                                        </p:attrNameLst>
                                      </p:cBhvr>
                                      <p:tavLst>
                                        <p:tav tm="0" fmla="#ppt_w*sin(2.5*pi*$)">
                                          <p:val>
                                            <p:fltVal val="0"/>
                                          </p:val>
                                        </p:tav>
                                        <p:tav tm="100000">
                                          <p:val>
                                            <p:fltVal val="1"/>
                                          </p:val>
                                        </p:tav>
                                      </p:tavLst>
                                    </p:anim>
                                    <p:anim calcmode="lin" valueType="num">
                                      <p:cBhvr>
                                        <p:cTn id="61" dur="2000" fill="hold"/>
                                        <p:tgtEl>
                                          <p:spTgt spid="31"/>
                                        </p:tgtEl>
                                        <p:attrNameLst>
                                          <p:attrName>ppt_h</p:attrName>
                                        </p:attrNameLst>
                                      </p:cBhvr>
                                      <p:tavLst>
                                        <p:tav tm="0">
                                          <p:val>
                                            <p:strVal val="#ppt_h"/>
                                          </p:val>
                                        </p:tav>
                                        <p:tav tm="100000">
                                          <p:val>
                                            <p:strVal val="#ppt_h"/>
                                          </p:val>
                                        </p:tav>
                                      </p:tavLst>
                                    </p:anim>
                                  </p:childTnLst>
                                </p:cTn>
                              </p:par>
                              <p:par>
                                <p:cTn id="62" presetID="45"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2000"/>
                                        <p:tgtEl>
                                          <p:spTgt spid="27"/>
                                        </p:tgtEl>
                                      </p:cBhvr>
                                    </p:animEffect>
                                    <p:anim calcmode="lin" valueType="num">
                                      <p:cBhvr>
                                        <p:cTn id="65" dur="2000" fill="hold"/>
                                        <p:tgtEl>
                                          <p:spTgt spid="27"/>
                                        </p:tgtEl>
                                        <p:attrNameLst>
                                          <p:attrName>ppt_w</p:attrName>
                                        </p:attrNameLst>
                                      </p:cBhvr>
                                      <p:tavLst>
                                        <p:tav tm="0" fmla="#ppt_w*sin(2.5*pi*$)">
                                          <p:val>
                                            <p:fltVal val="0"/>
                                          </p:val>
                                        </p:tav>
                                        <p:tav tm="100000">
                                          <p:val>
                                            <p:fltVal val="1"/>
                                          </p:val>
                                        </p:tav>
                                      </p:tavLst>
                                    </p:anim>
                                    <p:anim calcmode="lin" valueType="num">
                                      <p:cBhvr>
                                        <p:cTn id="66" dur="2000" fill="hold"/>
                                        <p:tgtEl>
                                          <p:spTgt spid="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4" grpId="0"/>
      <p:bldP spid="26" grpId="0"/>
      <p:bldP spid="2056" grpId="0"/>
      <p:bldP spid="33" grpId="0" animBg="1"/>
      <p:bldP spid="2" grpId="0" animBg="1"/>
      <p:bldP spid="4" grpId="0" animBg="1"/>
      <p:bldP spid="23" grpId="0" animBg="1"/>
      <p:bldP spid="27" grpId="0" animBg="1"/>
      <p:bldP spid="31" grpId="0" animBg="1"/>
      <p:bldP spid="3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3250" y="1455738"/>
            <a:ext cx="4829175"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738" y="1412875"/>
            <a:ext cx="4681538"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738" y="3360738"/>
            <a:ext cx="4733926"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60875" y="3360738"/>
            <a:ext cx="4754563"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6326" name="Object 8"/>
          <p:cNvGraphicFramePr>
            <a:graphicFrameLocks noChangeAspect="1"/>
          </p:cNvGraphicFramePr>
          <p:nvPr/>
        </p:nvGraphicFramePr>
        <p:xfrm>
          <a:off x="5002213" y="-47625"/>
          <a:ext cx="3962400" cy="1657350"/>
        </p:xfrm>
        <a:graphic>
          <a:graphicData uri="http://schemas.openxmlformats.org/presentationml/2006/ole">
            <mc:AlternateContent xmlns:mc="http://schemas.openxmlformats.org/markup-compatibility/2006">
              <mc:Choice xmlns:v="urn:schemas-microsoft-com:vml" Requires="v">
                <p:oleObj spid="_x0000_s378911" name="Foglio di lavoro" r:id="rId7" imgW="3962462" imgH="1657392" progId="">
                  <p:embed/>
                </p:oleObj>
              </mc:Choice>
              <mc:Fallback>
                <p:oleObj name="Foglio di lavoro" r:id="rId7" imgW="3962462" imgH="1657392" progId="">
                  <p:embed/>
                  <p:pic>
                    <p:nvPicPr>
                      <p:cNvPr id="0" name="Pictur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2213" y="-47625"/>
                        <a:ext cx="3962400" cy="1657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ttangolo 15"/>
          <p:cNvSpPr/>
          <p:nvPr/>
        </p:nvSpPr>
        <p:spPr>
          <a:xfrm>
            <a:off x="6599238" y="1411288"/>
            <a:ext cx="431800" cy="1889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56328" name="CasellaDiTesto 16"/>
          <p:cNvSpPr txBox="1">
            <a:spLocks noChangeArrowheads="1"/>
          </p:cNvSpPr>
          <p:nvPr/>
        </p:nvSpPr>
        <p:spPr bwMode="auto">
          <a:xfrm rot="-5400000">
            <a:off x="4292601" y="5908675"/>
            <a:ext cx="5588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altLang="it-IT" sz="900" b="0" i="0" u="none" strike="noStrike" kern="1200" cap="none" spc="0" normalizeH="0" baseline="0" noProof="0">
                <a:ln>
                  <a:noFill/>
                </a:ln>
                <a:solidFill>
                  <a:srgbClr val="0070C0"/>
                </a:solidFill>
                <a:effectLst/>
                <a:uLnTx/>
                <a:uFillTx/>
                <a:latin typeface="Calibri" pitchFamily="34" charset="0"/>
                <a:ea typeface="+mn-ea"/>
                <a:cs typeface="+mn-cs"/>
              </a:rPr>
              <a:t>m/sec</a:t>
            </a:r>
            <a:r>
              <a:rPr kumimoji="0" lang="it-IT" altLang="it-IT" sz="900" b="0" i="0" u="none" strike="noStrike" kern="1200" cap="none" spc="0" normalizeH="0" baseline="30000" noProof="0">
                <a:ln>
                  <a:noFill/>
                </a:ln>
                <a:solidFill>
                  <a:srgbClr val="0070C0"/>
                </a:solidFill>
                <a:effectLst/>
                <a:uLnTx/>
                <a:uFillTx/>
                <a:latin typeface="Calibri" pitchFamily="34" charset="0"/>
                <a:ea typeface="+mn-ea"/>
                <a:cs typeface="+mn-cs"/>
              </a:rPr>
              <a:t>2</a:t>
            </a:r>
          </a:p>
        </p:txBody>
      </p:sp>
      <p:sp>
        <p:nvSpPr>
          <p:cNvPr id="56329" name="CasellaDiTesto 17"/>
          <p:cNvSpPr txBox="1">
            <a:spLocks noChangeArrowheads="1"/>
          </p:cNvSpPr>
          <p:nvPr/>
        </p:nvSpPr>
        <p:spPr bwMode="auto">
          <a:xfrm rot="-5400000">
            <a:off x="4298157" y="4123531"/>
            <a:ext cx="55721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altLang="it-IT" sz="900" b="0" i="0" u="none" strike="noStrike" kern="1200" cap="none" spc="0" normalizeH="0" baseline="0" noProof="0">
                <a:ln>
                  <a:noFill/>
                </a:ln>
                <a:solidFill>
                  <a:srgbClr val="00B050"/>
                </a:solidFill>
                <a:effectLst/>
                <a:uLnTx/>
                <a:uFillTx/>
                <a:latin typeface="Calibri" pitchFamily="34" charset="0"/>
                <a:ea typeface="+mn-ea"/>
                <a:cs typeface="+mn-cs"/>
              </a:rPr>
              <a:t>m/sec</a:t>
            </a:r>
            <a:r>
              <a:rPr kumimoji="0" lang="it-IT" altLang="it-IT" sz="900" b="0" i="0" u="none" strike="noStrike" kern="1200" cap="none" spc="0" normalizeH="0" baseline="30000" noProof="0">
                <a:ln>
                  <a:noFill/>
                </a:ln>
                <a:solidFill>
                  <a:srgbClr val="00B050"/>
                </a:solidFill>
                <a:effectLst/>
                <a:uLnTx/>
                <a:uFillTx/>
                <a:latin typeface="Calibri" pitchFamily="34" charset="0"/>
                <a:ea typeface="+mn-ea"/>
                <a:cs typeface="+mn-cs"/>
              </a:rPr>
              <a:t>2</a:t>
            </a:r>
          </a:p>
        </p:txBody>
      </p:sp>
      <p:sp>
        <p:nvSpPr>
          <p:cNvPr id="19" name="CasellaDiTesto 18"/>
          <p:cNvSpPr txBox="1"/>
          <p:nvPr/>
        </p:nvSpPr>
        <p:spPr>
          <a:xfrm rot="16200000">
            <a:off x="4287838" y="2289175"/>
            <a:ext cx="558800" cy="2317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a:ln>
                  <a:noFill/>
                </a:ln>
                <a:solidFill>
                  <a:srgbClr val="F79646">
                    <a:lumMod val="75000"/>
                  </a:srgbClr>
                </a:solidFill>
                <a:effectLst/>
                <a:uLnTx/>
                <a:uFillTx/>
                <a:latin typeface="Calibri"/>
                <a:ea typeface="+mn-ea"/>
                <a:cs typeface="+mn-cs"/>
              </a:rPr>
              <a:t>m/sec</a:t>
            </a:r>
            <a:r>
              <a:rPr kumimoji="0" lang="it-IT" sz="900" b="0" i="0" u="none" strike="noStrike" kern="1200" cap="none" spc="0" normalizeH="0" baseline="30000" noProof="0" dirty="0">
                <a:ln>
                  <a:noFill/>
                </a:ln>
                <a:solidFill>
                  <a:srgbClr val="F79646">
                    <a:lumMod val="75000"/>
                  </a:srgbClr>
                </a:solidFill>
                <a:effectLst/>
                <a:uLnTx/>
                <a:uFillTx/>
                <a:latin typeface="Calibri"/>
                <a:ea typeface="+mn-ea"/>
                <a:cs typeface="+mn-cs"/>
              </a:rPr>
              <a:t>2</a:t>
            </a:r>
          </a:p>
        </p:txBody>
      </p:sp>
      <p:cxnSp>
        <p:nvCxnSpPr>
          <p:cNvPr id="3" name="Connettore 1 2"/>
          <p:cNvCxnSpPr/>
          <p:nvPr/>
        </p:nvCxnSpPr>
        <p:spPr>
          <a:xfrm>
            <a:off x="8134350" y="754063"/>
            <a:ext cx="649288"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56332" name="CasellaDiTesto 9"/>
          <p:cNvSpPr txBox="1">
            <a:spLocks noChangeArrowheads="1"/>
          </p:cNvSpPr>
          <p:nvPr/>
        </p:nvSpPr>
        <p:spPr bwMode="auto">
          <a:xfrm>
            <a:off x="7824788" y="1844675"/>
            <a:ext cx="7080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1600" b="0" i="0" u="none" strike="noStrike" kern="1200" cap="none" spc="0" normalizeH="0" baseline="0" noProof="0">
                <a:ln>
                  <a:noFill/>
                </a:ln>
                <a:solidFill>
                  <a:srgbClr val="0070C0"/>
                </a:solidFill>
                <a:effectLst/>
                <a:uLnTx/>
                <a:uFillTx/>
                <a:latin typeface="Calibri" pitchFamily="34" charset="0"/>
                <a:ea typeface="+mn-ea"/>
                <a:cs typeface="+mn-cs"/>
              </a:rPr>
              <a:t>UP</a:t>
            </a:r>
          </a:p>
        </p:txBody>
      </p:sp>
      <p:sp>
        <p:nvSpPr>
          <p:cNvPr id="56333" name="CasellaDiTesto 16"/>
          <p:cNvSpPr txBox="1">
            <a:spLocks noChangeArrowheads="1"/>
          </p:cNvSpPr>
          <p:nvPr/>
        </p:nvSpPr>
        <p:spPr bwMode="auto">
          <a:xfrm>
            <a:off x="7835900" y="3714750"/>
            <a:ext cx="4333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1600" b="0" i="0" u="none" strike="noStrike" kern="1200" cap="none" spc="0" normalizeH="0" baseline="0" noProof="0">
                <a:ln>
                  <a:noFill/>
                </a:ln>
                <a:solidFill>
                  <a:srgbClr val="0070C0"/>
                </a:solidFill>
                <a:effectLst/>
                <a:uLnTx/>
                <a:uFillTx/>
                <a:latin typeface="Calibri" pitchFamily="34" charset="0"/>
                <a:ea typeface="+mn-ea"/>
                <a:cs typeface="+mn-cs"/>
              </a:rPr>
              <a:t>NS</a:t>
            </a:r>
          </a:p>
        </p:txBody>
      </p:sp>
      <p:sp>
        <p:nvSpPr>
          <p:cNvPr id="56334" name="CasellaDiTesto 17"/>
          <p:cNvSpPr txBox="1">
            <a:spLocks noChangeArrowheads="1"/>
          </p:cNvSpPr>
          <p:nvPr/>
        </p:nvSpPr>
        <p:spPr bwMode="auto">
          <a:xfrm>
            <a:off x="7835900" y="5516563"/>
            <a:ext cx="5048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1600" b="0" i="0" u="none" strike="noStrike" kern="1200" cap="none" spc="0" normalizeH="0" baseline="0" noProof="0">
                <a:ln>
                  <a:noFill/>
                </a:ln>
                <a:solidFill>
                  <a:srgbClr val="0070C0"/>
                </a:solidFill>
                <a:effectLst/>
                <a:uLnTx/>
                <a:uFillTx/>
                <a:latin typeface="Calibri" pitchFamily="34" charset="0"/>
                <a:ea typeface="+mn-ea"/>
                <a:cs typeface="+mn-cs"/>
              </a:rPr>
              <a:t>EW</a:t>
            </a:r>
          </a:p>
        </p:txBody>
      </p:sp>
      <p:graphicFrame>
        <p:nvGraphicFramePr>
          <p:cNvPr id="56335" name="Oggetto 3"/>
          <p:cNvGraphicFramePr>
            <a:graphicFrameLocks noChangeAspect="1"/>
          </p:cNvGraphicFramePr>
          <p:nvPr/>
        </p:nvGraphicFramePr>
        <p:xfrm>
          <a:off x="101600" y="-74613"/>
          <a:ext cx="4038600" cy="1933576"/>
        </p:xfrm>
        <a:graphic>
          <a:graphicData uri="http://schemas.openxmlformats.org/presentationml/2006/ole">
            <mc:AlternateContent xmlns:mc="http://schemas.openxmlformats.org/markup-compatibility/2006">
              <mc:Choice xmlns:v="urn:schemas-microsoft-com:vml" Requires="v">
                <p:oleObj spid="_x0000_s378912" name="Foglio di lavoro" r:id="rId9" imgW="4038585" imgH="1933534" progId="">
                  <p:embed/>
                </p:oleObj>
              </mc:Choice>
              <mc:Fallback>
                <p:oleObj name="Foglio di lavoro" r:id="rId9" imgW="4038585" imgH="1933534" progId="">
                  <p:embed/>
                  <p:pic>
                    <p:nvPicPr>
                      <p:cNvPr id="0" name="Picture 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600" y="-74613"/>
                        <a:ext cx="4038600" cy="19335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Rettangolo 22"/>
          <p:cNvSpPr/>
          <p:nvPr/>
        </p:nvSpPr>
        <p:spPr>
          <a:xfrm>
            <a:off x="1776413" y="1476375"/>
            <a:ext cx="323850" cy="1698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4" name="Connettore 1 23"/>
          <p:cNvCxnSpPr/>
          <p:nvPr/>
        </p:nvCxnSpPr>
        <p:spPr>
          <a:xfrm>
            <a:off x="3322638" y="711200"/>
            <a:ext cx="6477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56338" name="CasellaDiTesto 2"/>
          <p:cNvSpPr txBox="1">
            <a:spLocks noChangeArrowheads="1"/>
          </p:cNvSpPr>
          <p:nvPr/>
        </p:nvSpPr>
        <p:spPr bwMode="auto">
          <a:xfrm rot="-5400000">
            <a:off x="3968751" y="560387"/>
            <a:ext cx="1166812" cy="6461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1800" b="1" i="0" u="none" strike="noStrike" kern="1200" cap="none" spc="0" normalizeH="0" baseline="0" noProof="0" dirty="0">
                <a:ln>
                  <a:noFill/>
                </a:ln>
                <a:solidFill>
                  <a:prstClr val="black"/>
                </a:solidFill>
                <a:effectLst/>
                <a:uLnTx/>
                <a:uFillTx/>
                <a:latin typeface="Calibri" pitchFamily="34" charset="0"/>
                <a:ea typeface="+mn-ea"/>
                <a:cs typeface="+mn-cs"/>
              </a:rPr>
              <a:t>ACCELERO GRAMMI</a:t>
            </a:r>
          </a:p>
        </p:txBody>
      </p:sp>
      <p:sp>
        <p:nvSpPr>
          <p:cNvPr id="56339" name="CasellaDiTesto 20"/>
          <p:cNvSpPr txBox="1">
            <a:spLocks noChangeArrowheads="1"/>
          </p:cNvSpPr>
          <p:nvPr/>
        </p:nvSpPr>
        <p:spPr bwMode="auto">
          <a:xfrm>
            <a:off x="4062413" y="-58738"/>
            <a:ext cx="947737" cy="368301"/>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1400" b="1" i="0" u="none" strike="noStrike" kern="1200" cap="none" spc="0" normalizeH="0" baseline="0" noProof="0" dirty="0">
                <a:ln>
                  <a:noFill/>
                </a:ln>
                <a:solidFill>
                  <a:prstClr val="black"/>
                </a:solidFill>
                <a:effectLst/>
                <a:uLnTx/>
                <a:uFillTx/>
                <a:latin typeface="Calibri" pitchFamily="34" charset="0"/>
                <a:ea typeface="+mn-ea"/>
                <a:cs typeface="+mn-cs"/>
              </a:rPr>
              <a:t>Confronto</a:t>
            </a:r>
            <a:r>
              <a:rPr kumimoji="0" lang="it-IT" altLang="it-IT" sz="1800" b="0" i="0" u="none" strike="noStrike" kern="1200" cap="none" spc="0" normalizeH="0" baseline="0" noProof="0" dirty="0">
                <a:ln>
                  <a:noFill/>
                </a:ln>
                <a:solidFill>
                  <a:prstClr val="black"/>
                </a:solidFill>
                <a:effectLst/>
                <a:uLnTx/>
                <a:uFillTx/>
                <a:latin typeface="Calibri" pitchFamily="34" charset="0"/>
                <a:ea typeface="+mn-ea"/>
                <a:cs typeface="+mn-cs"/>
              </a:rPr>
              <a:t> </a:t>
            </a:r>
          </a:p>
        </p:txBody>
      </p:sp>
    </p:spTree>
    <p:extLst>
      <p:ext uri="{BB962C8B-B14F-4D97-AF65-F5344CB8AC3E}">
        <p14:creationId xmlns:p14="http://schemas.microsoft.com/office/powerpoint/2010/main" val="36851410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nodeType="afterEffect">
                                  <p:stCondLst>
                                    <p:cond delay="0"/>
                                  </p:stCondLst>
                                  <p:childTnLst>
                                    <p:set>
                                      <p:cBhvr>
                                        <p:cTn id="12" dur="1" fill="hold">
                                          <p:stCondLst>
                                            <p:cond delay="499"/>
                                          </p:stCondLst>
                                        </p:cTn>
                                        <p:tgtEl>
                                          <p:spTgt spid="24"/>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autoUpdateAnimBg="0"/>
      <p:bldP spid="23"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2">
            <a:extLst>
              <a:ext uri="{FF2B5EF4-FFF2-40B4-BE49-F238E27FC236}">
                <a16:creationId xmlns:a16="http://schemas.microsoft.com/office/drawing/2014/main" id="{26BFB1DF-1D8D-FA40-9989-0C5A4DC71D72}"/>
              </a:ext>
            </a:extLst>
          </p:cNvPr>
          <p:cNvSpPr>
            <a:spLocks noChangeArrowheads="1"/>
          </p:cNvSpPr>
          <p:nvPr/>
        </p:nvSpPr>
        <p:spPr bwMode="auto">
          <a:xfrm>
            <a:off x="609600" y="152400"/>
            <a:ext cx="7772400" cy="8382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Le azioni sulle strutture</a:t>
            </a:r>
          </a:p>
        </p:txBody>
      </p:sp>
      <p:grpSp>
        <p:nvGrpSpPr>
          <p:cNvPr id="529410" name="Group 14">
            <a:extLst>
              <a:ext uri="{FF2B5EF4-FFF2-40B4-BE49-F238E27FC236}">
                <a16:creationId xmlns:a16="http://schemas.microsoft.com/office/drawing/2014/main" id="{61221A9B-A982-844F-99DF-F0E3DCE4827E}"/>
              </a:ext>
            </a:extLst>
          </p:cNvPr>
          <p:cNvGrpSpPr>
            <a:grpSpLocks/>
          </p:cNvGrpSpPr>
          <p:nvPr/>
        </p:nvGrpSpPr>
        <p:grpSpPr bwMode="auto">
          <a:xfrm>
            <a:off x="87313" y="1412875"/>
            <a:ext cx="8661400" cy="4824413"/>
            <a:chOff x="55" y="890"/>
            <a:chExt cx="5456" cy="3039"/>
          </a:xfrm>
        </p:grpSpPr>
        <p:pic>
          <p:nvPicPr>
            <p:cNvPr id="529416" name="Picture 12">
              <a:extLst>
                <a:ext uri="{FF2B5EF4-FFF2-40B4-BE49-F238E27FC236}">
                  <a16:creationId xmlns:a16="http://schemas.microsoft.com/office/drawing/2014/main" id="{40BC5024-DBFF-3642-968A-191C7A7F0F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 y="923"/>
              <a:ext cx="5178" cy="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9417" name="Text Box 9">
              <a:extLst>
                <a:ext uri="{FF2B5EF4-FFF2-40B4-BE49-F238E27FC236}">
                  <a16:creationId xmlns:a16="http://schemas.microsoft.com/office/drawing/2014/main" id="{B977A250-27BC-5C45-95EE-89DA1120F47C}"/>
                </a:ext>
              </a:extLst>
            </p:cNvPr>
            <p:cNvSpPr txBox="1">
              <a:spLocks noChangeArrowheads="1"/>
            </p:cNvSpPr>
            <p:nvPr/>
          </p:nvSpPr>
          <p:spPr bwMode="auto">
            <a:xfrm>
              <a:off x="527" y="2228"/>
              <a:ext cx="1152" cy="448"/>
            </a:xfrm>
            <a:prstGeom prst="rect">
              <a:avLst/>
            </a:prstGeom>
            <a:solidFill>
              <a:schemeClr val="bg1"/>
            </a:solidFill>
            <a:ln w="9525">
              <a:solidFill>
                <a:schemeClr val="bg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20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Carico su  Solai e Scale</a:t>
              </a:r>
            </a:p>
          </p:txBody>
        </p:sp>
        <p:sp>
          <p:nvSpPr>
            <p:cNvPr id="529418" name="Text Box 10">
              <a:extLst>
                <a:ext uri="{FF2B5EF4-FFF2-40B4-BE49-F238E27FC236}">
                  <a16:creationId xmlns:a16="http://schemas.microsoft.com/office/drawing/2014/main" id="{4C21E70B-B6EF-EF4E-9223-FC58C9209F95}"/>
                </a:ext>
              </a:extLst>
            </p:cNvPr>
            <p:cNvSpPr txBox="1">
              <a:spLocks noChangeArrowheads="1"/>
            </p:cNvSpPr>
            <p:nvPr/>
          </p:nvSpPr>
          <p:spPr bwMode="auto">
            <a:xfrm>
              <a:off x="55" y="899"/>
              <a:ext cx="1248" cy="448"/>
            </a:xfrm>
            <a:prstGeom prst="rect">
              <a:avLst/>
            </a:prstGeom>
            <a:solidFill>
              <a:schemeClr val="bg1"/>
            </a:solidFill>
            <a:ln w="9525">
              <a:solidFill>
                <a:schemeClr val="bg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20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Azione del VENTO</a:t>
              </a:r>
            </a:p>
          </p:txBody>
        </p:sp>
        <p:sp>
          <p:nvSpPr>
            <p:cNvPr id="529419" name="Text Box 11">
              <a:extLst>
                <a:ext uri="{FF2B5EF4-FFF2-40B4-BE49-F238E27FC236}">
                  <a16:creationId xmlns:a16="http://schemas.microsoft.com/office/drawing/2014/main" id="{802B7AF9-7461-CD4C-B316-176E192FCFD0}"/>
                </a:ext>
              </a:extLst>
            </p:cNvPr>
            <p:cNvSpPr txBox="1">
              <a:spLocks noChangeArrowheads="1"/>
            </p:cNvSpPr>
            <p:nvPr/>
          </p:nvSpPr>
          <p:spPr bwMode="auto">
            <a:xfrm>
              <a:off x="3528" y="890"/>
              <a:ext cx="1776" cy="256"/>
            </a:xfrm>
            <a:prstGeom prst="rect">
              <a:avLst/>
            </a:prstGeom>
            <a:solidFill>
              <a:schemeClr val="bg1"/>
            </a:solidFill>
            <a:ln w="9525">
              <a:solidFill>
                <a:schemeClr val="bg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20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Sovraccarico da NEVE</a:t>
              </a:r>
            </a:p>
          </p:txBody>
        </p:sp>
        <p:sp>
          <p:nvSpPr>
            <p:cNvPr id="529420" name="Text Box 12">
              <a:extLst>
                <a:ext uri="{FF2B5EF4-FFF2-40B4-BE49-F238E27FC236}">
                  <a16:creationId xmlns:a16="http://schemas.microsoft.com/office/drawing/2014/main" id="{FC16CA0C-C334-4A46-A387-2FC90D550171}"/>
                </a:ext>
              </a:extLst>
            </p:cNvPr>
            <p:cNvSpPr txBox="1">
              <a:spLocks noChangeArrowheads="1"/>
            </p:cNvSpPr>
            <p:nvPr/>
          </p:nvSpPr>
          <p:spPr bwMode="auto">
            <a:xfrm>
              <a:off x="4121" y="3419"/>
              <a:ext cx="1248" cy="448"/>
            </a:xfrm>
            <a:prstGeom prst="rect">
              <a:avLst/>
            </a:prstGeom>
            <a:solidFill>
              <a:schemeClr val="bg1"/>
            </a:solidFill>
            <a:ln w="9525">
              <a:solidFill>
                <a:schemeClr val="bg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20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Azione del SISMA    </a:t>
              </a:r>
              <a:endParaRPr kumimoji="0" lang="it-IT" altLang="it-IT" sz="18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529421" name="Text Box 13">
              <a:extLst>
                <a:ext uri="{FF2B5EF4-FFF2-40B4-BE49-F238E27FC236}">
                  <a16:creationId xmlns:a16="http://schemas.microsoft.com/office/drawing/2014/main" id="{1DB43752-CF2F-E143-A3FB-A9BAD35C97A6}"/>
                </a:ext>
              </a:extLst>
            </p:cNvPr>
            <p:cNvSpPr txBox="1">
              <a:spLocks noChangeArrowheads="1"/>
            </p:cNvSpPr>
            <p:nvPr/>
          </p:nvSpPr>
          <p:spPr bwMode="auto">
            <a:xfrm>
              <a:off x="4197" y="1650"/>
              <a:ext cx="1200" cy="448"/>
            </a:xfrm>
            <a:prstGeom prst="rect">
              <a:avLst/>
            </a:prstGeom>
            <a:solidFill>
              <a:schemeClr val="bg1"/>
            </a:solidFill>
            <a:ln w="9525">
              <a:solidFill>
                <a:schemeClr val="bg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20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Sovraccarico PERSONE</a:t>
              </a:r>
            </a:p>
          </p:txBody>
        </p:sp>
        <p:sp>
          <p:nvSpPr>
            <p:cNvPr id="529422" name="Text Box 14">
              <a:extLst>
                <a:ext uri="{FF2B5EF4-FFF2-40B4-BE49-F238E27FC236}">
                  <a16:creationId xmlns:a16="http://schemas.microsoft.com/office/drawing/2014/main" id="{1D8A7A6C-0F48-4445-8B5A-375A1D0BEE3C}"/>
                </a:ext>
              </a:extLst>
            </p:cNvPr>
            <p:cNvSpPr txBox="1">
              <a:spLocks noChangeArrowheads="1"/>
            </p:cNvSpPr>
            <p:nvPr/>
          </p:nvSpPr>
          <p:spPr bwMode="auto">
            <a:xfrm>
              <a:off x="4169" y="2206"/>
              <a:ext cx="1342" cy="446"/>
            </a:xfrm>
            <a:prstGeom prst="rect">
              <a:avLst/>
            </a:prstGeom>
            <a:solidFill>
              <a:schemeClr val="bg1"/>
            </a:solidFill>
            <a:ln w="9525">
              <a:solidFill>
                <a:schemeClr val="bg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Peso Proprio della costruzione</a:t>
              </a:r>
            </a:p>
          </p:txBody>
        </p:sp>
        <p:sp>
          <p:nvSpPr>
            <p:cNvPr id="529423" name="Text Box 15">
              <a:extLst>
                <a:ext uri="{FF2B5EF4-FFF2-40B4-BE49-F238E27FC236}">
                  <a16:creationId xmlns:a16="http://schemas.microsoft.com/office/drawing/2014/main" id="{73B5644F-794F-AB47-905B-695A63979CA2}"/>
                </a:ext>
              </a:extLst>
            </p:cNvPr>
            <p:cNvSpPr txBox="1">
              <a:spLocks noChangeArrowheads="1"/>
            </p:cNvSpPr>
            <p:nvPr/>
          </p:nvSpPr>
          <p:spPr bwMode="auto">
            <a:xfrm>
              <a:off x="1623" y="3476"/>
              <a:ext cx="1248" cy="448"/>
            </a:xfrm>
            <a:prstGeom prst="rect">
              <a:avLst/>
            </a:prstGeom>
            <a:solidFill>
              <a:schemeClr val="bg1"/>
            </a:solidFill>
            <a:ln w="9525">
              <a:solidFill>
                <a:schemeClr val="bg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Cedimenti delle fondazioni</a:t>
              </a:r>
            </a:p>
          </p:txBody>
        </p:sp>
        <p:sp>
          <p:nvSpPr>
            <p:cNvPr id="529424" name="Rectangle 13">
              <a:extLst>
                <a:ext uri="{FF2B5EF4-FFF2-40B4-BE49-F238E27FC236}">
                  <a16:creationId xmlns:a16="http://schemas.microsoft.com/office/drawing/2014/main" id="{6803C428-4C66-1F49-B026-DFF1E5C3BEE4}"/>
                </a:ext>
              </a:extLst>
            </p:cNvPr>
            <p:cNvSpPr>
              <a:spLocks noChangeArrowheads="1"/>
            </p:cNvSpPr>
            <p:nvPr/>
          </p:nvSpPr>
          <p:spPr bwMode="auto">
            <a:xfrm>
              <a:off x="1610" y="1525"/>
              <a:ext cx="136" cy="1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4" name="Ovale 13">
            <a:extLst>
              <a:ext uri="{FF2B5EF4-FFF2-40B4-BE49-F238E27FC236}">
                <a16:creationId xmlns:a16="http://schemas.microsoft.com/office/drawing/2014/main" id="{D62D3F9F-636A-FD4F-BD46-80C3D2044298}"/>
              </a:ext>
            </a:extLst>
          </p:cNvPr>
          <p:cNvSpPr/>
          <p:nvPr/>
        </p:nvSpPr>
        <p:spPr>
          <a:xfrm>
            <a:off x="6011863" y="5029200"/>
            <a:ext cx="2952750" cy="1125538"/>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CasellaDiTesto 1">
            <a:extLst>
              <a:ext uri="{FF2B5EF4-FFF2-40B4-BE49-F238E27FC236}">
                <a16:creationId xmlns:a16="http://schemas.microsoft.com/office/drawing/2014/main" id="{6CE3918B-25D8-4A44-8D42-C80FD7A35D28}"/>
              </a:ext>
            </a:extLst>
          </p:cNvPr>
          <p:cNvSpPr txBox="1"/>
          <p:nvPr/>
        </p:nvSpPr>
        <p:spPr>
          <a:xfrm>
            <a:off x="7235825" y="4210050"/>
            <a:ext cx="1008063" cy="369888"/>
          </a:xfrm>
          <a:prstGeom prst="rect">
            <a:avLst/>
          </a:prstGeom>
          <a:solidFill>
            <a:schemeClr val="bg2">
              <a:lumMod val="90000"/>
            </a:schemeClr>
          </a:solid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a:t>
            </a:r>
            <a:r>
              <a:rPr kumimoji="0" lang="it-IT" sz="18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a:t>
            </a:r>
            <a:r>
              <a:rPr kumimoji="0" lang="it-IT" sz="18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529413" name="CasellaDiTesto 2">
            <a:extLst>
              <a:ext uri="{FF2B5EF4-FFF2-40B4-BE49-F238E27FC236}">
                <a16:creationId xmlns:a16="http://schemas.microsoft.com/office/drawing/2014/main" id="{0EC3C135-06AD-5B46-AF98-CD72364F32B4}"/>
              </a:ext>
            </a:extLst>
          </p:cNvPr>
          <p:cNvSpPr txBox="1">
            <a:spLocks noChangeArrowheads="1"/>
          </p:cNvSpPr>
          <p:nvPr/>
        </p:nvSpPr>
        <p:spPr bwMode="auto">
          <a:xfrm>
            <a:off x="7437438" y="1989138"/>
            <a:ext cx="303212" cy="368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Q</a:t>
            </a:r>
          </a:p>
        </p:txBody>
      </p:sp>
      <p:sp>
        <p:nvSpPr>
          <p:cNvPr id="529414" name="CasellaDiTesto 15">
            <a:extLst>
              <a:ext uri="{FF2B5EF4-FFF2-40B4-BE49-F238E27FC236}">
                <a16:creationId xmlns:a16="http://schemas.microsoft.com/office/drawing/2014/main" id="{14231198-1B65-3347-916A-B91CD4045A0B}"/>
              </a:ext>
            </a:extLst>
          </p:cNvPr>
          <p:cNvSpPr txBox="1">
            <a:spLocks noChangeArrowheads="1"/>
          </p:cNvSpPr>
          <p:nvPr/>
        </p:nvSpPr>
        <p:spPr bwMode="auto">
          <a:xfrm>
            <a:off x="1331913" y="2790825"/>
            <a:ext cx="303212" cy="368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Q</a:t>
            </a:r>
          </a:p>
        </p:txBody>
      </p:sp>
      <p:sp>
        <p:nvSpPr>
          <p:cNvPr id="17" name="CasellaDiTesto 16">
            <a:extLst>
              <a:ext uri="{FF2B5EF4-FFF2-40B4-BE49-F238E27FC236}">
                <a16:creationId xmlns:a16="http://schemas.microsoft.com/office/drawing/2014/main" id="{66DFC690-E3FD-8D49-8837-3CED33637ECF}"/>
              </a:ext>
            </a:extLst>
          </p:cNvPr>
          <p:cNvSpPr txBox="1"/>
          <p:nvPr/>
        </p:nvSpPr>
        <p:spPr>
          <a:xfrm>
            <a:off x="8229600" y="5580063"/>
            <a:ext cx="303213" cy="369887"/>
          </a:xfrm>
          <a:prstGeom prst="rect">
            <a:avLst/>
          </a:prstGeom>
          <a:solidFill>
            <a:schemeClr val="accent5">
              <a:lumMod val="20000"/>
              <a:lumOff val="80000"/>
            </a:schemeClr>
          </a:solid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
            </a:r>
          </a:p>
        </p:txBody>
      </p:sp>
    </p:spTree>
    <p:extLst>
      <p:ext uri="{BB962C8B-B14F-4D97-AF65-F5344CB8AC3E}">
        <p14:creationId xmlns:p14="http://schemas.microsoft.com/office/powerpoint/2010/main" val="11439240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82165C52-736E-7446-8241-479C433C7A04}"/>
              </a:ext>
            </a:extLst>
          </p:cNvPr>
          <p:cNvSpPr txBox="1"/>
          <p:nvPr/>
        </p:nvSpPr>
        <p:spPr>
          <a:xfrm>
            <a:off x="785813" y="357188"/>
            <a:ext cx="7777162" cy="461962"/>
          </a:xfrm>
          <a:prstGeom prst="rect">
            <a:avLst/>
          </a:prstGeom>
          <a:solidFill>
            <a:schemeClr val="accent3">
              <a:lumMod val="60000"/>
              <a:lumOff val="40000"/>
            </a:schemeClr>
          </a:solidFill>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Sviluppi didattici…</a:t>
            </a:r>
            <a:endParaRPr kumimoji="0" lang="it-IT" altLang="it-IT" sz="24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pitchFamily="34" charset="0"/>
              <a:ea typeface="+mn-ea"/>
              <a:cs typeface="Arial" panose="020B0604020202020204" pitchFamily="34" charset="0"/>
            </a:endParaRPr>
          </a:p>
        </p:txBody>
      </p:sp>
      <p:sp>
        <p:nvSpPr>
          <p:cNvPr id="4" name="Rettangolo 3">
            <a:extLst>
              <a:ext uri="{FF2B5EF4-FFF2-40B4-BE49-F238E27FC236}">
                <a16:creationId xmlns:a16="http://schemas.microsoft.com/office/drawing/2014/main" id="{43441CEC-32EE-8647-8E71-25B9E01009E1}"/>
              </a:ext>
            </a:extLst>
          </p:cNvPr>
          <p:cNvSpPr/>
          <p:nvPr/>
        </p:nvSpPr>
        <p:spPr>
          <a:xfrm>
            <a:off x="176213" y="981075"/>
            <a:ext cx="8785225" cy="1570038"/>
          </a:xfrm>
          <a:prstGeom prst="rect">
            <a:avLst/>
          </a:prstGeom>
          <a:solidFill>
            <a:schemeClr val="bg1">
              <a:lumMod val="85000"/>
            </a:schemeClr>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Un qualsiasi ACCELEROGRAMMA, che </a:t>
            </a:r>
            <a:r>
              <a:rPr kumimoji="0" lang="it-IT" sz="24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evidenzia in genere una variazione </a:t>
            </a:r>
            <a:r>
              <a:rPr kumimoji="0" lang="it-IT" sz="24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(dell’accelerazione nel tempo) </a:t>
            </a:r>
            <a:r>
              <a:rPr kumimoji="0" lang="it-IT" sz="24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brusca e apparentemente casuale</a:t>
            </a:r>
            <a:r>
              <a:rPr kumimoji="0" lang="it-IT"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it-IT" sz="2400" b="1" i="0" u="none" strike="noStrike" kern="1200" cap="none" spc="0" normalizeH="0" baseline="0" noProof="0" dirty="0">
                <a:ln>
                  <a:noFill/>
                </a:ln>
                <a:solidFill>
                  <a:srgbClr val="9BBB59">
                    <a:lumMod val="50000"/>
                  </a:srgbClr>
                </a:solidFill>
                <a:effectLst/>
                <a:uLnTx/>
                <a:uFillTx/>
                <a:latin typeface="Calibri"/>
                <a:ea typeface="+mn-ea"/>
                <a:cs typeface="Arial" panose="020B0604020202020204" pitchFamily="34" charset="0"/>
              </a:rPr>
              <a:t>può essere ottenuto come somma di moltissimi moti armonici semplici con periodi e ampiezze diverse.</a:t>
            </a:r>
            <a:r>
              <a:rPr kumimoji="0" lang="it-IT"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p>
        </p:txBody>
      </p:sp>
      <p:sp>
        <p:nvSpPr>
          <p:cNvPr id="5" name="CasellaDiTesto 4">
            <a:extLst>
              <a:ext uri="{FF2B5EF4-FFF2-40B4-BE49-F238E27FC236}">
                <a16:creationId xmlns:a16="http://schemas.microsoft.com/office/drawing/2014/main" id="{EF81A6F8-96CA-384D-ABDE-EB940F7C47C1}"/>
              </a:ext>
            </a:extLst>
          </p:cNvPr>
          <p:cNvSpPr txBox="1"/>
          <p:nvPr/>
        </p:nvSpPr>
        <p:spPr>
          <a:xfrm>
            <a:off x="5289550" y="2722563"/>
            <a:ext cx="3705225" cy="3970337"/>
          </a:xfrm>
          <a:prstGeom prst="rect">
            <a:avLst/>
          </a:prstGeom>
          <a:solidFill>
            <a:schemeClr val="accent1">
              <a:lumMod val="20000"/>
              <a:lumOff val="80000"/>
            </a:schemeClr>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È logico pertanto che </a:t>
            </a:r>
            <a:r>
              <a:rPr kumimoji="0" lang="it-IT" sz="28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strutture con un </a:t>
            </a:r>
            <a:r>
              <a:rPr kumimoji="0" lang="it-IT" sz="2800" b="1" i="1"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periodo proprio T</a:t>
            </a:r>
            <a:r>
              <a:rPr kumimoji="0" lang="it-IT" sz="2800" b="1" i="1" u="none" strike="noStrike" kern="1200" cap="none" spc="0" normalizeH="0" baseline="-25000" noProof="0" dirty="0">
                <a:ln>
                  <a:noFill/>
                </a:ln>
                <a:solidFill>
                  <a:srgbClr val="FF0000"/>
                </a:solidFill>
                <a:effectLst/>
                <a:uLnTx/>
                <a:uFillTx/>
                <a:latin typeface="Calibri"/>
                <a:ea typeface="+mn-ea"/>
                <a:cs typeface="Arial" panose="020B0604020202020204" pitchFamily="34" charset="0"/>
              </a:rPr>
              <a:t>1</a:t>
            </a:r>
            <a:r>
              <a:rPr kumimoji="0" lang="it-IT" sz="28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 risultino particolarmente sensibili alla componente armonica di periodo uguale o molto vicino a </a:t>
            </a:r>
            <a:r>
              <a:rPr kumimoji="0" lang="it-IT" sz="2800" b="1" i="1"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T</a:t>
            </a:r>
            <a:r>
              <a:rPr kumimoji="0" lang="it-IT" sz="2800" b="1" i="1" u="none" strike="noStrike" kern="1200" cap="none" spc="0" normalizeH="0" baseline="-25000" noProof="0" dirty="0">
                <a:ln>
                  <a:noFill/>
                </a:ln>
                <a:solidFill>
                  <a:srgbClr val="FF0000"/>
                </a:solidFill>
                <a:effectLst/>
                <a:uLnTx/>
                <a:uFillTx/>
                <a:latin typeface="Calibri"/>
                <a:ea typeface="+mn-ea"/>
                <a:cs typeface="Arial" panose="020B0604020202020204" pitchFamily="34" charset="0"/>
              </a:rPr>
              <a:t>1</a:t>
            </a:r>
            <a:endParaRPr kumimoji="0" lang="it-IT" sz="2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pic>
        <p:nvPicPr>
          <p:cNvPr id="557060" name="Immagine 2">
            <a:extLst>
              <a:ext uri="{FF2B5EF4-FFF2-40B4-BE49-F238E27FC236}">
                <a16:creationId xmlns:a16="http://schemas.microsoft.com/office/drawing/2014/main" id="{3FAC2CBD-D899-184D-BACA-3B90B8D0D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922" y="2924944"/>
            <a:ext cx="5118628"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0560F299-B4BA-8B48-A43A-414422720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775" r="23271" b="13248"/>
          <a:stretch>
            <a:fillRect/>
          </a:stretch>
        </p:blipFill>
        <p:spPr bwMode="auto">
          <a:xfrm rot="5400000">
            <a:off x="2266811" y="399047"/>
            <a:ext cx="934670" cy="4971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6906457"/>
      </p:ext>
    </p:extLst>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01" name="Group 3">
            <a:extLst>
              <a:ext uri="{FF2B5EF4-FFF2-40B4-BE49-F238E27FC236}">
                <a16:creationId xmlns:a16="http://schemas.microsoft.com/office/drawing/2014/main" id="{8E94EA0C-F29A-EC4C-BB83-BC0D9EF24F54}"/>
              </a:ext>
            </a:extLst>
          </p:cNvPr>
          <p:cNvGrpSpPr>
            <a:grpSpLocks/>
          </p:cNvGrpSpPr>
          <p:nvPr/>
        </p:nvGrpSpPr>
        <p:grpSpPr bwMode="auto">
          <a:xfrm>
            <a:off x="147638" y="1114425"/>
            <a:ext cx="9034462" cy="5699125"/>
            <a:chOff x="92" y="702"/>
            <a:chExt cx="5691" cy="3590"/>
          </a:xfrm>
        </p:grpSpPr>
        <p:pic>
          <p:nvPicPr>
            <p:cNvPr id="102451" name="Grafico 3">
              <a:extLst>
                <a:ext uri="{FF2B5EF4-FFF2-40B4-BE49-F238E27FC236}">
                  <a16:creationId xmlns:a16="http://schemas.microsoft.com/office/drawing/2014/main" id="{44012BAE-66C5-A846-9BB7-B44B19218078}"/>
                </a:ext>
              </a:extLst>
            </p:cNvPr>
            <p:cNvPicPr>
              <a:picLocks noChangeArrowheads="1"/>
            </p:cNvPicPr>
            <p:nvPr/>
          </p:nvPicPr>
          <p:blipFill>
            <a:blip r:embed="rId2">
              <a:extLst>
                <a:ext uri="{28A0092B-C50C-407E-A947-70E740481C1C}">
                  <a14:useLocalDpi xmlns:a14="http://schemas.microsoft.com/office/drawing/2010/main" val="0"/>
                </a:ext>
              </a:extLst>
            </a:blip>
            <a:srcRect b="4958"/>
            <a:stretch>
              <a:fillRect/>
            </a:stretch>
          </p:blipFill>
          <p:spPr bwMode="auto">
            <a:xfrm>
              <a:off x="92" y="702"/>
              <a:ext cx="5691" cy="3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2" name="Rectangle 6">
              <a:extLst>
                <a:ext uri="{FF2B5EF4-FFF2-40B4-BE49-F238E27FC236}">
                  <a16:creationId xmlns:a16="http://schemas.microsoft.com/office/drawing/2014/main" id="{75846D85-0344-F343-8064-78CF27CE4203}"/>
                </a:ext>
              </a:extLst>
            </p:cNvPr>
            <p:cNvSpPr>
              <a:spLocks noChangeArrowheads="1"/>
            </p:cNvSpPr>
            <p:nvPr/>
          </p:nvSpPr>
          <p:spPr bwMode="auto">
            <a:xfrm>
              <a:off x="296" y="4062"/>
              <a:ext cx="181" cy="136"/>
            </a:xfrm>
            <a:prstGeom prst="rect">
              <a:avLst/>
            </a:prstGeom>
            <a:solidFill>
              <a:schemeClr val="bg1"/>
            </a:solidFill>
            <a:ln w="9525">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02453" name="Rectangle 7">
              <a:extLst>
                <a:ext uri="{FF2B5EF4-FFF2-40B4-BE49-F238E27FC236}">
                  <a16:creationId xmlns:a16="http://schemas.microsoft.com/office/drawing/2014/main" id="{3833DF71-C51D-AA48-A391-55FD4B72769A}"/>
                </a:ext>
              </a:extLst>
            </p:cNvPr>
            <p:cNvSpPr>
              <a:spLocks noChangeArrowheads="1"/>
            </p:cNvSpPr>
            <p:nvPr/>
          </p:nvSpPr>
          <p:spPr bwMode="auto">
            <a:xfrm>
              <a:off x="931" y="4062"/>
              <a:ext cx="181" cy="136"/>
            </a:xfrm>
            <a:prstGeom prst="rect">
              <a:avLst/>
            </a:prstGeom>
            <a:solidFill>
              <a:schemeClr val="bg1"/>
            </a:solidFill>
            <a:ln w="9525">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02454" name="Rectangle 8">
              <a:extLst>
                <a:ext uri="{FF2B5EF4-FFF2-40B4-BE49-F238E27FC236}">
                  <a16:creationId xmlns:a16="http://schemas.microsoft.com/office/drawing/2014/main" id="{FF2B0DF0-04DA-C541-BDB6-33B46457A074}"/>
                </a:ext>
              </a:extLst>
            </p:cNvPr>
            <p:cNvSpPr>
              <a:spLocks noChangeArrowheads="1"/>
            </p:cNvSpPr>
            <p:nvPr/>
          </p:nvSpPr>
          <p:spPr bwMode="auto">
            <a:xfrm>
              <a:off x="1612" y="4062"/>
              <a:ext cx="181" cy="136"/>
            </a:xfrm>
            <a:prstGeom prst="rect">
              <a:avLst/>
            </a:prstGeom>
            <a:solidFill>
              <a:schemeClr val="bg1"/>
            </a:solidFill>
            <a:ln w="9525">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02455" name="Rectangle 9">
              <a:extLst>
                <a:ext uri="{FF2B5EF4-FFF2-40B4-BE49-F238E27FC236}">
                  <a16:creationId xmlns:a16="http://schemas.microsoft.com/office/drawing/2014/main" id="{F8E0C851-550A-464D-9383-54A5C1C65C52}"/>
                </a:ext>
              </a:extLst>
            </p:cNvPr>
            <p:cNvSpPr>
              <a:spLocks noChangeArrowheads="1"/>
            </p:cNvSpPr>
            <p:nvPr/>
          </p:nvSpPr>
          <p:spPr bwMode="auto">
            <a:xfrm>
              <a:off x="2292" y="4062"/>
              <a:ext cx="181" cy="136"/>
            </a:xfrm>
            <a:prstGeom prst="rect">
              <a:avLst/>
            </a:prstGeom>
            <a:solidFill>
              <a:schemeClr val="bg1"/>
            </a:solidFill>
            <a:ln w="9525">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02456" name="Rectangle 10">
              <a:extLst>
                <a:ext uri="{FF2B5EF4-FFF2-40B4-BE49-F238E27FC236}">
                  <a16:creationId xmlns:a16="http://schemas.microsoft.com/office/drawing/2014/main" id="{1BDA1011-D5CD-5B4E-94E8-A9F7A566B946}"/>
                </a:ext>
              </a:extLst>
            </p:cNvPr>
            <p:cNvSpPr>
              <a:spLocks noChangeArrowheads="1"/>
            </p:cNvSpPr>
            <p:nvPr/>
          </p:nvSpPr>
          <p:spPr bwMode="auto">
            <a:xfrm>
              <a:off x="2927" y="4062"/>
              <a:ext cx="181" cy="136"/>
            </a:xfrm>
            <a:prstGeom prst="rect">
              <a:avLst/>
            </a:prstGeom>
            <a:solidFill>
              <a:schemeClr val="bg1"/>
            </a:solidFill>
            <a:ln w="9525">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02457" name="Rectangle 11">
              <a:extLst>
                <a:ext uri="{FF2B5EF4-FFF2-40B4-BE49-F238E27FC236}">
                  <a16:creationId xmlns:a16="http://schemas.microsoft.com/office/drawing/2014/main" id="{05AFBF37-1C78-4742-A793-1B00C4E91D6E}"/>
                </a:ext>
              </a:extLst>
            </p:cNvPr>
            <p:cNvSpPr>
              <a:spLocks noChangeArrowheads="1"/>
            </p:cNvSpPr>
            <p:nvPr/>
          </p:nvSpPr>
          <p:spPr bwMode="auto">
            <a:xfrm>
              <a:off x="3562" y="4062"/>
              <a:ext cx="181" cy="136"/>
            </a:xfrm>
            <a:prstGeom prst="rect">
              <a:avLst/>
            </a:prstGeom>
            <a:solidFill>
              <a:schemeClr val="bg1"/>
            </a:solidFill>
            <a:ln w="9525">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02458" name="Rectangle 12">
              <a:extLst>
                <a:ext uri="{FF2B5EF4-FFF2-40B4-BE49-F238E27FC236}">
                  <a16:creationId xmlns:a16="http://schemas.microsoft.com/office/drawing/2014/main" id="{20AFF835-8BE5-2145-A091-3CC29978DAE8}"/>
                </a:ext>
              </a:extLst>
            </p:cNvPr>
            <p:cNvSpPr>
              <a:spLocks noChangeArrowheads="1"/>
            </p:cNvSpPr>
            <p:nvPr/>
          </p:nvSpPr>
          <p:spPr bwMode="auto">
            <a:xfrm>
              <a:off x="4243" y="4062"/>
              <a:ext cx="181" cy="136"/>
            </a:xfrm>
            <a:prstGeom prst="rect">
              <a:avLst/>
            </a:prstGeom>
            <a:solidFill>
              <a:schemeClr val="bg1"/>
            </a:solidFill>
            <a:ln w="9525">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02459" name="Rectangle 13">
              <a:extLst>
                <a:ext uri="{FF2B5EF4-FFF2-40B4-BE49-F238E27FC236}">
                  <a16:creationId xmlns:a16="http://schemas.microsoft.com/office/drawing/2014/main" id="{2D70CB97-4AF2-074E-90EF-E37031D46A0D}"/>
                </a:ext>
              </a:extLst>
            </p:cNvPr>
            <p:cNvSpPr>
              <a:spLocks noChangeArrowheads="1"/>
            </p:cNvSpPr>
            <p:nvPr/>
          </p:nvSpPr>
          <p:spPr bwMode="auto">
            <a:xfrm>
              <a:off x="4923" y="4062"/>
              <a:ext cx="181" cy="136"/>
            </a:xfrm>
            <a:prstGeom prst="rect">
              <a:avLst/>
            </a:prstGeom>
            <a:solidFill>
              <a:schemeClr val="bg1"/>
            </a:solidFill>
            <a:ln w="9525">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02460" name="Rectangle 14">
              <a:extLst>
                <a:ext uri="{FF2B5EF4-FFF2-40B4-BE49-F238E27FC236}">
                  <a16:creationId xmlns:a16="http://schemas.microsoft.com/office/drawing/2014/main" id="{2A34A465-D4D8-D64E-8CD7-92A82A62E8C6}"/>
                </a:ext>
              </a:extLst>
            </p:cNvPr>
            <p:cNvSpPr>
              <a:spLocks noChangeArrowheads="1"/>
            </p:cNvSpPr>
            <p:nvPr/>
          </p:nvSpPr>
          <p:spPr bwMode="auto">
            <a:xfrm>
              <a:off x="5557" y="4062"/>
              <a:ext cx="181" cy="136"/>
            </a:xfrm>
            <a:prstGeom prst="rect">
              <a:avLst/>
            </a:prstGeom>
            <a:solidFill>
              <a:schemeClr val="bg1"/>
            </a:solidFill>
            <a:ln w="9525">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02461" name="CasellaDiTesto 4">
              <a:extLst>
                <a:ext uri="{FF2B5EF4-FFF2-40B4-BE49-F238E27FC236}">
                  <a16:creationId xmlns:a16="http://schemas.microsoft.com/office/drawing/2014/main" id="{7BD3F90E-6EF6-9948-A37C-77DDB2D7CFDC}"/>
                </a:ext>
              </a:extLst>
            </p:cNvPr>
            <p:cNvSpPr txBox="1">
              <a:spLocks noChangeArrowheads="1"/>
            </p:cNvSpPr>
            <p:nvPr/>
          </p:nvSpPr>
          <p:spPr bwMode="auto">
            <a:xfrm>
              <a:off x="5149" y="4061"/>
              <a:ext cx="6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it-IT" altLang="it-IT" sz="18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T</a:t>
              </a:r>
              <a:r>
                <a:rPr kumimoji="0" lang="it-IT" altLang="it-IT" sz="1800" b="1" i="0" u="none" strike="noStrike" kern="1200" cap="none" spc="0" normalizeH="0" baseline="-25000" noProof="0">
                  <a:ln>
                    <a:noFill/>
                  </a:ln>
                  <a:solidFill>
                    <a:srgbClr val="FF0000"/>
                  </a:solidFill>
                  <a:effectLst/>
                  <a:uLnTx/>
                  <a:uFillTx/>
                  <a:latin typeface="Calibri" panose="020F0502020204030204" pitchFamily="34" charset="0"/>
                  <a:ea typeface="+mn-ea"/>
                  <a:cs typeface="Arial" panose="020B0604020202020204" pitchFamily="34" charset="0"/>
                </a:rPr>
                <a:t>1</a:t>
              </a:r>
              <a:r>
                <a:rPr kumimoji="0" lang="it-IT" altLang="it-IT" sz="1800" b="1" i="0" u="none" strike="noStrike" kern="1200" cap="none" spc="0" normalizeH="0" baseline="-2500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(s)</a:t>
              </a:r>
              <a:endParaRPr kumimoji="0" lang="it-IT" altLang="it-IT" sz="1800" b="0" i="0" u="none" strike="noStrike" kern="1200" cap="none" spc="0" normalizeH="0" baseline="-2500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02462" name="Text Box 16">
              <a:extLst>
                <a:ext uri="{FF2B5EF4-FFF2-40B4-BE49-F238E27FC236}">
                  <a16:creationId xmlns:a16="http://schemas.microsoft.com/office/drawing/2014/main" id="{A94105A0-CBA8-2740-8C8B-6CDD11985073}"/>
                </a:ext>
              </a:extLst>
            </p:cNvPr>
            <p:cNvSpPr txBox="1">
              <a:spLocks noChangeArrowheads="1"/>
            </p:cNvSpPr>
            <p:nvPr/>
          </p:nvSpPr>
          <p:spPr bwMode="auto">
            <a:xfrm>
              <a:off x="205" y="4012"/>
              <a:ext cx="4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0.0</a:t>
              </a:r>
            </a:p>
          </p:txBody>
        </p:sp>
        <p:sp>
          <p:nvSpPr>
            <p:cNvPr id="102463" name="Text Box 17">
              <a:extLst>
                <a:ext uri="{FF2B5EF4-FFF2-40B4-BE49-F238E27FC236}">
                  <a16:creationId xmlns:a16="http://schemas.microsoft.com/office/drawing/2014/main" id="{6420CEC2-F9AD-1A48-BFE0-D75AAB959EAB}"/>
                </a:ext>
              </a:extLst>
            </p:cNvPr>
            <p:cNvSpPr txBox="1">
              <a:spLocks noChangeArrowheads="1"/>
            </p:cNvSpPr>
            <p:nvPr/>
          </p:nvSpPr>
          <p:spPr bwMode="auto">
            <a:xfrm>
              <a:off x="886" y="4016"/>
              <a:ext cx="4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0.2</a:t>
              </a:r>
            </a:p>
          </p:txBody>
        </p:sp>
        <p:sp>
          <p:nvSpPr>
            <p:cNvPr id="102464" name="Text Box 18">
              <a:extLst>
                <a:ext uri="{FF2B5EF4-FFF2-40B4-BE49-F238E27FC236}">
                  <a16:creationId xmlns:a16="http://schemas.microsoft.com/office/drawing/2014/main" id="{42078C5A-9F72-934E-BEB8-4431F2D1CEEA}"/>
                </a:ext>
              </a:extLst>
            </p:cNvPr>
            <p:cNvSpPr txBox="1">
              <a:spLocks noChangeArrowheads="1"/>
            </p:cNvSpPr>
            <p:nvPr/>
          </p:nvSpPr>
          <p:spPr bwMode="auto">
            <a:xfrm>
              <a:off x="1521" y="4016"/>
              <a:ext cx="4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0.4</a:t>
              </a:r>
            </a:p>
          </p:txBody>
        </p:sp>
        <p:sp>
          <p:nvSpPr>
            <p:cNvPr id="102465" name="Text Box 19">
              <a:extLst>
                <a:ext uri="{FF2B5EF4-FFF2-40B4-BE49-F238E27FC236}">
                  <a16:creationId xmlns:a16="http://schemas.microsoft.com/office/drawing/2014/main" id="{67CAA166-D21F-7C4A-A787-EF9F05DA30EB}"/>
                </a:ext>
              </a:extLst>
            </p:cNvPr>
            <p:cNvSpPr txBox="1">
              <a:spLocks noChangeArrowheads="1"/>
            </p:cNvSpPr>
            <p:nvPr/>
          </p:nvSpPr>
          <p:spPr bwMode="auto">
            <a:xfrm>
              <a:off x="2836" y="4012"/>
              <a:ext cx="4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0.8</a:t>
              </a:r>
            </a:p>
          </p:txBody>
        </p:sp>
        <p:sp>
          <p:nvSpPr>
            <p:cNvPr id="102466" name="Text Box 20">
              <a:extLst>
                <a:ext uri="{FF2B5EF4-FFF2-40B4-BE49-F238E27FC236}">
                  <a16:creationId xmlns:a16="http://schemas.microsoft.com/office/drawing/2014/main" id="{A292AF47-0526-F14F-B3DF-008358259768}"/>
                </a:ext>
              </a:extLst>
            </p:cNvPr>
            <p:cNvSpPr txBox="1">
              <a:spLocks noChangeArrowheads="1"/>
            </p:cNvSpPr>
            <p:nvPr/>
          </p:nvSpPr>
          <p:spPr bwMode="auto">
            <a:xfrm>
              <a:off x="2201" y="4012"/>
              <a:ext cx="4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0.6</a:t>
              </a:r>
            </a:p>
          </p:txBody>
        </p:sp>
        <p:sp>
          <p:nvSpPr>
            <p:cNvPr id="102467" name="Text Box 21">
              <a:extLst>
                <a:ext uri="{FF2B5EF4-FFF2-40B4-BE49-F238E27FC236}">
                  <a16:creationId xmlns:a16="http://schemas.microsoft.com/office/drawing/2014/main" id="{9EC72D1B-6E7B-7145-A70A-87B28F381EF5}"/>
                </a:ext>
              </a:extLst>
            </p:cNvPr>
            <p:cNvSpPr txBox="1">
              <a:spLocks noChangeArrowheads="1"/>
            </p:cNvSpPr>
            <p:nvPr/>
          </p:nvSpPr>
          <p:spPr bwMode="auto">
            <a:xfrm>
              <a:off x="3517" y="4016"/>
              <a:ext cx="4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1.0</a:t>
              </a:r>
            </a:p>
          </p:txBody>
        </p:sp>
        <p:sp>
          <p:nvSpPr>
            <p:cNvPr id="102468" name="Text Box 22">
              <a:extLst>
                <a:ext uri="{FF2B5EF4-FFF2-40B4-BE49-F238E27FC236}">
                  <a16:creationId xmlns:a16="http://schemas.microsoft.com/office/drawing/2014/main" id="{B0C890AC-73BD-8F4B-981A-5898F1C0707A}"/>
                </a:ext>
              </a:extLst>
            </p:cNvPr>
            <p:cNvSpPr txBox="1">
              <a:spLocks noChangeArrowheads="1"/>
            </p:cNvSpPr>
            <p:nvPr/>
          </p:nvSpPr>
          <p:spPr bwMode="auto">
            <a:xfrm>
              <a:off x="4152" y="4012"/>
              <a:ext cx="4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1.2</a:t>
              </a:r>
            </a:p>
          </p:txBody>
        </p:sp>
        <p:sp>
          <p:nvSpPr>
            <p:cNvPr id="102469" name="Text Box 23">
              <a:extLst>
                <a:ext uri="{FF2B5EF4-FFF2-40B4-BE49-F238E27FC236}">
                  <a16:creationId xmlns:a16="http://schemas.microsoft.com/office/drawing/2014/main" id="{D553AF2E-2C4C-9A45-9047-52E90BCD0EA6}"/>
                </a:ext>
              </a:extLst>
            </p:cNvPr>
            <p:cNvSpPr txBox="1">
              <a:spLocks noChangeArrowheads="1"/>
            </p:cNvSpPr>
            <p:nvPr/>
          </p:nvSpPr>
          <p:spPr bwMode="auto">
            <a:xfrm>
              <a:off x="4832" y="4016"/>
              <a:ext cx="4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1.4</a:t>
              </a:r>
            </a:p>
          </p:txBody>
        </p:sp>
        <p:sp>
          <p:nvSpPr>
            <p:cNvPr id="102470" name="Rectangle 24">
              <a:extLst>
                <a:ext uri="{FF2B5EF4-FFF2-40B4-BE49-F238E27FC236}">
                  <a16:creationId xmlns:a16="http://schemas.microsoft.com/office/drawing/2014/main" id="{01639895-2497-1045-A846-FC345430CF72}"/>
                </a:ext>
              </a:extLst>
            </p:cNvPr>
            <p:cNvSpPr>
              <a:spLocks noChangeArrowheads="1"/>
            </p:cNvSpPr>
            <p:nvPr/>
          </p:nvSpPr>
          <p:spPr bwMode="auto">
            <a:xfrm>
              <a:off x="136" y="754"/>
              <a:ext cx="204" cy="3311"/>
            </a:xfrm>
            <a:prstGeom prst="rect">
              <a:avLst/>
            </a:prstGeom>
            <a:solidFill>
              <a:schemeClr val="bg1"/>
            </a:solidFill>
            <a:ln w="9525">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sp>
        <p:nvSpPr>
          <p:cNvPr id="2" name="Rettangolo 1">
            <a:extLst>
              <a:ext uri="{FF2B5EF4-FFF2-40B4-BE49-F238E27FC236}">
                <a16:creationId xmlns:a16="http://schemas.microsoft.com/office/drawing/2014/main" id="{B3DB54EE-BDC9-0F45-977F-C095FF30E798}"/>
              </a:ext>
            </a:extLst>
          </p:cNvPr>
          <p:cNvSpPr/>
          <p:nvPr/>
        </p:nvSpPr>
        <p:spPr>
          <a:xfrm>
            <a:off x="1258888" y="1628775"/>
            <a:ext cx="219075" cy="21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Rettangolo 60">
            <a:extLst>
              <a:ext uri="{FF2B5EF4-FFF2-40B4-BE49-F238E27FC236}">
                <a16:creationId xmlns:a16="http://schemas.microsoft.com/office/drawing/2014/main" id="{E48AB4DD-CF24-CC48-B9DF-330C174E614E}"/>
              </a:ext>
            </a:extLst>
          </p:cNvPr>
          <p:cNvSpPr/>
          <p:nvPr/>
        </p:nvSpPr>
        <p:spPr>
          <a:xfrm>
            <a:off x="2030413" y="1512888"/>
            <a:ext cx="219075" cy="2159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ttangolo 62">
            <a:extLst>
              <a:ext uri="{FF2B5EF4-FFF2-40B4-BE49-F238E27FC236}">
                <a16:creationId xmlns:a16="http://schemas.microsoft.com/office/drawing/2014/main" id="{3FEB001D-04B2-DD4F-A1A8-0C9F400BF92E}"/>
              </a:ext>
            </a:extLst>
          </p:cNvPr>
          <p:cNvSpPr/>
          <p:nvPr/>
        </p:nvSpPr>
        <p:spPr>
          <a:xfrm>
            <a:off x="2011363" y="3213100"/>
            <a:ext cx="219075" cy="2159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Rettangolo 64">
            <a:extLst>
              <a:ext uri="{FF2B5EF4-FFF2-40B4-BE49-F238E27FC236}">
                <a16:creationId xmlns:a16="http://schemas.microsoft.com/office/drawing/2014/main" id="{7390899F-3877-C840-B34B-671998A3A246}"/>
              </a:ext>
            </a:extLst>
          </p:cNvPr>
          <p:cNvSpPr/>
          <p:nvPr/>
        </p:nvSpPr>
        <p:spPr>
          <a:xfrm>
            <a:off x="2054225" y="3717925"/>
            <a:ext cx="219075" cy="214313"/>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Rettangolo 65">
            <a:extLst>
              <a:ext uri="{FF2B5EF4-FFF2-40B4-BE49-F238E27FC236}">
                <a16:creationId xmlns:a16="http://schemas.microsoft.com/office/drawing/2014/main" id="{725601B6-6513-7646-82F3-C160A805315E}"/>
              </a:ext>
            </a:extLst>
          </p:cNvPr>
          <p:cNvSpPr/>
          <p:nvPr/>
        </p:nvSpPr>
        <p:spPr>
          <a:xfrm>
            <a:off x="1266825" y="3651250"/>
            <a:ext cx="217488" cy="2159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8" name="Rettangolo 67">
            <a:extLst>
              <a:ext uri="{FF2B5EF4-FFF2-40B4-BE49-F238E27FC236}">
                <a16:creationId xmlns:a16="http://schemas.microsoft.com/office/drawing/2014/main" id="{A13192BF-78AF-354F-8320-A3C474C22DB8}"/>
              </a:ext>
            </a:extLst>
          </p:cNvPr>
          <p:cNvSpPr/>
          <p:nvPr/>
        </p:nvSpPr>
        <p:spPr>
          <a:xfrm>
            <a:off x="1246188" y="3875088"/>
            <a:ext cx="217487" cy="2159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Rettangolo 68">
            <a:extLst>
              <a:ext uri="{FF2B5EF4-FFF2-40B4-BE49-F238E27FC236}">
                <a16:creationId xmlns:a16="http://schemas.microsoft.com/office/drawing/2014/main" id="{583950D3-2E92-F04F-B666-08ED6F102C60}"/>
              </a:ext>
            </a:extLst>
          </p:cNvPr>
          <p:cNvSpPr/>
          <p:nvPr/>
        </p:nvSpPr>
        <p:spPr>
          <a:xfrm>
            <a:off x="1258888" y="4859338"/>
            <a:ext cx="219075" cy="2159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Rettangolo 69">
            <a:extLst>
              <a:ext uri="{FF2B5EF4-FFF2-40B4-BE49-F238E27FC236}">
                <a16:creationId xmlns:a16="http://schemas.microsoft.com/office/drawing/2014/main" id="{AF0C8B4D-7D0A-8943-963E-CC464B3C66A2}"/>
              </a:ext>
            </a:extLst>
          </p:cNvPr>
          <p:cNvSpPr/>
          <p:nvPr/>
        </p:nvSpPr>
        <p:spPr>
          <a:xfrm>
            <a:off x="2035175" y="5219700"/>
            <a:ext cx="219075" cy="2159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Rettangolo 70">
            <a:extLst>
              <a:ext uri="{FF2B5EF4-FFF2-40B4-BE49-F238E27FC236}">
                <a16:creationId xmlns:a16="http://schemas.microsoft.com/office/drawing/2014/main" id="{2C0125D0-D1B0-674F-B514-EA880CA445EA}"/>
              </a:ext>
            </a:extLst>
          </p:cNvPr>
          <p:cNvSpPr/>
          <p:nvPr/>
        </p:nvSpPr>
        <p:spPr>
          <a:xfrm>
            <a:off x="4660900" y="3846513"/>
            <a:ext cx="217488" cy="2159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Rettangolo 71">
            <a:extLst>
              <a:ext uri="{FF2B5EF4-FFF2-40B4-BE49-F238E27FC236}">
                <a16:creationId xmlns:a16="http://schemas.microsoft.com/office/drawing/2014/main" id="{C6D3B3C9-811E-7A44-996D-30B8645CBAB0}"/>
              </a:ext>
            </a:extLst>
          </p:cNvPr>
          <p:cNvSpPr/>
          <p:nvPr/>
        </p:nvSpPr>
        <p:spPr>
          <a:xfrm>
            <a:off x="4668838" y="4225925"/>
            <a:ext cx="217487" cy="2159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Rettangolo 72">
            <a:extLst>
              <a:ext uri="{FF2B5EF4-FFF2-40B4-BE49-F238E27FC236}">
                <a16:creationId xmlns:a16="http://schemas.microsoft.com/office/drawing/2014/main" id="{44B07B1E-48AF-6F4B-92EB-9FA7F47C1CEA}"/>
              </a:ext>
            </a:extLst>
          </p:cNvPr>
          <p:cNvSpPr/>
          <p:nvPr/>
        </p:nvSpPr>
        <p:spPr>
          <a:xfrm>
            <a:off x="4678363" y="4965700"/>
            <a:ext cx="217487" cy="2159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Rettangolo 73">
            <a:extLst>
              <a:ext uri="{FF2B5EF4-FFF2-40B4-BE49-F238E27FC236}">
                <a16:creationId xmlns:a16="http://schemas.microsoft.com/office/drawing/2014/main" id="{AAAAD0CF-EB37-DA4C-BFD8-50C8FA12C713}"/>
              </a:ext>
            </a:extLst>
          </p:cNvPr>
          <p:cNvSpPr/>
          <p:nvPr/>
        </p:nvSpPr>
        <p:spPr>
          <a:xfrm>
            <a:off x="4668838" y="5734050"/>
            <a:ext cx="217487" cy="2159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Rettangolo 74">
            <a:extLst>
              <a:ext uri="{FF2B5EF4-FFF2-40B4-BE49-F238E27FC236}">
                <a16:creationId xmlns:a16="http://schemas.microsoft.com/office/drawing/2014/main" id="{94CF10F2-C837-6F4F-9322-5FE95C121197}"/>
              </a:ext>
            </a:extLst>
          </p:cNvPr>
          <p:cNvSpPr/>
          <p:nvPr/>
        </p:nvSpPr>
        <p:spPr>
          <a:xfrm>
            <a:off x="5703888" y="4267200"/>
            <a:ext cx="219075" cy="214313"/>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Rettangolo 75">
            <a:extLst>
              <a:ext uri="{FF2B5EF4-FFF2-40B4-BE49-F238E27FC236}">
                <a16:creationId xmlns:a16="http://schemas.microsoft.com/office/drawing/2014/main" id="{9A3B563F-416D-FA47-9674-818BCBBAFA12}"/>
              </a:ext>
            </a:extLst>
          </p:cNvPr>
          <p:cNvSpPr/>
          <p:nvPr/>
        </p:nvSpPr>
        <p:spPr>
          <a:xfrm>
            <a:off x="5711825" y="4579938"/>
            <a:ext cx="219075" cy="2159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Rettangolo 76">
            <a:extLst>
              <a:ext uri="{FF2B5EF4-FFF2-40B4-BE49-F238E27FC236}">
                <a16:creationId xmlns:a16="http://schemas.microsoft.com/office/drawing/2014/main" id="{1550EFD4-0A84-8347-B40E-70CE37305B5D}"/>
              </a:ext>
            </a:extLst>
          </p:cNvPr>
          <p:cNvSpPr/>
          <p:nvPr/>
        </p:nvSpPr>
        <p:spPr>
          <a:xfrm>
            <a:off x="5721350" y="4948238"/>
            <a:ext cx="219075" cy="2159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Rettangolo 77">
            <a:extLst>
              <a:ext uri="{FF2B5EF4-FFF2-40B4-BE49-F238E27FC236}">
                <a16:creationId xmlns:a16="http://schemas.microsoft.com/office/drawing/2014/main" id="{250E6C8D-4703-0046-8E1E-3C27BE9C2882}"/>
              </a:ext>
            </a:extLst>
          </p:cNvPr>
          <p:cNvSpPr/>
          <p:nvPr/>
        </p:nvSpPr>
        <p:spPr>
          <a:xfrm>
            <a:off x="5711825" y="5829300"/>
            <a:ext cx="219075" cy="2159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Rettangolo 78">
            <a:extLst>
              <a:ext uri="{FF2B5EF4-FFF2-40B4-BE49-F238E27FC236}">
                <a16:creationId xmlns:a16="http://schemas.microsoft.com/office/drawing/2014/main" id="{3776CDEE-ED6B-CD44-B396-9DEC6DE831B4}"/>
              </a:ext>
            </a:extLst>
          </p:cNvPr>
          <p:cNvSpPr/>
          <p:nvPr/>
        </p:nvSpPr>
        <p:spPr>
          <a:xfrm>
            <a:off x="8340725" y="4714875"/>
            <a:ext cx="217488" cy="214313"/>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80" name="Rettangolo 79">
            <a:extLst>
              <a:ext uri="{FF2B5EF4-FFF2-40B4-BE49-F238E27FC236}">
                <a16:creationId xmlns:a16="http://schemas.microsoft.com/office/drawing/2014/main" id="{69D1B0A3-EDCD-9142-9D21-D09A4876684B}"/>
              </a:ext>
            </a:extLst>
          </p:cNvPr>
          <p:cNvSpPr/>
          <p:nvPr/>
        </p:nvSpPr>
        <p:spPr>
          <a:xfrm>
            <a:off x="8348663" y="4970463"/>
            <a:ext cx="217487" cy="2159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Rettangolo 80">
            <a:extLst>
              <a:ext uri="{FF2B5EF4-FFF2-40B4-BE49-F238E27FC236}">
                <a16:creationId xmlns:a16="http://schemas.microsoft.com/office/drawing/2014/main" id="{25EB18A1-FEF6-4442-A768-8EF9A7807CCC}"/>
              </a:ext>
            </a:extLst>
          </p:cNvPr>
          <p:cNvSpPr/>
          <p:nvPr/>
        </p:nvSpPr>
        <p:spPr>
          <a:xfrm>
            <a:off x="8358188" y="5556250"/>
            <a:ext cx="217487" cy="214313"/>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Rettangolo 81">
            <a:extLst>
              <a:ext uri="{FF2B5EF4-FFF2-40B4-BE49-F238E27FC236}">
                <a16:creationId xmlns:a16="http://schemas.microsoft.com/office/drawing/2014/main" id="{8BAE8AF6-B265-1942-B5DA-B9ECC1C52EE8}"/>
              </a:ext>
            </a:extLst>
          </p:cNvPr>
          <p:cNvSpPr/>
          <p:nvPr/>
        </p:nvSpPr>
        <p:spPr>
          <a:xfrm>
            <a:off x="8348663" y="6057900"/>
            <a:ext cx="217487" cy="2159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 name="Connettore 1 4">
            <a:extLst>
              <a:ext uri="{FF2B5EF4-FFF2-40B4-BE49-F238E27FC236}">
                <a16:creationId xmlns:a16="http://schemas.microsoft.com/office/drawing/2014/main" id="{F2315DCA-ABDD-7D49-9CDF-11381B0CF6C5}"/>
              </a:ext>
            </a:extLst>
          </p:cNvPr>
          <p:cNvCxnSpPr/>
          <p:nvPr/>
        </p:nvCxnSpPr>
        <p:spPr>
          <a:xfrm flipH="1">
            <a:off x="4770438" y="4225925"/>
            <a:ext cx="9525" cy="19875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3" name="Connettore 1 82">
            <a:extLst>
              <a:ext uri="{FF2B5EF4-FFF2-40B4-BE49-F238E27FC236}">
                <a16:creationId xmlns:a16="http://schemas.microsoft.com/office/drawing/2014/main" id="{E9E3DC0D-3E54-4F44-B411-8F2E3C43C437}"/>
              </a:ext>
            </a:extLst>
          </p:cNvPr>
          <p:cNvCxnSpPr/>
          <p:nvPr/>
        </p:nvCxnSpPr>
        <p:spPr>
          <a:xfrm flipH="1">
            <a:off x="5832475" y="4273550"/>
            <a:ext cx="0" cy="193992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Connettore 1 10">
            <a:extLst>
              <a:ext uri="{FF2B5EF4-FFF2-40B4-BE49-F238E27FC236}">
                <a16:creationId xmlns:a16="http://schemas.microsoft.com/office/drawing/2014/main" id="{803A6193-0B7F-754E-BF00-558174D74115}"/>
              </a:ext>
            </a:extLst>
          </p:cNvPr>
          <p:cNvCxnSpPr/>
          <p:nvPr/>
        </p:nvCxnSpPr>
        <p:spPr>
          <a:xfrm>
            <a:off x="4776788" y="3824288"/>
            <a:ext cx="0" cy="2333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nettore 1 14">
            <a:extLst>
              <a:ext uri="{FF2B5EF4-FFF2-40B4-BE49-F238E27FC236}">
                <a16:creationId xmlns:a16="http://schemas.microsoft.com/office/drawing/2014/main" id="{61DD7CB0-BD9B-8F4D-9935-B6D1CF154CF4}"/>
              </a:ext>
            </a:extLst>
          </p:cNvPr>
          <p:cNvCxnSpPr/>
          <p:nvPr/>
        </p:nvCxnSpPr>
        <p:spPr>
          <a:xfrm>
            <a:off x="1246188" y="4929188"/>
            <a:ext cx="2381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Connettore 1 90">
            <a:extLst>
              <a:ext uri="{FF2B5EF4-FFF2-40B4-BE49-F238E27FC236}">
                <a16:creationId xmlns:a16="http://schemas.microsoft.com/office/drawing/2014/main" id="{ACCB4426-3F72-824A-9A94-BE18747F9AB0}"/>
              </a:ext>
            </a:extLst>
          </p:cNvPr>
          <p:cNvCxnSpPr/>
          <p:nvPr/>
        </p:nvCxnSpPr>
        <p:spPr>
          <a:xfrm>
            <a:off x="8343900" y="5654675"/>
            <a:ext cx="2381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Connettore 1 84">
            <a:extLst>
              <a:ext uri="{FF2B5EF4-FFF2-40B4-BE49-F238E27FC236}">
                <a16:creationId xmlns:a16="http://schemas.microsoft.com/office/drawing/2014/main" id="{998E2C71-33B0-894C-B063-7099AD4C6612}"/>
              </a:ext>
            </a:extLst>
          </p:cNvPr>
          <p:cNvCxnSpPr/>
          <p:nvPr/>
        </p:nvCxnSpPr>
        <p:spPr>
          <a:xfrm>
            <a:off x="1533525" y="6361113"/>
            <a:ext cx="68421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Connettore 1 88">
            <a:extLst>
              <a:ext uri="{FF2B5EF4-FFF2-40B4-BE49-F238E27FC236}">
                <a16:creationId xmlns:a16="http://schemas.microsoft.com/office/drawing/2014/main" id="{EF6DB179-6AEC-B94D-AFBC-031F94BAA98A}"/>
              </a:ext>
            </a:extLst>
          </p:cNvPr>
          <p:cNvCxnSpPr/>
          <p:nvPr/>
        </p:nvCxnSpPr>
        <p:spPr>
          <a:xfrm flipH="1" flipV="1">
            <a:off x="1889125" y="5556250"/>
            <a:ext cx="0" cy="804863"/>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90" name="Rettangolo 89">
            <a:extLst>
              <a:ext uri="{FF2B5EF4-FFF2-40B4-BE49-F238E27FC236}">
                <a16:creationId xmlns:a16="http://schemas.microsoft.com/office/drawing/2014/main" id="{0F7A6DC4-9DA0-BA4F-A625-9A8527D8CA0A}"/>
              </a:ext>
            </a:extLst>
          </p:cNvPr>
          <p:cNvSpPr/>
          <p:nvPr/>
        </p:nvSpPr>
        <p:spPr>
          <a:xfrm>
            <a:off x="1751013" y="5557838"/>
            <a:ext cx="280987" cy="195262"/>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2" name="Connettore 1 91">
            <a:extLst>
              <a:ext uri="{FF2B5EF4-FFF2-40B4-BE49-F238E27FC236}">
                <a16:creationId xmlns:a16="http://schemas.microsoft.com/office/drawing/2014/main" id="{690BB4F4-3901-8E45-B881-AC52F55288E4}"/>
              </a:ext>
            </a:extLst>
          </p:cNvPr>
          <p:cNvCxnSpPr/>
          <p:nvPr/>
        </p:nvCxnSpPr>
        <p:spPr>
          <a:xfrm>
            <a:off x="2792413" y="6345238"/>
            <a:ext cx="80486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Connettore 1 92">
            <a:extLst>
              <a:ext uri="{FF2B5EF4-FFF2-40B4-BE49-F238E27FC236}">
                <a16:creationId xmlns:a16="http://schemas.microsoft.com/office/drawing/2014/main" id="{9F5E5D3B-9B78-1647-86FD-36BB46E6D3E2}"/>
              </a:ext>
            </a:extLst>
          </p:cNvPr>
          <p:cNvCxnSpPr>
            <a:endCxn id="94" idx="0"/>
          </p:cNvCxnSpPr>
          <p:nvPr/>
        </p:nvCxnSpPr>
        <p:spPr>
          <a:xfrm flipV="1">
            <a:off x="3195638" y="5118100"/>
            <a:ext cx="3175" cy="1235075"/>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94" name="Rettangolo 93">
            <a:extLst>
              <a:ext uri="{FF2B5EF4-FFF2-40B4-BE49-F238E27FC236}">
                <a16:creationId xmlns:a16="http://schemas.microsoft.com/office/drawing/2014/main" id="{D7CB7FF8-5C2E-6A4F-AAD5-E88B8EC35150}"/>
              </a:ext>
            </a:extLst>
          </p:cNvPr>
          <p:cNvSpPr/>
          <p:nvPr/>
        </p:nvSpPr>
        <p:spPr>
          <a:xfrm>
            <a:off x="3057525" y="5118100"/>
            <a:ext cx="280988" cy="21748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5" name="Connettore 1 94">
            <a:extLst>
              <a:ext uri="{FF2B5EF4-FFF2-40B4-BE49-F238E27FC236}">
                <a16:creationId xmlns:a16="http://schemas.microsoft.com/office/drawing/2014/main" id="{2654AF68-E15D-C14F-88B0-9A94D1BBFEBC}"/>
              </a:ext>
            </a:extLst>
          </p:cNvPr>
          <p:cNvCxnSpPr/>
          <p:nvPr/>
        </p:nvCxnSpPr>
        <p:spPr>
          <a:xfrm>
            <a:off x="5427663" y="6369050"/>
            <a:ext cx="8064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Connettore 1 95">
            <a:extLst>
              <a:ext uri="{FF2B5EF4-FFF2-40B4-BE49-F238E27FC236}">
                <a16:creationId xmlns:a16="http://schemas.microsoft.com/office/drawing/2014/main" id="{A2A600F9-B8EA-6B4D-A6BA-CAAF31787DDE}"/>
              </a:ext>
            </a:extLst>
          </p:cNvPr>
          <p:cNvCxnSpPr/>
          <p:nvPr/>
        </p:nvCxnSpPr>
        <p:spPr>
          <a:xfrm flipH="1" flipV="1">
            <a:off x="5821363" y="4784725"/>
            <a:ext cx="9525" cy="1584325"/>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97" name="Rettangolo 96">
            <a:extLst>
              <a:ext uri="{FF2B5EF4-FFF2-40B4-BE49-F238E27FC236}">
                <a16:creationId xmlns:a16="http://schemas.microsoft.com/office/drawing/2014/main" id="{5AA5D8EB-DB76-9A47-86F8-9A3302973B2B}"/>
              </a:ext>
            </a:extLst>
          </p:cNvPr>
          <p:cNvSpPr/>
          <p:nvPr/>
        </p:nvSpPr>
        <p:spPr>
          <a:xfrm>
            <a:off x="5689600" y="4710113"/>
            <a:ext cx="280988" cy="2159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CasellaDiTesto 43">
            <a:extLst>
              <a:ext uri="{FF2B5EF4-FFF2-40B4-BE49-F238E27FC236}">
                <a16:creationId xmlns:a16="http://schemas.microsoft.com/office/drawing/2014/main" id="{CF900DFD-A860-C045-8DC5-32B5C95D6227}"/>
              </a:ext>
            </a:extLst>
          </p:cNvPr>
          <p:cNvSpPr txBox="1">
            <a:spLocks noChangeArrowheads="1"/>
          </p:cNvSpPr>
          <p:nvPr/>
        </p:nvSpPr>
        <p:spPr bwMode="auto">
          <a:xfrm>
            <a:off x="1862138" y="5805488"/>
            <a:ext cx="282575" cy="400050"/>
          </a:xfrm>
          <a:prstGeom prst="rect">
            <a:avLst/>
          </a:prstGeom>
          <a:noFill/>
          <a:ln>
            <a:noFill/>
          </a:ln>
          <a:extLst/>
        </p:spPr>
        <p:txBody>
          <a:bodyPr>
            <a:spAutoFit/>
          </a:bodyPr>
          <a:lstStyle>
            <a:lvl1pPr eaLnBrk="0" hangingPunct="0">
              <a:spcBef>
                <a:spcPct val="20000"/>
              </a:spcBef>
              <a:buFont typeface="Arial" pitchFamily="34" charset="0"/>
              <a:buChar char="•"/>
              <a:defRPr sz="3200">
                <a:solidFill>
                  <a:schemeClr val="tx1"/>
                </a:solidFill>
                <a:latin typeface="Book Antiqua" pitchFamily="18" charset="0"/>
              </a:defRPr>
            </a:lvl1pPr>
            <a:lvl2pPr marL="742950" indent="-285750" eaLnBrk="0" hangingPunct="0">
              <a:spcBef>
                <a:spcPct val="20000"/>
              </a:spcBef>
              <a:buFont typeface="Arial" pitchFamily="34" charset="0"/>
              <a:buChar char="–"/>
              <a:defRPr sz="2800">
                <a:solidFill>
                  <a:schemeClr val="tx1"/>
                </a:solidFill>
                <a:latin typeface="Book Antiqua" pitchFamily="18" charset="0"/>
              </a:defRPr>
            </a:lvl2pPr>
            <a:lvl3pPr marL="1143000" indent="-228600" eaLnBrk="0" hangingPunct="0">
              <a:spcBef>
                <a:spcPct val="20000"/>
              </a:spcBef>
              <a:buFont typeface="Arial" pitchFamily="34" charset="0"/>
              <a:buChar char="•"/>
              <a:defRPr sz="2400">
                <a:solidFill>
                  <a:schemeClr val="tx1"/>
                </a:solidFill>
                <a:latin typeface="Book Antiqua" pitchFamily="18" charset="0"/>
              </a:defRPr>
            </a:lvl3pPr>
            <a:lvl4pPr marL="1600200" indent="-228600" eaLnBrk="0" hangingPunct="0">
              <a:spcBef>
                <a:spcPct val="20000"/>
              </a:spcBef>
              <a:buFont typeface="Arial" pitchFamily="34" charset="0"/>
              <a:buChar char="–"/>
              <a:defRPr sz="2000">
                <a:solidFill>
                  <a:schemeClr val="tx1"/>
                </a:solidFill>
                <a:latin typeface="Book Antiqua" pitchFamily="18" charset="0"/>
              </a:defRPr>
            </a:lvl4pPr>
            <a:lvl5pPr marL="2057400" indent="-228600" eaLnBrk="0" hangingPunct="0">
              <a:spcBef>
                <a:spcPct val="20000"/>
              </a:spcBef>
              <a:buFont typeface="Arial" pitchFamily="34" charset="0"/>
              <a:buChar char="»"/>
              <a:defRPr sz="2000">
                <a:solidFill>
                  <a:schemeClr val="tx1"/>
                </a:solidFill>
                <a:latin typeface="Book Antiqu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F</a:t>
            </a:r>
          </a:p>
        </p:txBody>
      </p:sp>
      <p:sp>
        <p:nvSpPr>
          <p:cNvPr id="99" name="CasellaDiTesto 44">
            <a:extLst>
              <a:ext uri="{FF2B5EF4-FFF2-40B4-BE49-F238E27FC236}">
                <a16:creationId xmlns:a16="http://schemas.microsoft.com/office/drawing/2014/main" id="{4027D98B-25E5-BF46-8CA8-33F31B39A2CA}"/>
              </a:ext>
            </a:extLst>
          </p:cNvPr>
          <p:cNvSpPr txBox="1">
            <a:spLocks noChangeArrowheads="1"/>
          </p:cNvSpPr>
          <p:nvPr/>
        </p:nvSpPr>
        <p:spPr bwMode="auto">
          <a:xfrm>
            <a:off x="3157538" y="5543550"/>
            <a:ext cx="282575" cy="400050"/>
          </a:xfrm>
          <a:prstGeom prst="rect">
            <a:avLst/>
          </a:prstGeom>
          <a:noFill/>
          <a:ln>
            <a:noFill/>
          </a:ln>
          <a:extLst/>
        </p:spPr>
        <p:txBody>
          <a:bodyPr>
            <a:spAutoFit/>
          </a:bodyPr>
          <a:lstStyle>
            <a:lvl1pPr eaLnBrk="0" hangingPunct="0">
              <a:spcBef>
                <a:spcPct val="20000"/>
              </a:spcBef>
              <a:buFont typeface="Arial" pitchFamily="34" charset="0"/>
              <a:buChar char="•"/>
              <a:defRPr sz="3200">
                <a:solidFill>
                  <a:schemeClr val="tx1"/>
                </a:solidFill>
                <a:latin typeface="Book Antiqua" pitchFamily="18" charset="0"/>
              </a:defRPr>
            </a:lvl1pPr>
            <a:lvl2pPr marL="742950" indent="-285750" eaLnBrk="0" hangingPunct="0">
              <a:spcBef>
                <a:spcPct val="20000"/>
              </a:spcBef>
              <a:buFont typeface="Arial" pitchFamily="34" charset="0"/>
              <a:buChar char="–"/>
              <a:defRPr sz="2800">
                <a:solidFill>
                  <a:schemeClr val="tx1"/>
                </a:solidFill>
                <a:latin typeface="Book Antiqua" pitchFamily="18" charset="0"/>
              </a:defRPr>
            </a:lvl2pPr>
            <a:lvl3pPr marL="1143000" indent="-228600" eaLnBrk="0" hangingPunct="0">
              <a:spcBef>
                <a:spcPct val="20000"/>
              </a:spcBef>
              <a:buFont typeface="Arial" pitchFamily="34" charset="0"/>
              <a:buChar char="•"/>
              <a:defRPr sz="2400">
                <a:solidFill>
                  <a:schemeClr val="tx1"/>
                </a:solidFill>
                <a:latin typeface="Book Antiqua" pitchFamily="18" charset="0"/>
              </a:defRPr>
            </a:lvl3pPr>
            <a:lvl4pPr marL="1600200" indent="-228600" eaLnBrk="0" hangingPunct="0">
              <a:spcBef>
                <a:spcPct val="20000"/>
              </a:spcBef>
              <a:buFont typeface="Arial" pitchFamily="34" charset="0"/>
              <a:buChar char="–"/>
              <a:defRPr sz="2000">
                <a:solidFill>
                  <a:schemeClr val="tx1"/>
                </a:solidFill>
                <a:latin typeface="Book Antiqua" pitchFamily="18" charset="0"/>
              </a:defRPr>
            </a:lvl4pPr>
            <a:lvl5pPr marL="2057400" indent="-228600" eaLnBrk="0" hangingPunct="0">
              <a:spcBef>
                <a:spcPct val="20000"/>
              </a:spcBef>
              <a:buFont typeface="Arial" pitchFamily="34" charset="0"/>
              <a:buChar char="»"/>
              <a:defRPr sz="2000">
                <a:solidFill>
                  <a:schemeClr val="tx1"/>
                </a:solidFill>
                <a:latin typeface="Book Antiqu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E</a:t>
            </a:r>
          </a:p>
        </p:txBody>
      </p:sp>
      <p:sp>
        <p:nvSpPr>
          <p:cNvPr id="100" name="CasellaDiTesto 46">
            <a:extLst>
              <a:ext uri="{FF2B5EF4-FFF2-40B4-BE49-F238E27FC236}">
                <a16:creationId xmlns:a16="http://schemas.microsoft.com/office/drawing/2014/main" id="{7EE4879B-95A0-D842-9575-2D4213CF339C}"/>
              </a:ext>
            </a:extLst>
          </p:cNvPr>
          <p:cNvSpPr txBox="1">
            <a:spLocks noChangeArrowheads="1"/>
          </p:cNvSpPr>
          <p:nvPr/>
        </p:nvSpPr>
        <p:spPr bwMode="auto">
          <a:xfrm>
            <a:off x="5792788" y="5332413"/>
            <a:ext cx="280987" cy="400050"/>
          </a:xfrm>
          <a:prstGeom prst="rect">
            <a:avLst/>
          </a:prstGeom>
          <a:noFill/>
          <a:ln>
            <a:noFill/>
          </a:ln>
          <a:extLst/>
        </p:spPr>
        <p:txBody>
          <a:bodyPr>
            <a:spAutoFit/>
          </a:bodyPr>
          <a:lstStyle>
            <a:lvl1pPr eaLnBrk="0" hangingPunct="0">
              <a:spcBef>
                <a:spcPct val="20000"/>
              </a:spcBef>
              <a:buFont typeface="Arial" pitchFamily="34" charset="0"/>
              <a:buChar char="•"/>
              <a:defRPr sz="3200">
                <a:solidFill>
                  <a:schemeClr val="tx1"/>
                </a:solidFill>
                <a:latin typeface="Book Antiqua" pitchFamily="18" charset="0"/>
              </a:defRPr>
            </a:lvl1pPr>
            <a:lvl2pPr marL="742950" indent="-285750" eaLnBrk="0" hangingPunct="0">
              <a:spcBef>
                <a:spcPct val="20000"/>
              </a:spcBef>
              <a:buFont typeface="Arial" pitchFamily="34" charset="0"/>
              <a:buChar char="–"/>
              <a:defRPr sz="2800">
                <a:solidFill>
                  <a:schemeClr val="tx1"/>
                </a:solidFill>
                <a:latin typeface="Book Antiqua" pitchFamily="18" charset="0"/>
              </a:defRPr>
            </a:lvl2pPr>
            <a:lvl3pPr marL="1143000" indent="-228600" eaLnBrk="0" hangingPunct="0">
              <a:spcBef>
                <a:spcPct val="20000"/>
              </a:spcBef>
              <a:buFont typeface="Arial" pitchFamily="34" charset="0"/>
              <a:buChar char="•"/>
              <a:defRPr sz="2400">
                <a:solidFill>
                  <a:schemeClr val="tx1"/>
                </a:solidFill>
                <a:latin typeface="Book Antiqua" pitchFamily="18" charset="0"/>
              </a:defRPr>
            </a:lvl3pPr>
            <a:lvl4pPr marL="1600200" indent="-228600" eaLnBrk="0" hangingPunct="0">
              <a:spcBef>
                <a:spcPct val="20000"/>
              </a:spcBef>
              <a:buFont typeface="Arial" pitchFamily="34" charset="0"/>
              <a:buChar char="–"/>
              <a:defRPr sz="2000">
                <a:solidFill>
                  <a:schemeClr val="tx1"/>
                </a:solidFill>
                <a:latin typeface="Book Antiqua" pitchFamily="18" charset="0"/>
              </a:defRPr>
            </a:lvl4pPr>
            <a:lvl5pPr marL="2057400" indent="-228600" eaLnBrk="0" hangingPunct="0">
              <a:spcBef>
                <a:spcPct val="20000"/>
              </a:spcBef>
              <a:buFont typeface="Arial" pitchFamily="34" charset="0"/>
              <a:buChar char="»"/>
              <a:defRPr sz="2000">
                <a:solidFill>
                  <a:schemeClr val="tx1"/>
                </a:solidFill>
                <a:latin typeface="Book Antiqu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D</a:t>
            </a:r>
          </a:p>
        </p:txBody>
      </p:sp>
      <p:sp>
        <p:nvSpPr>
          <p:cNvPr id="149544" name="Text Box 26">
            <a:extLst>
              <a:ext uri="{FF2B5EF4-FFF2-40B4-BE49-F238E27FC236}">
                <a16:creationId xmlns:a16="http://schemas.microsoft.com/office/drawing/2014/main" id="{4D469A40-C71A-5C4A-B16C-A8CEFA59E86A}"/>
              </a:ext>
            </a:extLst>
          </p:cNvPr>
          <p:cNvSpPr txBox="1">
            <a:spLocks noChangeArrowheads="1"/>
          </p:cNvSpPr>
          <p:nvPr/>
        </p:nvSpPr>
        <p:spPr bwMode="auto">
          <a:xfrm>
            <a:off x="-106363" y="5445125"/>
            <a:ext cx="719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0.20</a:t>
            </a:r>
          </a:p>
        </p:txBody>
      </p:sp>
      <p:sp>
        <p:nvSpPr>
          <p:cNvPr id="149545" name="Text Box 27">
            <a:extLst>
              <a:ext uri="{FF2B5EF4-FFF2-40B4-BE49-F238E27FC236}">
                <a16:creationId xmlns:a16="http://schemas.microsoft.com/office/drawing/2014/main" id="{7D83C47C-712D-E340-B452-36F2D6BFAE61}"/>
              </a:ext>
            </a:extLst>
          </p:cNvPr>
          <p:cNvSpPr txBox="1">
            <a:spLocks noChangeArrowheads="1"/>
          </p:cNvSpPr>
          <p:nvPr/>
        </p:nvSpPr>
        <p:spPr bwMode="auto">
          <a:xfrm>
            <a:off x="-106363" y="4733925"/>
            <a:ext cx="719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0.40</a:t>
            </a:r>
          </a:p>
        </p:txBody>
      </p:sp>
      <p:sp>
        <p:nvSpPr>
          <p:cNvPr id="149546" name="Text Box 28">
            <a:extLst>
              <a:ext uri="{FF2B5EF4-FFF2-40B4-BE49-F238E27FC236}">
                <a16:creationId xmlns:a16="http://schemas.microsoft.com/office/drawing/2014/main" id="{44380417-17C7-D546-98A3-55C5C902935D}"/>
              </a:ext>
            </a:extLst>
          </p:cNvPr>
          <p:cNvSpPr txBox="1">
            <a:spLocks noChangeArrowheads="1"/>
          </p:cNvSpPr>
          <p:nvPr/>
        </p:nvSpPr>
        <p:spPr bwMode="auto">
          <a:xfrm>
            <a:off x="-106363" y="4005263"/>
            <a:ext cx="7191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0.60</a:t>
            </a:r>
          </a:p>
        </p:txBody>
      </p:sp>
      <p:sp>
        <p:nvSpPr>
          <p:cNvPr id="149547" name="Text Box 29">
            <a:extLst>
              <a:ext uri="{FF2B5EF4-FFF2-40B4-BE49-F238E27FC236}">
                <a16:creationId xmlns:a16="http://schemas.microsoft.com/office/drawing/2014/main" id="{93758A7F-22DC-E04A-B1E8-6126860DDF30}"/>
              </a:ext>
            </a:extLst>
          </p:cNvPr>
          <p:cNvSpPr txBox="1">
            <a:spLocks noChangeArrowheads="1"/>
          </p:cNvSpPr>
          <p:nvPr/>
        </p:nvSpPr>
        <p:spPr bwMode="auto">
          <a:xfrm>
            <a:off x="-106363" y="3284538"/>
            <a:ext cx="7191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0.80</a:t>
            </a:r>
          </a:p>
        </p:txBody>
      </p:sp>
      <p:sp>
        <p:nvSpPr>
          <p:cNvPr id="149548" name="Text Box 30">
            <a:extLst>
              <a:ext uri="{FF2B5EF4-FFF2-40B4-BE49-F238E27FC236}">
                <a16:creationId xmlns:a16="http://schemas.microsoft.com/office/drawing/2014/main" id="{30983323-B86A-F648-A8D3-026382DB9D62}"/>
              </a:ext>
            </a:extLst>
          </p:cNvPr>
          <p:cNvSpPr txBox="1">
            <a:spLocks noChangeArrowheads="1"/>
          </p:cNvSpPr>
          <p:nvPr/>
        </p:nvSpPr>
        <p:spPr bwMode="auto">
          <a:xfrm>
            <a:off x="-106363" y="2565400"/>
            <a:ext cx="719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1.00</a:t>
            </a:r>
          </a:p>
        </p:txBody>
      </p:sp>
      <p:sp>
        <p:nvSpPr>
          <p:cNvPr id="149549" name="Text Box 31">
            <a:extLst>
              <a:ext uri="{FF2B5EF4-FFF2-40B4-BE49-F238E27FC236}">
                <a16:creationId xmlns:a16="http://schemas.microsoft.com/office/drawing/2014/main" id="{EA8B3849-B9BF-9243-80A8-9AAB6EE584A2}"/>
              </a:ext>
            </a:extLst>
          </p:cNvPr>
          <p:cNvSpPr txBox="1">
            <a:spLocks noChangeArrowheads="1"/>
          </p:cNvSpPr>
          <p:nvPr/>
        </p:nvSpPr>
        <p:spPr bwMode="auto">
          <a:xfrm>
            <a:off x="-106363" y="1844675"/>
            <a:ext cx="719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1.20</a:t>
            </a:r>
          </a:p>
        </p:txBody>
      </p:sp>
      <p:sp>
        <p:nvSpPr>
          <p:cNvPr id="149550" name="Text Box 32">
            <a:extLst>
              <a:ext uri="{FF2B5EF4-FFF2-40B4-BE49-F238E27FC236}">
                <a16:creationId xmlns:a16="http://schemas.microsoft.com/office/drawing/2014/main" id="{FE94F0BB-B46E-6144-A3A3-840CD8B89D85}"/>
              </a:ext>
            </a:extLst>
          </p:cNvPr>
          <p:cNvSpPr txBox="1">
            <a:spLocks noChangeArrowheads="1"/>
          </p:cNvSpPr>
          <p:nvPr/>
        </p:nvSpPr>
        <p:spPr bwMode="auto">
          <a:xfrm>
            <a:off x="-106363" y="1125538"/>
            <a:ext cx="7191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1.40</a:t>
            </a:r>
          </a:p>
        </p:txBody>
      </p:sp>
      <p:sp>
        <p:nvSpPr>
          <p:cNvPr id="149551" name="CasellaDiTesto 21">
            <a:extLst>
              <a:ext uri="{FF2B5EF4-FFF2-40B4-BE49-F238E27FC236}">
                <a16:creationId xmlns:a16="http://schemas.microsoft.com/office/drawing/2014/main" id="{4C54659A-CD3F-A04C-B0D1-91F9246DD9F1}"/>
              </a:ext>
            </a:extLst>
          </p:cNvPr>
          <p:cNvSpPr txBox="1">
            <a:spLocks noChangeArrowheads="1"/>
          </p:cNvSpPr>
          <p:nvPr/>
        </p:nvSpPr>
        <p:spPr bwMode="auto">
          <a:xfrm>
            <a:off x="34925" y="711200"/>
            <a:ext cx="1854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it-IT" altLang="it-IT"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Sa </a:t>
            </a:r>
            <a:r>
              <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(g)</a:t>
            </a:r>
          </a:p>
        </p:txBody>
      </p:sp>
      <p:sp>
        <p:nvSpPr>
          <p:cNvPr id="149552" name="CasellaDiTesto 2">
            <a:extLst>
              <a:ext uri="{FF2B5EF4-FFF2-40B4-BE49-F238E27FC236}">
                <a16:creationId xmlns:a16="http://schemas.microsoft.com/office/drawing/2014/main" id="{33445F13-25AB-F343-833A-BB1F8F337FC0}"/>
              </a:ext>
            </a:extLst>
          </p:cNvPr>
          <p:cNvSpPr txBox="1">
            <a:spLocks noChangeArrowheads="1"/>
          </p:cNvSpPr>
          <p:nvPr/>
        </p:nvSpPr>
        <p:spPr bwMode="auto">
          <a:xfrm>
            <a:off x="-73025" y="134938"/>
            <a:ext cx="9731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t>
            </a:r>
            <a:r>
              <a:rPr kumimoji="0" lang="it-IT" altLang="it-IT" sz="18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D</a:t>
            </a:r>
            <a:r>
              <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t>
            </a:r>
            <a:r>
              <a:rPr kumimoji="0" lang="it-IT" altLang="it-IT" sz="18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V</a:t>
            </a:r>
            <a:r>
              <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t>
            </a:r>
            <a:r>
              <a:rPr kumimoji="0" lang="it-IT" altLang="it-IT" sz="18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A</a:t>
            </a:r>
            <a:r>
              <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t>
            </a:r>
          </a:p>
        </p:txBody>
      </p:sp>
      <p:cxnSp>
        <p:nvCxnSpPr>
          <p:cNvPr id="103" name="Connettore 2 102">
            <a:extLst>
              <a:ext uri="{FF2B5EF4-FFF2-40B4-BE49-F238E27FC236}">
                <a16:creationId xmlns:a16="http://schemas.microsoft.com/office/drawing/2014/main" id="{CFBE98BF-9E88-854A-8F0E-858DE26F5E78}"/>
              </a:ext>
            </a:extLst>
          </p:cNvPr>
          <p:cNvCxnSpPr/>
          <p:nvPr/>
        </p:nvCxnSpPr>
        <p:spPr>
          <a:xfrm flipH="1">
            <a:off x="368300" y="436563"/>
            <a:ext cx="214313" cy="3365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4" name="Rettangolo 103">
            <a:extLst>
              <a:ext uri="{FF2B5EF4-FFF2-40B4-BE49-F238E27FC236}">
                <a16:creationId xmlns:a16="http://schemas.microsoft.com/office/drawing/2014/main" id="{AD01617C-D439-3644-8C08-BD665EB54E8D}"/>
              </a:ext>
            </a:extLst>
          </p:cNvPr>
          <p:cNvSpPr/>
          <p:nvPr/>
        </p:nvSpPr>
        <p:spPr>
          <a:xfrm>
            <a:off x="971550" y="6350"/>
            <a:ext cx="7312025" cy="830263"/>
          </a:xfrm>
          <a:prstGeom prst="rect">
            <a:avLst/>
          </a:prstGeom>
          <a:solidFill>
            <a:schemeClr val="bg1">
              <a:lumMod val="65000"/>
            </a:schemeClr>
          </a:solid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400" b="0" i="0" u="none" strike="noStrike" kern="1200" cap="none" spc="0" normalizeH="0" baseline="0" noProof="0" dirty="0">
                <a:ln>
                  <a:noFill/>
                </a:ln>
                <a:solidFill>
                  <a:prstClr val="white"/>
                </a:solidFill>
                <a:effectLst/>
                <a:uLnTx/>
                <a:uFillTx/>
                <a:latin typeface="Arial" charset="0"/>
                <a:ea typeface="+mn-ea"/>
                <a:cs typeface="Arial" panose="020B0604020202020204" pitchFamily="34" charset="0"/>
              </a:rPr>
              <a:t>Accelerazioni massime sviluppate da alcuni edifici campione in occasione di recenti terremoti in Italia</a:t>
            </a:r>
            <a:endParaRPr kumimoji="0" lang="it-IT" sz="2400" b="0" i="0" u="none" strike="noStrike" kern="1200" cap="none" spc="0" normalizeH="0" baseline="0" noProof="0" dirty="0">
              <a:ln>
                <a:noFill/>
              </a:ln>
              <a:solidFill>
                <a:prstClr val="white"/>
              </a:solidFill>
              <a:effectLst/>
              <a:uLnTx/>
              <a:uFillTx/>
              <a:latin typeface="Arial" charset="0"/>
              <a:ea typeface="+mn-ea"/>
              <a:cs typeface="Arial" panose="020B0604020202020204" pitchFamily="34" charset="0"/>
            </a:endParaRPr>
          </a:p>
        </p:txBody>
      </p:sp>
      <p:sp>
        <p:nvSpPr>
          <p:cNvPr id="102450" name="Text Box 5">
            <a:extLst>
              <a:ext uri="{FF2B5EF4-FFF2-40B4-BE49-F238E27FC236}">
                <a16:creationId xmlns:a16="http://schemas.microsoft.com/office/drawing/2014/main" id="{D02C6743-6B56-A146-BB52-9CBEE503CA07}"/>
              </a:ext>
            </a:extLst>
          </p:cNvPr>
          <p:cNvSpPr txBox="1">
            <a:spLocks noChangeArrowheads="1"/>
          </p:cNvSpPr>
          <p:nvPr/>
        </p:nvSpPr>
        <p:spPr bwMode="auto">
          <a:xfrm>
            <a:off x="1187450" y="941388"/>
            <a:ext cx="6908800" cy="4000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it-IT" altLang="it-IT" sz="2000" b="0" i="1"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Periodi propri del primo modo</a:t>
            </a:r>
            <a:r>
              <a:rPr kumimoji="0" lang="it-IT" altLang="it-IT" sz="2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20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T</a:t>
            </a:r>
            <a:r>
              <a:rPr kumimoji="0" lang="it-IT" altLang="it-IT" sz="2000" b="1" i="0" u="none" strike="noStrike" kern="1200" cap="none" spc="0" normalizeH="0" baseline="-25000" noProof="0">
                <a:ln>
                  <a:noFill/>
                </a:ln>
                <a:solidFill>
                  <a:srgbClr val="FF0000"/>
                </a:solidFill>
                <a:effectLst/>
                <a:uLnTx/>
                <a:uFillTx/>
                <a:latin typeface="Calibri" panose="020F0502020204030204" pitchFamily="34" charset="0"/>
                <a:ea typeface="+mn-ea"/>
                <a:cs typeface="Arial" panose="020B0604020202020204" pitchFamily="34" charset="0"/>
              </a:rPr>
              <a:t>1</a:t>
            </a:r>
            <a:r>
              <a:rPr kumimoji="0" lang="it-IT" altLang="it-IT" sz="2000" b="1" i="0" u="none" strike="noStrike" kern="1200" cap="none" spc="0" normalizeH="0" baseline="-2500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2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(s)] di alcuni edifici campione</a:t>
            </a:r>
          </a:p>
        </p:txBody>
      </p:sp>
    </p:spTree>
    <p:extLst>
      <p:ext uri="{BB962C8B-B14F-4D97-AF65-F5344CB8AC3E}">
        <p14:creationId xmlns:p14="http://schemas.microsoft.com/office/powerpoint/2010/main" val="1603458027"/>
      </p:ext>
    </p:extLst>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9544"/>
                                        </p:tgtEl>
                                        <p:attrNameLst>
                                          <p:attrName>style.visibility</p:attrName>
                                        </p:attrNameLst>
                                      </p:cBhvr>
                                      <p:to>
                                        <p:strVal val="visible"/>
                                      </p:to>
                                    </p:set>
                                    <p:animEffect transition="in" filter="circle(in)">
                                      <p:cBhvr>
                                        <p:cTn id="7" dur="2000"/>
                                        <p:tgtEl>
                                          <p:spTgt spid="14954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49545"/>
                                        </p:tgtEl>
                                        <p:attrNameLst>
                                          <p:attrName>style.visibility</p:attrName>
                                        </p:attrNameLst>
                                      </p:cBhvr>
                                      <p:to>
                                        <p:strVal val="visible"/>
                                      </p:to>
                                    </p:set>
                                    <p:animEffect transition="in" filter="circle(in)">
                                      <p:cBhvr>
                                        <p:cTn id="10" dur="2000"/>
                                        <p:tgtEl>
                                          <p:spTgt spid="14954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49546"/>
                                        </p:tgtEl>
                                        <p:attrNameLst>
                                          <p:attrName>style.visibility</p:attrName>
                                        </p:attrNameLst>
                                      </p:cBhvr>
                                      <p:to>
                                        <p:strVal val="visible"/>
                                      </p:to>
                                    </p:set>
                                    <p:animEffect transition="in" filter="circle(in)">
                                      <p:cBhvr>
                                        <p:cTn id="13" dur="2000"/>
                                        <p:tgtEl>
                                          <p:spTgt spid="14954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49547"/>
                                        </p:tgtEl>
                                        <p:attrNameLst>
                                          <p:attrName>style.visibility</p:attrName>
                                        </p:attrNameLst>
                                      </p:cBhvr>
                                      <p:to>
                                        <p:strVal val="visible"/>
                                      </p:to>
                                    </p:set>
                                    <p:animEffect transition="in" filter="circle(in)">
                                      <p:cBhvr>
                                        <p:cTn id="16" dur="2000"/>
                                        <p:tgtEl>
                                          <p:spTgt spid="149547"/>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49548"/>
                                        </p:tgtEl>
                                        <p:attrNameLst>
                                          <p:attrName>style.visibility</p:attrName>
                                        </p:attrNameLst>
                                      </p:cBhvr>
                                      <p:to>
                                        <p:strVal val="visible"/>
                                      </p:to>
                                    </p:set>
                                    <p:animEffect transition="in" filter="circle(in)">
                                      <p:cBhvr>
                                        <p:cTn id="19" dur="2000"/>
                                        <p:tgtEl>
                                          <p:spTgt spid="14954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49549"/>
                                        </p:tgtEl>
                                        <p:attrNameLst>
                                          <p:attrName>style.visibility</p:attrName>
                                        </p:attrNameLst>
                                      </p:cBhvr>
                                      <p:to>
                                        <p:strVal val="visible"/>
                                      </p:to>
                                    </p:set>
                                    <p:animEffect transition="in" filter="circle(in)">
                                      <p:cBhvr>
                                        <p:cTn id="22" dur="2000"/>
                                        <p:tgtEl>
                                          <p:spTgt spid="149549"/>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49550"/>
                                        </p:tgtEl>
                                        <p:attrNameLst>
                                          <p:attrName>style.visibility</p:attrName>
                                        </p:attrNameLst>
                                      </p:cBhvr>
                                      <p:to>
                                        <p:strVal val="visible"/>
                                      </p:to>
                                    </p:set>
                                    <p:animEffect transition="in" filter="circle(in)">
                                      <p:cBhvr>
                                        <p:cTn id="25" dur="2000"/>
                                        <p:tgtEl>
                                          <p:spTgt spid="149550"/>
                                        </p:tgtEl>
                                      </p:cBhvr>
                                    </p:animEffect>
                                  </p:childTnLst>
                                </p:cTn>
                              </p:par>
                              <p:par>
                                <p:cTn id="26" presetID="6" presetClass="entr" presetSubtype="16" fill="hold" nodeType="withEffect">
                                  <p:stCondLst>
                                    <p:cond delay="0"/>
                                  </p:stCondLst>
                                  <p:childTnLst>
                                    <p:set>
                                      <p:cBhvr>
                                        <p:cTn id="27" dur="1" fill="hold">
                                          <p:stCondLst>
                                            <p:cond delay="0"/>
                                          </p:stCondLst>
                                        </p:cTn>
                                        <p:tgtEl>
                                          <p:spTgt spid="103"/>
                                        </p:tgtEl>
                                        <p:attrNameLst>
                                          <p:attrName>style.visibility</p:attrName>
                                        </p:attrNameLst>
                                      </p:cBhvr>
                                      <p:to>
                                        <p:strVal val="visible"/>
                                      </p:to>
                                    </p:set>
                                    <p:animEffect transition="in" filter="circle(in)">
                                      <p:cBhvr>
                                        <p:cTn id="28" dur="2000"/>
                                        <p:tgtEl>
                                          <p:spTgt spid="103"/>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49552"/>
                                        </p:tgtEl>
                                        <p:attrNameLst>
                                          <p:attrName>style.visibility</p:attrName>
                                        </p:attrNameLst>
                                      </p:cBhvr>
                                      <p:to>
                                        <p:strVal val="visible"/>
                                      </p:to>
                                    </p:set>
                                    <p:animEffect transition="in" filter="circle(in)">
                                      <p:cBhvr>
                                        <p:cTn id="31" dur="2000"/>
                                        <p:tgtEl>
                                          <p:spTgt spid="149552"/>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04"/>
                                        </p:tgtEl>
                                        <p:attrNameLst>
                                          <p:attrName>style.visibility</p:attrName>
                                        </p:attrNameLst>
                                      </p:cBhvr>
                                      <p:to>
                                        <p:strVal val="visible"/>
                                      </p:to>
                                    </p:set>
                                    <p:animEffect transition="in" filter="circle(in)">
                                      <p:cBhvr>
                                        <p:cTn id="34" dur="2000"/>
                                        <p:tgtEl>
                                          <p:spTgt spid="104"/>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49551"/>
                                        </p:tgtEl>
                                        <p:attrNameLst>
                                          <p:attrName>style.visibility</p:attrName>
                                        </p:attrNameLst>
                                      </p:cBhvr>
                                      <p:to>
                                        <p:strVal val="visible"/>
                                      </p:to>
                                    </p:set>
                                    <p:animEffect transition="in" filter="circle(in)">
                                      <p:cBhvr>
                                        <p:cTn id="37" dur="2000"/>
                                        <p:tgtEl>
                                          <p:spTgt spid="149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44" grpId="0"/>
      <p:bldP spid="149545" grpId="0"/>
      <p:bldP spid="149546" grpId="0"/>
      <p:bldP spid="149547" grpId="0"/>
      <p:bldP spid="149548" grpId="0"/>
      <p:bldP spid="149549" grpId="0"/>
      <p:bldP spid="149550" grpId="0"/>
      <p:bldP spid="149551" grpId="0"/>
      <p:bldP spid="149552" grpId="0"/>
      <p:bldP spid="10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1916832"/>
            <a:ext cx="6156325" cy="500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uppo 2">
            <a:extLst>
              <a:ext uri="{FF2B5EF4-FFF2-40B4-BE49-F238E27FC236}">
                <a16:creationId xmlns:a16="http://schemas.microsoft.com/office/drawing/2014/main" id="{30EC164C-41A4-406F-AE8E-3F564B261DA5}"/>
              </a:ext>
            </a:extLst>
          </p:cNvPr>
          <p:cNvGrpSpPr/>
          <p:nvPr/>
        </p:nvGrpSpPr>
        <p:grpSpPr>
          <a:xfrm>
            <a:off x="53755" y="476672"/>
            <a:ext cx="9143999" cy="1323439"/>
            <a:chOff x="0" y="48354"/>
            <a:chExt cx="9143999" cy="1323439"/>
          </a:xfrm>
        </p:grpSpPr>
        <p:sp>
          <p:nvSpPr>
            <p:cNvPr id="57353" name="CasellaDiTesto 1"/>
            <p:cNvSpPr txBox="1">
              <a:spLocks noChangeArrowheads="1"/>
            </p:cNvSpPr>
            <p:nvPr/>
          </p:nvSpPr>
          <p:spPr bwMode="auto">
            <a:xfrm>
              <a:off x="0" y="48354"/>
              <a:ext cx="914399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just" eaLnBrk="1" hangingPunct="1">
                <a:spcBef>
                  <a:spcPct val="0"/>
                </a:spcBef>
                <a:buFontTx/>
                <a:buNone/>
              </a:pPr>
              <a:r>
                <a:rPr lang="it-IT" altLang="it-IT" sz="2000" dirty="0">
                  <a:latin typeface="Times New Roman" pitchFamily="18" charset="0"/>
                  <a:cs typeface="Times New Roman" pitchFamily="18" charset="0"/>
                </a:rPr>
                <a:t>Lo spettro di risposta fornisce l’ampiezza massima della risposta (in spostamento relativo, velocità relativa o accelerazione assoluta) di un (qualsiasi) oscillatore armonico ad 1 grado di libertà (</a:t>
              </a:r>
              <a:r>
                <a:rPr lang="it-IT" altLang="it-IT" sz="2000" dirty="0" err="1">
                  <a:latin typeface="Times New Roman" pitchFamily="18" charset="0"/>
                  <a:cs typeface="Times New Roman" pitchFamily="18" charset="0"/>
                </a:rPr>
                <a:t>gdl</a:t>
              </a:r>
              <a:r>
                <a:rPr lang="it-IT" altLang="it-IT" sz="2000" dirty="0">
                  <a:latin typeface="Times New Roman" pitchFamily="18" charset="0"/>
                  <a:cs typeface="Times New Roman" pitchFamily="18" charset="0"/>
                </a:rPr>
                <a:t>) soggetto a un </a:t>
              </a:r>
              <a:r>
                <a:rPr lang="it-IT" altLang="it-IT" sz="2000" dirty="0" err="1">
                  <a:latin typeface="Times New Roman" pitchFamily="18" charset="0"/>
                  <a:cs typeface="Times New Roman" pitchFamily="18" charset="0"/>
                </a:rPr>
                <a:t>accelerogramma</a:t>
              </a:r>
              <a:r>
                <a:rPr lang="it-IT" altLang="it-IT" sz="2000" dirty="0">
                  <a:latin typeface="Times New Roman" pitchFamily="18" charset="0"/>
                  <a:cs typeface="Times New Roman" pitchFamily="18" charset="0"/>
                </a:rPr>
                <a:t> assegnato in funzione del periodo strutturale </a:t>
              </a:r>
              <a:r>
                <a:rPr lang="it-IT" altLang="it-IT" sz="2000" i="1" dirty="0">
                  <a:latin typeface="Times New Roman" pitchFamily="18" charset="0"/>
                  <a:cs typeface="Times New Roman" pitchFamily="18" charset="0"/>
                </a:rPr>
                <a:t>T</a:t>
              </a:r>
              <a:r>
                <a:rPr lang="it-IT" altLang="it-IT" sz="2000" i="1" baseline="-25000" dirty="0">
                  <a:latin typeface="Times New Roman" pitchFamily="18" charset="0"/>
                  <a:cs typeface="Times New Roman" pitchFamily="18" charset="0"/>
                </a:rPr>
                <a:t>n</a:t>
              </a:r>
              <a:r>
                <a:rPr lang="it-IT" altLang="it-IT" sz="2000" i="1" dirty="0">
                  <a:latin typeface="Times New Roman" pitchFamily="18" charset="0"/>
                  <a:cs typeface="Times New Roman" pitchFamily="18" charset="0"/>
                </a:rPr>
                <a:t> </a:t>
              </a:r>
              <a:r>
                <a:rPr lang="it-IT" altLang="it-IT" sz="2000" dirty="0">
                  <a:latin typeface="Times New Roman" pitchFamily="18" charset="0"/>
                  <a:cs typeface="Times New Roman" pitchFamily="18" charset="0"/>
                </a:rPr>
                <a:t>e del fattore di smorzamento </a:t>
              </a:r>
              <a:r>
                <a:rPr lang="it-IT" altLang="it-IT" sz="2000" i="1" dirty="0">
                  <a:latin typeface="Times New Roman" pitchFamily="18" charset="0"/>
                  <a:cs typeface="Times New Roman" pitchFamily="18" charset="0"/>
                  <a:sym typeface="Symbol" pitchFamily="18" charset="2"/>
                </a:rPr>
                <a:t></a:t>
              </a:r>
              <a:r>
                <a:rPr lang="it-IT" altLang="it-IT" sz="2000" dirty="0">
                  <a:latin typeface="Times New Roman" pitchFamily="18" charset="0"/>
                  <a:cs typeface="Times New Roman" pitchFamily="18" charset="0"/>
                </a:rPr>
                <a:t>. </a:t>
              </a:r>
            </a:p>
          </p:txBody>
        </p:sp>
        <p:cxnSp>
          <p:nvCxnSpPr>
            <p:cNvPr id="7" name="Connettore 1 6"/>
            <p:cNvCxnSpPr/>
            <p:nvPr/>
          </p:nvCxnSpPr>
          <p:spPr>
            <a:xfrm>
              <a:off x="486020" y="408394"/>
              <a:ext cx="20161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ttore 1 17"/>
            <p:cNvCxnSpPr>
              <a:cxnSpLocks/>
            </p:cNvCxnSpPr>
            <p:nvPr/>
          </p:nvCxnSpPr>
          <p:spPr>
            <a:xfrm>
              <a:off x="53749" y="1344498"/>
              <a:ext cx="223275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 name="CasellaDiTesto 4">
            <a:extLst>
              <a:ext uri="{FF2B5EF4-FFF2-40B4-BE49-F238E27FC236}">
                <a16:creationId xmlns:a16="http://schemas.microsoft.com/office/drawing/2014/main" id="{8E7CB147-6624-41A6-B4D7-F03EDF9AA5CB}"/>
              </a:ext>
            </a:extLst>
          </p:cNvPr>
          <p:cNvSpPr txBox="1"/>
          <p:nvPr/>
        </p:nvSpPr>
        <p:spPr>
          <a:xfrm>
            <a:off x="53755" y="44624"/>
            <a:ext cx="8865703" cy="523220"/>
          </a:xfrm>
          <a:prstGeom prst="rect">
            <a:avLst/>
          </a:prstGeom>
          <a:noFill/>
        </p:spPr>
        <p:txBody>
          <a:bodyPr wrap="square" rtlCol="0">
            <a:spAutoFit/>
          </a:bodyPr>
          <a:lstStyle/>
          <a:p>
            <a:pPr algn="ctr"/>
            <a:r>
              <a:rPr lang="it-IT" sz="2800" dirty="0"/>
              <a:t>LO SPETTRO DI RISPOSTA … UN IMPORTANTE STRUMENTO</a:t>
            </a:r>
          </a:p>
        </p:txBody>
      </p:sp>
      <p:pic>
        <p:nvPicPr>
          <p:cNvPr id="10" name="Picture 3">
            <a:extLst>
              <a:ext uri="{FF2B5EF4-FFF2-40B4-BE49-F238E27FC236}">
                <a16:creationId xmlns:a16="http://schemas.microsoft.com/office/drawing/2014/main" id="{595BE71A-0E6A-8741-ABE3-4C55E4AB7B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471" y="1807988"/>
            <a:ext cx="1787297" cy="5077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1" name="CasellaDiTesto 10">
            <a:extLst>
              <a:ext uri="{FF2B5EF4-FFF2-40B4-BE49-F238E27FC236}">
                <a16:creationId xmlns:a16="http://schemas.microsoft.com/office/drawing/2014/main" id="{E920ED82-D2D3-4049-B85C-013B7F644575}"/>
              </a:ext>
            </a:extLst>
          </p:cNvPr>
          <p:cNvSpPr txBox="1"/>
          <p:nvPr/>
        </p:nvSpPr>
        <p:spPr>
          <a:xfrm rot="16200000">
            <a:off x="-2075917" y="4059024"/>
            <a:ext cx="5013176" cy="584775"/>
          </a:xfrm>
          <a:prstGeom prst="rect">
            <a:avLst/>
          </a:prstGeom>
          <a:solidFill>
            <a:schemeClr val="bg1"/>
          </a:solidFill>
          <a:ln w="19050">
            <a:noFill/>
          </a:ln>
        </p:spPr>
        <p:txBody>
          <a:bodyPr wrap="square">
            <a:spAutoFit/>
          </a:bodyPr>
          <a:lstStyle/>
          <a:p>
            <a:pPr algn="ctr" fontAlgn="auto">
              <a:spcBef>
                <a:spcPts val="0"/>
              </a:spcBef>
              <a:spcAft>
                <a:spcPts val="0"/>
              </a:spcAft>
              <a:defRPr/>
            </a:pPr>
            <a:r>
              <a:rPr lang="it-IT" sz="1600" dirty="0">
                <a:solidFill>
                  <a:srgbClr val="0070C0"/>
                </a:solidFill>
                <a:latin typeface="+mn-lt"/>
                <a:cs typeface="+mn-cs"/>
              </a:rPr>
              <a:t>In blu l’</a:t>
            </a:r>
            <a:r>
              <a:rPr lang="it-IT" sz="1600" dirty="0" err="1">
                <a:solidFill>
                  <a:srgbClr val="0070C0"/>
                </a:solidFill>
                <a:latin typeface="+mn-lt"/>
                <a:cs typeface="+mn-cs"/>
              </a:rPr>
              <a:t>accelerogramma</a:t>
            </a:r>
            <a:r>
              <a:rPr lang="it-IT" sz="1600" dirty="0">
                <a:solidFill>
                  <a:srgbClr val="0070C0"/>
                </a:solidFill>
                <a:latin typeface="+mn-lt"/>
                <a:cs typeface="+mn-cs"/>
              </a:rPr>
              <a:t> di Gemona (</a:t>
            </a:r>
            <a:r>
              <a:rPr lang="it-IT" sz="1600" dirty="0" err="1">
                <a:solidFill>
                  <a:srgbClr val="0070C0"/>
                </a:solidFill>
                <a:latin typeface="+mn-lt"/>
                <a:cs typeface="+mn-cs"/>
              </a:rPr>
              <a:t>comp</a:t>
            </a:r>
            <a:r>
              <a:rPr lang="it-IT" sz="1600" dirty="0">
                <a:solidFill>
                  <a:srgbClr val="0070C0"/>
                </a:solidFill>
                <a:latin typeface="+mn-lt"/>
                <a:cs typeface="+mn-cs"/>
              </a:rPr>
              <a:t>. EW) registrato durante il terremoto del Friuli del 15/09/1976 ore 3.15</a:t>
            </a:r>
          </a:p>
        </p:txBody>
      </p:sp>
    </p:spTree>
    <p:extLst>
      <p:ext uri="{BB962C8B-B14F-4D97-AF65-F5344CB8AC3E}">
        <p14:creationId xmlns:p14="http://schemas.microsoft.com/office/powerpoint/2010/main" val="425798216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5305" y="1925638"/>
            <a:ext cx="6156325" cy="500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944381" y="-1475867"/>
            <a:ext cx="1695450" cy="488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graphicFrame>
        <p:nvGraphicFramePr>
          <p:cNvPr id="14" name="Grafico 13"/>
          <p:cNvGraphicFramePr>
            <a:graphicFrameLocks/>
          </p:cNvGraphicFramePr>
          <p:nvPr>
            <p:extLst>
              <p:ext uri="{D42A27DB-BD31-4B8C-83A1-F6EECF244321}">
                <p14:modId xmlns:p14="http://schemas.microsoft.com/office/powerpoint/2010/main" val="89305871"/>
              </p:ext>
            </p:extLst>
          </p:nvPr>
        </p:nvGraphicFramePr>
        <p:xfrm>
          <a:off x="2909590" y="2035176"/>
          <a:ext cx="3816424" cy="2202742"/>
        </p:xfrm>
        <a:graphic>
          <a:graphicData uri="http://schemas.openxmlformats.org/drawingml/2006/chart">
            <c:chart xmlns:c="http://schemas.openxmlformats.org/drawingml/2006/chart" xmlns:r="http://schemas.openxmlformats.org/officeDocument/2006/relationships" r:id="rId4"/>
          </a:graphicData>
        </a:graphic>
      </p:graphicFrame>
      <p:pic>
        <p:nvPicPr>
          <p:cNvPr id="22" name="Picture 5"/>
          <p:cNvPicPr>
            <a:picLocks noChangeAspect="1" noChangeArrowheads="1"/>
          </p:cNvPicPr>
          <p:nvPr/>
        </p:nvPicPr>
        <p:blipFill>
          <a:blip r:embed="rId5">
            <a:extLst>
              <a:ext uri="{28A0092B-C50C-407E-A947-70E740481C1C}">
                <a14:useLocalDpi xmlns:a14="http://schemas.microsoft.com/office/drawing/2010/main" val="0"/>
              </a:ext>
            </a:extLst>
          </a:blip>
          <a:srcRect t="12775" r="23271" b="13248"/>
          <a:stretch>
            <a:fillRect/>
          </a:stretch>
        </p:blipFill>
        <p:spPr bwMode="auto">
          <a:xfrm rot="5400000">
            <a:off x="5523504" y="-1272628"/>
            <a:ext cx="795337" cy="429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A446A2B8-F8E4-46BD-B5D5-0E8F071D4B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944381" y="-1544878"/>
            <a:ext cx="1695450" cy="488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9" name="Picture 5">
            <a:extLst>
              <a:ext uri="{FF2B5EF4-FFF2-40B4-BE49-F238E27FC236}">
                <a16:creationId xmlns:a16="http://schemas.microsoft.com/office/drawing/2014/main" id="{8BAC8481-BCBC-43A8-860B-483CB7817A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2775" r="23271" b="13248"/>
          <a:stretch>
            <a:fillRect/>
          </a:stretch>
        </p:blipFill>
        <p:spPr bwMode="auto">
          <a:xfrm rot="5400000">
            <a:off x="5523504" y="-1341639"/>
            <a:ext cx="795337" cy="429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Connettore 2 8">
            <a:extLst>
              <a:ext uri="{FF2B5EF4-FFF2-40B4-BE49-F238E27FC236}">
                <a16:creationId xmlns:a16="http://schemas.microsoft.com/office/drawing/2014/main" id="{C2034DE3-3643-4CC3-961A-403E1630C263}"/>
              </a:ext>
            </a:extLst>
          </p:cNvPr>
          <p:cNvCxnSpPr/>
          <p:nvPr/>
        </p:nvCxnSpPr>
        <p:spPr>
          <a:xfrm>
            <a:off x="1685305" y="1506012"/>
            <a:ext cx="1152128" cy="72008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3" name="Rettangolo 2">
            <a:extLst>
              <a:ext uri="{FF2B5EF4-FFF2-40B4-BE49-F238E27FC236}">
                <a16:creationId xmlns:a16="http://schemas.microsoft.com/office/drawing/2014/main" id="{81370956-64B4-4891-84B6-E6802E74A2AC}"/>
              </a:ext>
            </a:extLst>
          </p:cNvPr>
          <p:cNvSpPr/>
          <p:nvPr/>
        </p:nvSpPr>
        <p:spPr>
          <a:xfrm>
            <a:off x="376681" y="274176"/>
            <a:ext cx="3157167" cy="1477328"/>
          </a:xfrm>
          <a:prstGeom prst="rect">
            <a:avLst/>
          </a:prstGeom>
        </p:spPr>
        <p:txBody>
          <a:bodyPr wrap="square">
            <a:spAutoFit/>
          </a:bodyPr>
          <a:lstStyle/>
          <a:p>
            <a:r>
              <a:rPr lang="it-IT" dirty="0" err="1">
                <a:solidFill>
                  <a:srgbClr val="0070C0"/>
                </a:solidFill>
              </a:rPr>
              <a:t>Accelerogrammi</a:t>
            </a:r>
            <a:r>
              <a:rPr lang="it-IT" dirty="0">
                <a:solidFill>
                  <a:srgbClr val="0070C0"/>
                </a:solidFill>
              </a:rPr>
              <a:t> di Arquata del Tronto (</a:t>
            </a:r>
            <a:r>
              <a:rPr lang="it-IT" dirty="0" err="1">
                <a:solidFill>
                  <a:srgbClr val="0070C0"/>
                </a:solidFill>
              </a:rPr>
              <a:t>comp</a:t>
            </a:r>
            <a:r>
              <a:rPr lang="it-IT" dirty="0">
                <a:solidFill>
                  <a:srgbClr val="0070C0"/>
                </a:solidFill>
              </a:rPr>
              <a:t>. EW) e Gemona (</a:t>
            </a:r>
            <a:r>
              <a:rPr lang="it-IT" dirty="0" err="1">
                <a:solidFill>
                  <a:srgbClr val="0070C0"/>
                </a:solidFill>
              </a:rPr>
              <a:t>comp</a:t>
            </a:r>
            <a:r>
              <a:rPr lang="it-IT" dirty="0">
                <a:solidFill>
                  <a:srgbClr val="0070C0"/>
                </a:solidFill>
              </a:rPr>
              <a:t>. EW) – CONFRONTO TRA I RISPETTIVI SPETTRI DI RISPOSTA</a:t>
            </a:r>
            <a:endParaRPr lang="it-IT" dirty="0"/>
          </a:p>
        </p:txBody>
      </p:sp>
    </p:spTree>
    <p:extLst>
      <p:ext uri="{BB962C8B-B14F-4D97-AF65-F5344CB8AC3E}">
        <p14:creationId xmlns:p14="http://schemas.microsoft.com/office/powerpoint/2010/main" val="16451041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anim calcmode="lin" valueType="num">
                                      <p:cBhvr>
                                        <p:cTn id="8" dur="2000" fill="hold"/>
                                        <p:tgtEl>
                                          <p:spTgt spid="22"/>
                                        </p:tgtEl>
                                        <p:attrNameLst>
                                          <p:attrName>ppt_x</p:attrName>
                                        </p:attrNameLst>
                                      </p:cBhvr>
                                      <p:tavLst>
                                        <p:tav tm="0">
                                          <p:val>
                                            <p:strVal val="#ppt_x"/>
                                          </p:val>
                                        </p:tav>
                                        <p:tav tm="100000">
                                          <p:val>
                                            <p:strVal val="#ppt_x"/>
                                          </p:val>
                                        </p:tav>
                                      </p:tavLst>
                                    </p:anim>
                                    <p:anim calcmode="lin" valueType="num">
                                      <p:cBhvr>
                                        <p:cTn id="9" dur="2000" fill="hold"/>
                                        <p:tgtEl>
                                          <p:spTgt spid="2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6" presetClass="entr" presetSubtype="16" fill="hold" nodeType="afterEffect">
                                  <p:stCondLst>
                                    <p:cond delay="100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par>
                                <p:cTn id="14" presetID="42"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2000"/>
                                        <p:tgtEl>
                                          <p:spTgt spid="19"/>
                                        </p:tgtEl>
                                      </p:cBhvr>
                                    </p:animEffect>
                                    <p:anim calcmode="lin" valueType="num">
                                      <p:cBhvr>
                                        <p:cTn id="17" dur="2000" fill="hold"/>
                                        <p:tgtEl>
                                          <p:spTgt spid="19"/>
                                        </p:tgtEl>
                                        <p:attrNameLst>
                                          <p:attrName>ppt_x</p:attrName>
                                        </p:attrNameLst>
                                      </p:cBhvr>
                                      <p:tavLst>
                                        <p:tav tm="0">
                                          <p:val>
                                            <p:strVal val="#ppt_x"/>
                                          </p:val>
                                        </p:tav>
                                        <p:tav tm="100000">
                                          <p:val>
                                            <p:strVal val="#ppt_x"/>
                                          </p:val>
                                        </p:tav>
                                      </p:tavLst>
                                    </p:anim>
                                    <p:anim calcmode="lin" valueType="num">
                                      <p:cBhvr>
                                        <p:cTn id="18" dur="2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Immagine 2">
            <a:hlinkClick r:id="rId2"/>
          </p:cNvPr>
          <p:cNvPicPr>
            <a:picLocks noChangeAspect="1"/>
          </p:cNvPicPr>
          <p:nvPr/>
        </p:nvPicPr>
        <p:blipFill>
          <a:blip r:embed="rId3"/>
          <a:srcRect/>
          <a:stretch>
            <a:fillRect/>
          </a:stretch>
        </p:blipFill>
        <p:spPr bwMode="auto">
          <a:xfrm>
            <a:off x="4356100" y="-1395413"/>
            <a:ext cx="4895850" cy="3263901"/>
          </a:xfrm>
          <a:prstGeom prst="rect">
            <a:avLst/>
          </a:prstGeom>
          <a:noFill/>
          <a:ln w="9525">
            <a:noFill/>
            <a:miter lim="800000"/>
            <a:headEnd/>
            <a:tailEnd/>
          </a:ln>
        </p:spPr>
      </p:pic>
      <p:sp>
        <p:nvSpPr>
          <p:cNvPr id="4" name="Rettangolo 3"/>
          <p:cNvSpPr/>
          <p:nvPr/>
        </p:nvSpPr>
        <p:spPr>
          <a:xfrm>
            <a:off x="230188" y="339725"/>
            <a:ext cx="5907087" cy="35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solidFill>
                <a:prstClr val="white"/>
              </a:solidFill>
            </a:endParaRPr>
          </a:p>
        </p:txBody>
      </p:sp>
      <p:sp>
        <p:nvSpPr>
          <p:cNvPr id="3" name="Rettangolo 2"/>
          <p:cNvSpPr/>
          <p:nvPr/>
        </p:nvSpPr>
        <p:spPr>
          <a:xfrm>
            <a:off x="6996113" y="1863725"/>
            <a:ext cx="192087" cy="73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solidFill>
                <a:prstClr val="white"/>
              </a:solidFill>
            </a:endParaRPr>
          </a:p>
        </p:txBody>
      </p:sp>
      <p:sp>
        <p:nvSpPr>
          <p:cNvPr id="15" name="Rettangolo 14"/>
          <p:cNvSpPr/>
          <p:nvPr/>
        </p:nvSpPr>
        <p:spPr>
          <a:xfrm>
            <a:off x="6992938" y="2241550"/>
            <a:ext cx="190500" cy="73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solidFill>
                <a:prstClr val="white"/>
              </a:solidFill>
            </a:endParaRPr>
          </a:p>
        </p:txBody>
      </p:sp>
      <p:sp>
        <p:nvSpPr>
          <p:cNvPr id="16" name="Rettangolo 15"/>
          <p:cNvSpPr/>
          <p:nvPr/>
        </p:nvSpPr>
        <p:spPr>
          <a:xfrm>
            <a:off x="7000875" y="2620963"/>
            <a:ext cx="192088" cy="74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solidFill>
                <a:prstClr val="white"/>
              </a:solidFill>
            </a:endParaRPr>
          </a:p>
        </p:txBody>
      </p:sp>
      <p:pic>
        <p:nvPicPr>
          <p:cNvPr id="185352" name="Immagine 4">
            <a:hlinkClick r:id="rId4"/>
          </p:cNvPr>
          <p:cNvPicPr>
            <a:picLocks noChangeAspect="1"/>
          </p:cNvPicPr>
          <p:nvPr/>
        </p:nvPicPr>
        <p:blipFill>
          <a:blip r:embed="rId5"/>
          <a:srcRect/>
          <a:stretch>
            <a:fillRect/>
          </a:stretch>
        </p:blipFill>
        <p:spPr bwMode="auto">
          <a:xfrm>
            <a:off x="-323850" y="488950"/>
            <a:ext cx="5472113" cy="3876675"/>
          </a:xfrm>
          <a:prstGeom prst="rect">
            <a:avLst/>
          </a:prstGeom>
          <a:noFill/>
          <a:ln w="9525">
            <a:noFill/>
            <a:miter lim="800000"/>
            <a:headEnd/>
            <a:tailEnd/>
          </a:ln>
        </p:spPr>
      </p:pic>
      <p:sp>
        <p:nvSpPr>
          <p:cNvPr id="21" name="Rectangle 1"/>
          <p:cNvSpPr>
            <a:spLocks noChangeArrowheads="1"/>
          </p:cNvSpPr>
          <p:nvPr/>
        </p:nvSpPr>
        <p:spPr bwMode="auto">
          <a:xfrm>
            <a:off x="107950" y="3175"/>
            <a:ext cx="6029325" cy="581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88872"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defRPr/>
            </a:pPr>
            <a:r>
              <a:rPr lang="it-IT" altLang="it-IT" sz="1000" dirty="0">
                <a:solidFill>
                  <a:srgbClr val="000000"/>
                </a:solidFill>
                <a:latin typeface="Helvetica Neue"/>
                <a:cs typeface="+mn-cs"/>
              </a:rPr>
              <a:t>Un terremoto di magnitudo</a:t>
            </a:r>
            <a:r>
              <a:rPr lang="it-IT" altLang="it-IT" sz="1000" dirty="0">
                <a:solidFill>
                  <a:srgbClr val="000000"/>
                </a:solidFill>
                <a:cs typeface="+mn-cs"/>
              </a:rPr>
              <a:t> </a:t>
            </a:r>
            <a:r>
              <a:rPr lang="it-IT" altLang="it-IT" sz="1000" b="1" dirty="0">
                <a:solidFill>
                  <a:srgbClr val="000000"/>
                </a:solidFill>
                <a:latin typeface="Helvetica Neue"/>
                <a:cs typeface="+mn-cs"/>
              </a:rPr>
              <a:t>Md 4.0</a:t>
            </a:r>
            <a:r>
              <a:rPr lang="it-IT" altLang="it-IT" sz="1000" dirty="0">
                <a:solidFill>
                  <a:srgbClr val="000000"/>
                </a:solidFill>
                <a:cs typeface="+mn-cs"/>
              </a:rPr>
              <a:t> è</a:t>
            </a:r>
            <a:r>
              <a:rPr lang="it-IT" altLang="it-IT" sz="1000" dirty="0">
                <a:solidFill>
                  <a:srgbClr val="000000"/>
                </a:solidFill>
                <a:latin typeface="Helvetica Neue"/>
                <a:cs typeface="+mn-cs"/>
              </a:rPr>
              <a:t> avvenuto nella zona:</a:t>
            </a:r>
            <a:r>
              <a:rPr lang="it-IT" altLang="it-IT" sz="1000" dirty="0">
                <a:solidFill>
                  <a:srgbClr val="000000"/>
                </a:solidFill>
                <a:cs typeface="+mn-cs"/>
              </a:rPr>
              <a:t> </a:t>
            </a:r>
            <a:r>
              <a:rPr lang="it-IT" altLang="it-IT" sz="1000" b="1" dirty="0">
                <a:solidFill>
                  <a:srgbClr val="000000"/>
                </a:solidFill>
                <a:latin typeface="Helvetica Neue"/>
                <a:cs typeface="+mn-cs"/>
              </a:rPr>
              <a:t>Ischia e costa Flegrea (Napoli)</a:t>
            </a:r>
            <a:r>
              <a:rPr lang="it-IT" altLang="it-IT" sz="1000" dirty="0">
                <a:solidFill>
                  <a:srgbClr val="000000"/>
                </a:solidFill>
                <a:latin typeface="Helvetica Neue"/>
                <a:cs typeface="+mn-cs"/>
              </a:rPr>
              <a:t>, il 21-08-2017 18:57:51 (UTC)</a:t>
            </a:r>
            <a:r>
              <a:rPr lang="it-IT" altLang="it-IT" sz="1000" dirty="0">
                <a:solidFill>
                  <a:srgbClr val="000000"/>
                </a:solidFill>
                <a:cs typeface="+mn-cs"/>
              </a:rPr>
              <a:t> - </a:t>
            </a:r>
            <a:r>
              <a:rPr lang="it-IT" altLang="it-IT" sz="1000" b="1" dirty="0">
                <a:solidFill>
                  <a:srgbClr val="000000"/>
                </a:solidFill>
                <a:latin typeface="Helvetica Neue"/>
                <a:cs typeface="+mn-cs"/>
              </a:rPr>
              <a:t>21-08-2017 20:57:51 (UTC +02:00) ora italiana</a:t>
            </a:r>
            <a:endParaRPr lang="it-IT" altLang="it-IT" sz="1000" dirty="0">
              <a:solidFill>
                <a:srgbClr val="000000"/>
              </a:solidFill>
              <a:latin typeface="Helvetica Neue"/>
              <a:cs typeface="+mn-cs"/>
            </a:endParaRPr>
          </a:p>
          <a:p>
            <a:pPr eaLnBrk="1" hangingPunct="1">
              <a:spcBef>
                <a:spcPct val="0"/>
              </a:spcBef>
              <a:buFontTx/>
              <a:buNone/>
              <a:defRPr/>
            </a:pPr>
            <a:r>
              <a:rPr lang="it-IT" altLang="it-IT" sz="1000" dirty="0">
                <a:solidFill>
                  <a:srgbClr val="000000"/>
                </a:solidFill>
                <a:latin typeface="Helvetica Neue"/>
                <a:cs typeface="+mn-cs"/>
              </a:rPr>
              <a:t>con coordinate geografiche (</a:t>
            </a:r>
            <a:r>
              <a:rPr lang="it-IT" altLang="it-IT" sz="1000" dirty="0" err="1">
                <a:solidFill>
                  <a:srgbClr val="000000"/>
                </a:solidFill>
                <a:latin typeface="Helvetica Neue"/>
                <a:cs typeface="+mn-cs"/>
              </a:rPr>
              <a:t>lat</a:t>
            </a:r>
            <a:r>
              <a:rPr lang="it-IT" altLang="it-IT" sz="1000" dirty="0">
                <a:solidFill>
                  <a:srgbClr val="000000"/>
                </a:solidFill>
                <a:latin typeface="Helvetica Neue"/>
                <a:cs typeface="+mn-cs"/>
              </a:rPr>
              <a:t>, </a:t>
            </a:r>
            <a:r>
              <a:rPr lang="it-IT" altLang="it-IT" sz="1000" dirty="0" err="1">
                <a:solidFill>
                  <a:srgbClr val="000000"/>
                </a:solidFill>
                <a:latin typeface="Helvetica Neue"/>
                <a:cs typeface="+mn-cs"/>
              </a:rPr>
              <a:t>lon</a:t>
            </a:r>
            <a:r>
              <a:rPr lang="it-IT" altLang="it-IT" sz="1000" dirty="0">
                <a:solidFill>
                  <a:srgbClr val="000000"/>
                </a:solidFill>
                <a:latin typeface="Helvetica Neue"/>
                <a:cs typeface="+mn-cs"/>
              </a:rPr>
              <a:t>)</a:t>
            </a:r>
            <a:r>
              <a:rPr lang="it-IT" altLang="it-IT" sz="1000" dirty="0">
                <a:solidFill>
                  <a:srgbClr val="000000"/>
                </a:solidFill>
                <a:cs typeface="+mn-cs"/>
              </a:rPr>
              <a:t> </a:t>
            </a:r>
            <a:r>
              <a:rPr lang="it-IT" altLang="it-IT" sz="1000" b="1" dirty="0">
                <a:solidFill>
                  <a:srgbClr val="000000"/>
                </a:solidFill>
                <a:latin typeface="Helvetica Neue"/>
                <a:cs typeface="+mn-cs"/>
              </a:rPr>
              <a:t>40.78</a:t>
            </a:r>
            <a:r>
              <a:rPr lang="it-IT" altLang="it-IT" sz="1000" dirty="0">
                <a:solidFill>
                  <a:srgbClr val="000000"/>
                </a:solidFill>
                <a:latin typeface="Helvetica Neue"/>
                <a:cs typeface="+mn-cs"/>
              </a:rPr>
              <a:t>,</a:t>
            </a:r>
            <a:r>
              <a:rPr lang="it-IT" altLang="it-IT" sz="1000" dirty="0">
                <a:solidFill>
                  <a:srgbClr val="000000"/>
                </a:solidFill>
                <a:cs typeface="+mn-cs"/>
              </a:rPr>
              <a:t> </a:t>
            </a:r>
            <a:r>
              <a:rPr lang="it-IT" altLang="it-IT" sz="1000" b="1" dirty="0">
                <a:solidFill>
                  <a:srgbClr val="000000"/>
                </a:solidFill>
                <a:latin typeface="Helvetica Neue"/>
                <a:cs typeface="+mn-cs"/>
              </a:rPr>
              <a:t>13.88</a:t>
            </a:r>
            <a:r>
              <a:rPr lang="it-IT" altLang="it-IT" sz="1000" dirty="0">
                <a:solidFill>
                  <a:srgbClr val="000000"/>
                </a:solidFill>
                <a:cs typeface="+mn-cs"/>
              </a:rPr>
              <a:t> </a:t>
            </a:r>
            <a:r>
              <a:rPr lang="it-IT" altLang="it-IT" sz="1000" dirty="0">
                <a:solidFill>
                  <a:srgbClr val="000000"/>
                </a:solidFill>
                <a:latin typeface="Helvetica Neue"/>
                <a:cs typeface="+mn-cs"/>
              </a:rPr>
              <a:t>ad una profondit</a:t>
            </a:r>
            <a:r>
              <a:rPr lang="it-IT" altLang="it-IT" sz="1000" dirty="0">
                <a:solidFill>
                  <a:srgbClr val="000000"/>
                </a:solidFill>
                <a:cs typeface="+mn-cs"/>
              </a:rPr>
              <a:t>à</a:t>
            </a:r>
            <a:r>
              <a:rPr lang="it-IT" altLang="it-IT" sz="1000" dirty="0">
                <a:solidFill>
                  <a:srgbClr val="000000"/>
                </a:solidFill>
                <a:latin typeface="Helvetica Neue"/>
                <a:cs typeface="+mn-cs"/>
              </a:rPr>
              <a:t> di</a:t>
            </a:r>
            <a:r>
              <a:rPr lang="it-IT" altLang="it-IT" sz="1000" dirty="0">
                <a:solidFill>
                  <a:srgbClr val="000000"/>
                </a:solidFill>
                <a:cs typeface="+mn-cs"/>
              </a:rPr>
              <a:t> </a:t>
            </a:r>
            <a:r>
              <a:rPr lang="it-IT" altLang="it-IT" sz="1000" b="1" dirty="0">
                <a:solidFill>
                  <a:srgbClr val="000000"/>
                </a:solidFill>
                <a:latin typeface="Helvetica Neue"/>
                <a:cs typeface="+mn-cs"/>
              </a:rPr>
              <a:t>5 km</a:t>
            </a:r>
            <a:r>
              <a:rPr lang="it-IT" altLang="it-IT" sz="1000" dirty="0">
                <a:solidFill>
                  <a:srgbClr val="FF0000"/>
                </a:solidFill>
                <a:latin typeface="Helvetica Neue"/>
                <a:cs typeface="+mn-cs"/>
              </a:rPr>
              <a:t>, poi corretta a </a:t>
            </a:r>
            <a:r>
              <a:rPr lang="it-IT" altLang="it-IT" sz="1200" b="1" dirty="0">
                <a:solidFill>
                  <a:srgbClr val="FF0000"/>
                </a:solidFill>
                <a:latin typeface="Helvetica Neue"/>
                <a:cs typeface="+mn-cs"/>
              </a:rPr>
              <a:t>1,7</a:t>
            </a:r>
            <a:r>
              <a:rPr lang="it-IT" altLang="it-IT" sz="1000" dirty="0">
                <a:solidFill>
                  <a:srgbClr val="FF0000"/>
                </a:solidFill>
                <a:latin typeface="Helvetica Neue"/>
                <a:cs typeface="+mn-cs"/>
              </a:rPr>
              <a:t> km.</a:t>
            </a:r>
            <a:endParaRPr lang="it-IT" altLang="it-IT" sz="1800" dirty="0">
              <a:solidFill>
                <a:srgbClr val="FF0000"/>
              </a:solidFill>
              <a:cs typeface="+mn-cs"/>
            </a:endParaRPr>
          </a:p>
        </p:txBody>
      </p:sp>
      <p:sp>
        <p:nvSpPr>
          <p:cNvPr id="7" name="Rettangolo 6"/>
          <p:cNvSpPr/>
          <p:nvPr/>
        </p:nvSpPr>
        <p:spPr>
          <a:xfrm>
            <a:off x="6992938" y="1863725"/>
            <a:ext cx="200025" cy="831850"/>
          </a:xfrm>
          <a:prstGeom prst="rect">
            <a:avLst/>
          </a:prstGeom>
          <a:solidFill>
            <a:srgbClr val="A7D6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sp>
        <p:nvSpPr>
          <p:cNvPr id="8" name="Rettangolo 7"/>
          <p:cNvSpPr/>
          <p:nvPr/>
        </p:nvSpPr>
        <p:spPr>
          <a:xfrm>
            <a:off x="5148263" y="584200"/>
            <a:ext cx="989012" cy="154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pic>
        <p:nvPicPr>
          <p:cNvPr id="185356" name="Picture 2"/>
          <p:cNvPicPr>
            <a:picLocks noChangeAspect="1" noChangeArrowheads="1"/>
          </p:cNvPicPr>
          <p:nvPr/>
        </p:nvPicPr>
        <p:blipFill>
          <a:blip r:embed="rId6"/>
          <a:srcRect/>
          <a:stretch>
            <a:fillRect/>
          </a:stretch>
        </p:blipFill>
        <p:spPr bwMode="auto">
          <a:xfrm>
            <a:off x="6137275" y="1655763"/>
            <a:ext cx="3006725" cy="3357562"/>
          </a:xfrm>
          <a:prstGeom prst="rect">
            <a:avLst/>
          </a:prstGeom>
          <a:noFill/>
          <a:ln w="9525">
            <a:noFill/>
            <a:miter lim="800000"/>
            <a:headEnd/>
            <a:tailEnd/>
          </a:ln>
        </p:spPr>
      </p:pic>
      <p:pic>
        <p:nvPicPr>
          <p:cNvPr id="185357" name="Picture 6"/>
          <p:cNvPicPr>
            <a:picLocks noChangeAspect="1" noChangeArrowheads="1"/>
          </p:cNvPicPr>
          <p:nvPr/>
        </p:nvPicPr>
        <p:blipFill>
          <a:blip r:embed="rId7"/>
          <a:srcRect/>
          <a:stretch>
            <a:fillRect/>
          </a:stretch>
        </p:blipFill>
        <p:spPr bwMode="auto">
          <a:xfrm>
            <a:off x="-22225" y="4130675"/>
            <a:ext cx="9166225" cy="2827338"/>
          </a:xfrm>
          <a:prstGeom prst="rect">
            <a:avLst/>
          </a:prstGeom>
          <a:noFill/>
          <a:ln w="9525">
            <a:noFill/>
            <a:miter lim="800000"/>
            <a:headEnd/>
            <a:tailEnd/>
          </a:ln>
        </p:spPr>
      </p:pic>
      <p:sp>
        <p:nvSpPr>
          <p:cNvPr id="33" name="CasellaDiTesto 3"/>
          <p:cNvSpPr txBox="1">
            <a:spLocks noChangeArrowheads="1"/>
          </p:cNvSpPr>
          <p:nvPr/>
        </p:nvSpPr>
        <p:spPr bwMode="auto">
          <a:xfrm>
            <a:off x="2011363" y="6307138"/>
            <a:ext cx="3784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defRPr/>
            </a:pPr>
            <a:r>
              <a:rPr lang="it-IT" altLang="it-IT" sz="1000" dirty="0">
                <a:solidFill>
                  <a:srgbClr val="FF0000"/>
                </a:solidFill>
                <a:cs typeface="+mn-cs"/>
              </a:rPr>
              <a:t>40.74             13.90                Md 4.0            </a:t>
            </a:r>
            <a:r>
              <a:rPr lang="it-IT" altLang="it-IT" sz="1000" b="1" dirty="0">
                <a:solidFill>
                  <a:srgbClr val="FF0000"/>
                </a:solidFill>
                <a:cs typeface="+mn-cs"/>
              </a:rPr>
              <a:t>2</a:t>
            </a:r>
            <a:r>
              <a:rPr lang="it-IT" altLang="it-IT" sz="1000" dirty="0">
                <a:solidFill>
                  <a:srgbClr val="FF0000"/>
                </a:solidFill>
                <a:cs typeface="+mn-cs"/>
              </a:rPr>
              <a:t>  </a:t>
            </a:r>
            <a:r>
              <a:rPr lang="it-IT" altLang="it-IT" sz="1000" i="1" dirty="0">
                <a:solidFill>
                  <a:srgbClr val="0070C0"/>
                </a:solidFill>
                <a:cs typeface="+mn-cs"/>
              </a:rPr>
              <a:t>(</a:t>
            </a:r>
            <a:r>
              <a:rPr lang="it-IT" altLang="it-IT" sz="1000" b="1" i="1" dirty="0">
                <a:solidFill>
                  <a:srgbClr val="0070C0"/>
                </a:solidFill>
                <a:cs typeface="+mn-cs"/>
              </a:rPr>
              <a:t>1,7</a:t>
            </a:r>
            <a:r>
              <a:rPr lang="it-IT" altLang="it-IT" sz="1000" i="1" dirty="0">
                <a:solidFill>
                  <a:srgbClr val="0070C0"/>
                </a:solidFill>
                <a:cs typeface="+mn-cs"/>
              </a:rPr>
              <a:t>)                 </a:t>
            </a:r>
            <a:r>
              <a:rPr lang="it-IT" altLang="it-IT" sz="1000" dirty="0">
                <a:solidFill>
                  <a:srgbClr val="FF0000"/>
                </a:solidFill>
                <a:cs typeface="+mn-cs"/>
              </a:rPr>
              <a:t>2017-08-25</a:t>
            </a:r>
          </a:p>
        </p:txBody>
      </p:sp>
      <p:pic>
        <p:nvPicPr>
          <p:cNvPr id="34" name="Picture 14"/>
          <p:cNvPicPr>
            <a:picLocks noChangeAspect="1" noChangeArrowheads="1"/>
          </p:cNvPicPr>
          <p:nvPr/>
        </p:nvPicPr>
        <p:blipFill>
          <a:blip r:embed="rId8"/>
          <a:srcRect/>
          <a:stretch>
            <a:fillRect/>
          </a:stretch>
        </p:blipFill>
        <p:spPr bwMode="auto">
          <a:xfrm>
            <a:off x="2011363" y="569913"/>
            <a:ext cx="7332662" cy="3560762"/>
          </a:xfrm>
          <a:prstGeom prst="rect">
            <a:avLst/>
          </a:prstGeom>
          <a:noFill/>
          <a:ln w="9525">
            <a:noFill/>
            <a:miter lim="800000"/>
            <a:headEnd/>
            <a:tailEnd/>
          </a:ln>
          <a:effectLst/>
        </p:spPr>
      </p:pic>
      <p:sp>
        <p:nvSpPr>
          <p:cNvPr id="2" name="CasellaDiTesto 1">
            <a:extLst>
              <a:ext uri="{FF2B5EF4-FFF2-40B4-BE49-F238E27FC236}">
                <a16:creationId xmlns:a16="http://schemas.microsoft.com/office/drawing/2014/main" id="{EAB42B68-5F07-D742-95D3-D696EEBD45BC}"/>
              </a:ext>
            </a:extLst>
          </p:cNvPr>
          <p:cNvSpPr txBox="1"/>
          <p:nvPr/>
        </p:nvSpPr>
        <p:spPr>
          <a:xfrm>
            <a:off x="6804520" y="6453336"/>
            <a:ext cx="1367880" cy="276999"/>
          </a:xfrm>
          <a:prstGeom prst="rect">
            <a:avLst/>
          </a:prstGeom>
          <a:noFill/>
        </p:spPr>
        <p:txBody>
          <a:bodyPr wrap="square" rtlCol="0">
            <a:spAutoFit/>
          </a:bodyPr>
          <a:lstStyle/>
          <a:p>
            <a:r>
              <a:rPr lang="it-IT" sz="1200" i="1" dirty="0">
                <a:hlinkClick r:id="rId9"/>
              </a:rPr>
              <a:t>28 LUGLIO </a:t>
            </a:r>
            <a:r>
              <a:rPr lang="it-IT" sz="1200" b="1" i="1" dirty="0">
                <a:hlinkClick r:id="rId9"/>
              </a:rPr>
              <a:t>1883</a:t>
            </a:r>
            <a:endParaRPr lang="it-IT" sz="1200" b="1" i="1" dirty="0"/>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circle(in)">
                                      <p:cBhvr>
                                        <p:cTn id="7" dur="2000"/>
                                        <p:tgtEl>
                                          <p:spTgt spid="922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2000"/>
                                        <p:tgtEl>
                                          <p:spTgt spid="1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16"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circle(in)">
                                      <p:cBhvr>
                                        <p:cTn id="21"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BF6F9"/>
        </a:solidFill>
        <a:effectLst/>
      </p:bgPr>
    </p:bg>
    <p:spTree>
      <p:nvGrpSpPr>
        <p:cNvPr id="1" name=""/>
        <p:cNvGrpSpPr/>
        <p:nvPr/>
      </p:nvGrpSpPr>
      <p:grpSpPr>
        <a:xfrm>
          <a:off x="0" y="0"/>
          <a:ext cx="0" cy="0"/>
          <a:chOff x="0" y="0"/>
          <a:chExt cx="0" cy="0"/>
        </a:xfrm>
      </p:grpSpPr>
      <p:pic>
        <p:nvPicPr>
          <p:cNvPr id="559106" name="Picture 2">
            <a:extLst>
              <a:ext uri="{FF2B5EF4-FFF2-40B4-BE49-F238E27FC236}">
                <a16:creationId xmlns:a16="http://schemas.microsoft.com/office/drawing/2014/main" id="{7C77E8DD-2DF8-B042-AB76-DA8A2F8256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5075"/>
            <a:ext cx="9144000"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9107" name="Rettangolo 1">
            <a:extLst>
              <a:ext uri="{FF2B5EF4-FFF2-40B4-BE49-F238E27FC236}">
                <a16:creationId xmlns:a16="http://schemas.microsoft.com/office/drawing/2014/main" id="{8F508277-EB58-9346-8EE5-A3043DEA383C}"/>
              </a:ext>
            </a:extLst>
          </p:cNvPr>
          <p:cNvSpPr>
            <a:spLocks noChangeArrowheads="1"/>
          </p:cNvSpPr>
          <p:nvPr/>
        </p:nvSpPr>
        <p:spPr bwMode="auto">
          <a:xfrm>
            <a:off x="1835150" y="404813"/>
            <a:ext cx="56086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hlinkClick r:id="rId3"/>
              </a:rPr>
              <a:t>http://itaca.mi.ingv.it/ItacaNet_30/</a:t>
            </a:r>
            <a:r>
              <a:rPr kumimoji="0" lang="it-IT" altLang="it-IT" sz="2800" b="1"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 </a:t>
            </a:r>
          </a:p>
        </p:txBody>
      </p:sp>
    </p:spTree>
    <p:extLst>
      <p:ext uri="{BB962C8B-B14F-4D97-AF65-F5344CB8AC3E}">
        <p14:creationId xmlns:p14="http://schemas.microsoft.com/office/powerpoint/2010/main" val="96891043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Immagine 1">
            <a:extLst>
              <a:ext uri="{FF2B5EF4-FFF2-40B4-BE49-F238E27FC236}">
                <a16:creationId xmlns:a16="http://schemas.microsoft.com/office/drawing/2014/main" id="{12D2833F-ECE7-A84F-AF5D-18C172DF79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7813"/>
            <a:ext cx="4572000" cy="417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Immagine 2">
            <a:extLst>
              <a:ext uri="{FF2B5EF4-FFF2-40B4-BE49-F238E27FC236}">
                <a16:creationId xmlns:a16="http://schemas.microsoft.com/office/drawing/2014/main" id="{0DE8BBCF-889F-454C-8E3C-B74496CA02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84175"/>
            <a:ext cx="456247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a:extLst>
              <a:ext uri="{FF2B5EF4-FFF2-40B4-BE49-F238E27FC236}">
                <a16:creationId xmlns:a16="http://schemas.microsoft.com/office/drawing/2014/main" id="{DBBF9266-F213-7F45-B7A0-66D0789C9BFE}"/>
              </a:ext>
            </a:extLst>
          </p:cNvPr>
          <p:cNvSpPr txBox="1">
            <a:spLocks noChangeArrowheads="1"/>
          </p:cNvSpPr>
          <p:nvPr/>
        </p:nvSpPr>
        <p:spPr bwMode="auto">
          <a:xfrm>
            <a:off x="-14288" y="3641725"/>
            <a:ext cx="4572001"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Date</a:t>
            </a: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600" b="0" i="0" u="none" strike="noStrike" kern="1200" cap="none" spc="0" normalizeH="0" baseline="0" noProof="0">
                <a:ln>
                  <a:noFill/>
                </a:ln>
                <a:solidFill>
                  <a:srgbClr val="31859C"/>
                </a:solidFill>
                <a:effectLst/>
                <a:uLnTx/>
                <a:uFillTx/>
                <a:latin typeface="Calibri" panose="020F0502020204030204" pitchFamily="34" charset="0"/>
                <a:ea typeface="+mn-ea"/>
                <a:cs typeface="Arial" panose="020B0604020202020204" pitchFamily="34" charset="0"/>
              </a:rPr>
              <a:t>2012-05-20</a:t>
            </a:r>
            <a:r>
              <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02:03:50 </a:t>
            </a:r>
            <a:r>
              <a:rPr kumimoji="0" lang="it-IT" altLang="it-IT"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UTC</a:t>
            </a:r>
            <a:r>
              <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Lat. </a:t>
            </a:r>
            <a:r>
              <a:rPr kumimoji="0" lang="it-IT" altLang="it-IT" sz="1600" b="0" i="0" u="none" strike="noStrike" kern="1200" cap="none" spc="0" normalizeH="0" baseline="0" noProof="0">
                <a:ln>
                  <a:noFill/>
                </a:ln>
                <a:solidFill>
                  <a:srgbClr val="31859C"/>
                </a:solidFill>
                <a:effectLst/>
                <a:uLnTx/>
                <a:uFillTx/>
                <a:latin typeface="Calibri" panose="020F0502020204030204" pitchFamily="34" charset="0"/>
                <a:ea typeface="+mn-ea"/>
                <a:cs typeface="Arial" panose="020B0604020202020204" pitchFamily="34" charset="0"/>
              </a:rPr>
              <a:t>44.90</a:t>
            </a:r>
            <a:r>
              <a:rPr kumimoji="0" lang="it-IT" altLang="it-IT" sz="1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Lon. </a:t>
            </a:r>
            <a:r>
              <a:rPr kumimoji="0" lang="it-IT" altLang="it-IT" sz="1600" b="0" i="0" u="none" strike="noStrike" kern="1200" cap="none" spc="0" normalizeH="0" baseline="0" noProof="0">
                <a:ln>
                  <a:noFill/>
                </a:ln>
                <a:solidFill>
                  <a:srgbClr val="31859C"/>
                </a:solidFill>
                <a:effectLst/>
                <a:uLnTx/>
                <a:uFillTx/>
                <a:latin typeface="Calibri" panose="020F0502020204030204" pitchFamily="34" charset="0"/>
                <a:ea typeface="+mn-ea"/>
                <a:cs typeface="Arial" panose="020B0604020202020204" pitchFamily="34" charset="0"/>
              </a:rPr>
              <a:t>11.26</a:t>
            </a:r>
            <a:r>
              <a:rPr kumimoji="0" lang="it-IT" altLang="it-IT" sz="1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600" b="1" i="0" u="none" strike="noStrike" kern="1200" cap="none" spc="0" normalizeH="0" baseline="0" noProof="0">
                <a:ln>
                  <a:noFill/>
                </a:ln>
                <a:solidFill>
                  <a:srgbClr val="31859C"/>
                </a:solidFill>
                <a:effectLst/>
                <a:uLnTx/>
                <a:uFillTx/>
                <a:latin typeface="Calibri" panose="020F0502020204030204" pitchFamily="34" charset="0"/>
                <a:ea typeface="+mn-ea"/>
                <a:cs typeface="Arial" panose="020B0604020202020204" pitchFamily="34" charset="0"/>
              </a:rPr>
              <a:t>EMILIA_1ST_SHOCK</a:t>
            </a: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Depth [km]</a:t>
            </a: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600" b="0" i="0" u="none" strike="noStrike" kern="1200" cap="none" spc="0" normalizeH="0" baseline="0" noProof="0">
                <a:ln>
                  <a:noFill/>
                </a:ln>
                <a:solidFill>
                  <a:srgbClr val="31859C"/>
                </a:solidFill>
                <a:effectLst/>
                <a:uLnTx/>
                <a:uFillTx/>
                <a:latin typeface="Calibri" panose="020F0502020204030204" pitchFamily="34" charset="0"/>
                <a:ea typeface="+mn-ea"/>
                <a:cs typeface="Arial" panose="020B0604020202020204" pitchFamily="34" charset="0"/>
              </a:rPr>
              <a:t>9.5</a:t>
            </a: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ML</a:t>
            </a: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600" b="0"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5.9</a:t>
            </a: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Mw</a:t>
            </a: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6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6.1</a:t>
            </a: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p>
        </p:txBody>
      </p:sp>
      <p:sp>
        <p:nvSpPr>
          <p:cNvPr id="5" name="CasellaDiTesto 4">
            <a:extLst>
              <a:ext uri="{FF2B5EF4-FFF2-40B4-BE49-F238E27FC236}">
                <a16:creationId xmlns:a16="http://schemas.microsoft.com/office/drawing/2014/main" id="{E1BC7659-BDB0-0847-8E4C-A0B8E6120EAE}"/>
              </a:ext>
            </a:extLst>
          </p:cNvPr>
          <p:cNvSpPr txBox="1">
            <a:spLocks noChangeArrowheads="1"/>
          </p:cNvSpPr>
          <p:nvPr/>
        </p:nvSpPr>
        <p:spPr bwMode="auto">
          <a:xfrm>
            <a:off x="4594225" y="3643313"/>
            <a:ext cx="45720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Date</a:t>
            </a: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600" b="0" i="0" u="none" strike="noStrike" kern="1200" cap="none" spc="0" normalizeH="0" baseline="0" noProof="0">
                <a:ln>
                  <a:noFill/>
                </a:ln>
                <a:solidFill>
                  <a:srgbClr val="31859C"/>
                </a:solidFill>
                <a:effectLst/>
                <a:uLnTx/>
                <a:uFillTx/>
                <a:latin typeface="Calibri" panose="020F0502020204030204" pitchFamily="34" charset="0"/>
                <a:ea typeface="+mn-ea"/>
                <a:cs typeface="Arial" panose="020B0604020202020204" pitchFamily="34" charset="0"/>
              </a:rPr>
              <a:t>2012-05-29</a:t>
            </a:r>
            <a:r>
              <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07:00:02 </a:t>
            </a:r>
            <a:r>
              <a:rPr kumimoji="0" lang="it-IT" altLang="it-IT"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UTC</a:t>
            </a:r>
            <a:r>
              <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Lat. </a:t>
            </a:r>
            <a:r>
              <a:rPr kumimoji="0" lang="it-IT" altLang="it-IT" sz="1600" b="0" i="0" u="none" strike="noStrike" kern="1200" cap="none" spc="0" normalizeH="0" baseline="0" noProof="0">
                <a:ln>
                  <a:noFill/>
                </a:ln>
                <a:solidFill>
                  <a:srgbClr val="31859C"/>
                </a:solidFill>
                <a:effectLst/>
                <a:uLnTx/>
                <a:uFillTx/>
                <a:latin typeface="Calibri" panose="020F0502020204030204" pitchFamily="34" charset="0"/>
                <a:ea typeface="+mn-ea"/>
                <a:cs typeface="Arial" panose="020B0604020202020204" pitchFamily="34" charset="0"/>
              </a:rPr>
              <a:t>44.84</a:t>
            </a:r>
            <a:r>
              <a:rPr kumimoji="0" lang="it-IT" altLang="it-IT" sz="1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Lon. </a:t>
            </a:r>
            <a:r>
              <a:rPr kumimoji="0" lang="it-IT" altLang="it-IT" sz="1600" b="0" i="0" u="none" strike="noStrike" kern="1200" cap="none" spc="0" normalizeH="0" baseline="0" noProof="0">
                <a:ln>
                  <a:noFill/>
                </a:ln>
                <a:solidFill>
                  <a:srgbClr val="31859C"/>
                </a:solidFill>
                <a:effectLst/>
                <a:uLnTx/>
                <a:uFillTx/>
                <a:latin typeface="Calibri" panose="020F0502020204030204" pitchFamily="34" charset="0"/>
                <a:ea typeface="+mn-ea"/>
                <a:cs typeface="Arial" panose="020B0604020202020204" pitchFamily="34" charset="0"/>
              </a:rPr>
              <a:t>11.07</a:t>
            </a:r>
            <a:r>
              <a:rPr kumimoji="0" lang="it-IT" altLang="it-IT" sz="1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600" b="1" i="0" u="none" strike="noStrike" kern="1200" cap="none" spc="0" normalizeH="0" baseline="0" noProof="0">
                <a:ln>
                  <a:noFill/>
                </a:ln>
                <a:solidFill>
                  <a:srgbClr val="31859C"/>
                </a:solidFill>
                <a:effectLst/>
                <a:uLnTx/>
                <a:uFillTx/>
                <a:latin typeface="Calibri" panose="020F0502020204030204" pitchFamily="34" charset="0"/>
                <a:ea typeface="+mn-ea"/>
                <a:cs typeface="Arial" panose="020B0604020202020204" pitchFamily="34" charset="0"/>
              </a:rPr>
              <a:t>EMILIA_2ST_SHOCK</a:t>
            </a: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Depth [km]</a:t>
            </a: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600" b="0" i="0" u="none" strike="noStrike" kern="1200" cap="none" spc="0" normalizeH="0" baseline="0" noProof="0">
                <a:ln>
                  <a:noFill/>
                </a:ln>
                <a:solidFill>
                  <a:srgbClr val="31859C"/>
                </a:solidFill>
                <a:effectLst/>
                <a:uLnTx/>
                <a:uFillTx/>
                <a:latin typeface="Calibri" panose="020F0502020204030204" pitchFamily="34" charset="0"/>
                <a:ea typeface="+mn-ea"/>
                <a:cs typeface="Arial" panose="020B0604020202020204" pitchFamily="34" charset="0"/>
              </a:rPr>
              <a:t>8.1</a:t>
            </a: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ML</a:t>
            </a: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600" b="0"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5.8</a:t>
            </a: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Mw</a:t>
            </a: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6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6.0</a:t>
            </a: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p>
        </p:txBody>
      </p:sp>
      <p:pic>
        <p:nvPicPr>
          <p:cNvPr id="560133" name="Picture 2">
            <a:extLst>
              <a:ext uri="{FF2B5EF4-FFF2-40B4-BE49-F238E27FC236}">
                <a16:creationId xmlns:a16="http://schemas.microsoft.com/office/drawing/2014/main" id="{560FD3A0-3FA8-944D-96D2-DC8690DEF8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 y="4589463"/>
            <a:ext cx="4568825"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0134" name="CasellaDiTesto 6">
            <a:extLst>
              <a:ext uri="{FF2B5EF4-FFF2-40B4-BE49-F238E27FC236}">
                <a16:creationId xmlns:a16="http://schemas.microsoft.com/office/drawing/2014/main" id="{0F5682F0-67CF-6A4B-BEBD-93D94F0DC794}"/>
              </a:ext>
            </a:extLst>
          </p:cNvPr>
          <p:cNvSpPr txBox="1">
            <a:spLocks noChangeArrowheads="1"/>
          </p:cNvSpPr>
          <p:nvPr/>
        </p:nvSpPr>
        <p:spPr bwMode="auto">
          <a:xfrm>
            <a:off x="0" y="6264275"/>
            <a:ext cx="45720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Date</a:t>
            </a: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600" b="0" i="0" u="none" strike="noStrike" kern="1200" cap="none" spc="0" normalizeH="0" baseline="0" noProof="0">
                <a:ln>
                  <a:noFill/>
                </a:ln>
                <a:solidFill>
                  <a:srgbClr val="31859C"/>
                </a:solidFill>
                <a:effectLst/>
                <a:uLnTx/>
                <a:uFillTx/>
                <a:latin typeface="Calibri" panose="020F0502020204030204" pitchFamily="34" charset="0"/>
                <a:ea typeface="+mn-ea"/>
                <a:cs typeface="Arial" panose="020B0604020202020204" pitchFamily="34" charset="0"/>
              </a:rPr>
              <a:t>1996-10-15</a:t>
            </a:r>
            <a:r>
              <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09:56:00 </a:t>
            </a:r>
            <a:r>
              <a:rPr kumimoji="0" lang="it-IT" altLang="it-IT"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UTC</a:t>
            </a:r>
            <a:r>
              <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Lat. </a:t>
            </a:r>
            <a:r>
              <a:rPr kumimoji="0" lang="it-IT" altLang="it-IT" sz="1600" b="0" i="0" u="none" strike="noStrike" kern="1200" cap="none" spc="0" normalizeH="0" baseline="0" noProof="0">
                <a:ln>
                  <a:noFill/>
                </a:ln>
                <a:solidFill>
                  <a:srgbClr val="31859C"/>
                </a:solidFill>
                <a:effectLst/>
                <a:uLnTx/>
                <a:uFillTx/>
                <a:latin typeface="Calibri" panose="020F0502020204030204" pitchFamily="34" charset="0"/>
                <a:ea typeface="+mn-ea"/>
                <a:cs typeface="Arial" panose="020B0604020202020204" pitchFamily="34" charset="0"/>
              </a:rPr>
              <a:t>44.80</a:t>
            </a:r>
            <a:r>
              <a:rPr kumimoji="0" lang="it-IT" altLang="it-IT" sz="1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Lon. </a:t>
            </a:r>
            <a:r>
              <a:rPr kumimoji="0" lang="it-IT" altLang="it-IT" sz="1600" b="0" i="0" u="none" strike="noStrike" kern="1200" cap="none" spc="0" normalizeH="0" baseline="0" noProof="0">
                <a:ln>
                  <a:noFill/>
                </a:ln>
                <a:solidFill>
                  <a:srgbClr val="31859C"/>
                </a:solidFill>
                <a:effectLst/>
                <a:uLnTx/>
                <a:uFillTx/>
                <a:latin typeface="Calibri" panose="020F0502020204030204" pitchFamily="34" charset="0"/>
                <a:ea typeface="+mn-ea"/>
                <a:cs typeface="Arial" panose="020B0604020202020204" pitchFamily="34" charset="0"/>
              </a:rPr>
              <a:t>10.66</a:t>
            </a:r>
            <a:r>
              <a:rPr kumimoji="0" lang="it-IT" altLang="it-IT" sz="1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600" b="1" i="0" u="none" strike="noStrike" kern="1200" cap="none" spc="0" normalizeH="0" baseline="0" noProof="0">
                <a:ln>
                  <a:noFill/>
                </a:ln>
                <a:solidFill>
                  <a:srgbClr val="31859C"/>
                </a:solidFill>
                <a:effectLst/>
                <a:uLnTx/>
                <a:uFillTx/>
                <a:latin typeface="Calibri" panose="020F0502020204030204" pitchFamily="34" charset="0"/>
                <a:ea typeface="+mn-ea"/>
                <a:cs typeface="Arial" panose="020B0604020202020204" pitchFamily="34" charset="0"/>
              </a:rPr>
              <a:t>NORTHERN_ITALY</a:t>
            </a: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Depth [km]</a:t>
            </a: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600" b="0" i="0" u="none" strike="noStrike" kern="1200" cap="none" spc="0" normalizeH="0" baseline="0" noProof="0">
                <a:ln>
                  <a:noFill/>
                </a:ln>
                <a:solidFill>
                  <a:srgbClr val="31859C"/>
                </a:solidFill>
                <a:effectLst/>
                <a:uLnTx/>
                <a:uFillTx/>
                <a:latin typeface="Calibri" panose="020F0502020204030204" pitchFamily="34" charset="0"/>
                <a:ea typeface="+mn-ea"/>
                <a:cs typeface="Arial" panose="020B0604020202020204" pitchFamily="34" charset="0"/>
              </a:rPr>
              <a:t>5.0</a:t>
            </a: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ML</a:t>
            </a: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600" b="0"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4.9</a:t>
            </a: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Mw</a:t>
            </a: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6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5.4</a:t>
            </a: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p>
        </p:txBody>
      </p:sp>
      <p:sp>
        <p:nvSpPr>
          <p:cNvPr id="560135" name="CasellaDiTesto 8">
            <a:extLst>
              <a:ext uri="{FF2B5EF4-FFF2-40B4-BE49-F238E27FC236}">
                <a16:creationId xmlns:a16="http://schemas.microsoft.com/office/drawing/2014/main" id="{0202BD92-890E-E840-A44D-CE19ADC2268D}"/>
              </a:ext>
            </a:extLst>
          </p:cNvPr>
          <p:cNvSpPr txBox="1">
            <a:spLocks noChangeArrowheads="1"/>
          </p:cNvSpPr>
          <p:nvPr/>
        </p:nvSpPr>
        <p:spPr bwMode="auto">
          <a:xfrm>
            <a:off x="4608513" y="6264275"/>
            <a:ext cx="45720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Date</a:t>
            </a: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600" b="0" i="0" u="none" strike="noStrike" kern="1200" cap="none" spc="0" normalizeH="0" baseline="0" noProof="0">
                <a:ln>
                  <a:noFill/>
                </a:ln>
                <a:solidFill>
                  <a:srgbClr val="31859C"/>
                </a:solidFill>
                <a:effectLst/>
                <a:uLnTx/>
                <a:uFillTx/>
                <a:latin typeface="Calibri" panose="020F0502020204030204" pitchFamily="34" charset="0"/>
                <a:ea typeface="+mn-ea"/>
                <a:cs typeface="Arial" panose="020B0604020202020204" pitchFamily="34" charset="0"/>
              </a:rPr>
              <a:t>1987-05-02</a:t>
            </a:r>
            <a:r>
              <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20:43:54 </a:t>
            </a:r>
            <a:r>
              <a:rPr kumimoji="0" lang="it-IT" altLang="it-IT"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UTC</a:t>
            </a:r>
            <a:r>
              <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Lat. </a:t>
            </a:r>
            <a:r>
              <a:rPr kumimoji="0" lang="it-IT" altLang="it-IT" sz="1600" b="0" i="0" u="none" strike="noStrike" kern="1200" cap="none" spc="0" normalizeH="0" baseline="0" noProof="0">
                <a:ln>
                  <a:noFill/>
                </a:ln>
                <a:solidFill>
                  <a:srgbClr val="31859C"/>
                </a:solidFill>
                <a:effectLst/>
                <a:uLnTx/>
                <a:uFillTx/>
                <a:latin typeface="Calibri" panose="020F0502020204030204" pitchFamily="34" charset="0"/>
                <a:ea typeface="+mn-ea"/>
                <a:cs typeface="Arial" panose="020B0604020202020204" pitchFamily="34" charset="0"/>
              </a:rPr>
              <a:t>44.81</a:t>
            </a:r>
            <a:r>
              <a:rPr kumimoji="0" lang="it-IT" altLang="it-IT" sz="1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Lon. </a:t>
            </a:r>
            <a:r>
              <a:rPr kumimoji="0" lang="it-IT" altLang="it-IT" sz="1600" b="0" i="0" u="none" strike="noStrike" kern="1200" cap="none" spc="0" normalizeH="0" baseline="0" noProof="0">
                <a:ln>
                  <a:noFill/>
                </a:ln>
                <a:solidFill>
                  <a:srgbClr val="31859C"/>
                </a:solidFill>
                <a:effectLst/>
                <a:uLnTx/>
                <a:uFillTx/>
                <a:latin typeface="Calibri" panose="020F0502020204030204" pitchFamily="34" charset="0"/>
                <a:ea typeface="+mn-ea"/>
                <a:cs typeface="Arial" panose="020B0604020202020204" pitchFamily="34" charset="0"/>
              </a:rPr>
              <a:t>10.72</a:t>
            </a:r>
            <a:r>
              <a:rPr kumimoji="0" lang="it-IT" altLang="it-IT" sz="1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600" b="1" i="0" u="none" strike="noStrike" kern="1200" cap="none" spc="0" normalizeH="0" baseline="0" noProof="0">
                <a:ln>
                  <a:noFill/>
                </a:ln>
                <a:solidFill>
                  <a:srgbClr val="31859C"/>
                </a:solidFill>
                <a:effectLst/>
                <a:uLnTx/>
                <a:uFillTx/>
                <a:latin typeface="Calibri" panose="020F0502020204030204" pitchFamily="34" charset="0"/>
                <a:ea typeface="+mn-ea"/>
                <a:cs typeface="Arial" panose="020B0604020202020204" pitchFamily="34" charset="0"/>
              </a:rPr>
              <a:t>NORTHERN_ITALY</a:t>
            </a: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Depth [km]</a:t>
            </a: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600" b="0" i="0" u="none" strike="noStrike" kern="1200" cap="none" spc="0" normalizeH="0" baseline="0" noProof="0">
                <a:ln>
                  <a:noFill/>
                </a:ln>
                <a:solidFill>
                  <a:srgbClr val="31859C"/>
                </a:solidFill>
                <a:effectLst/>
                <a:uLnTx/>
                <a:uFillTx/>
                <a:latin typeface="Calibri" panose="020F0502020204030204" pitchFamily="34" charset="0"/>
                <a:ea typeface="+mn-ea"/>
                <a:cs typeface="Arial" panose="020B0604020202020204" pitchFamily="34" charset="0"/>
              </a:rPr>
              <a:t>3.1</a:t>
            </a: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ML</a:t>
            </a: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600" b="0"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4.6</a:t>
            </a: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Mw</a:t>
            </a: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6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4.7</a:t>
            </a:r>
            <a:r>
              <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p>
        </p:txBody>
      </p:sp>
      <p:pic>
        <p:nvPicPr>
          <p:cNvPr id="560136" name="Picture 10">
            <a:extLst>
              <a:ext uri="{FF2B5EF4-FFF2-40B4-BE49-F238E27FC236}">
                <a16:creationId xmlns:a16="http://schemas.microsoft.com/office/drawing/2014/main" id="{91DAD5DE-793A-A844-B9F7-838D9B8D8F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1688" y="4608513"/>
            <a:ext cx="4554537" cy="16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a:extLst>
              <a:ext uri="{FF2B5EF4-FFF2-40B4-BE49-F238E27FC236}">
                <a16:creationId xmlns:a16="http://schemas.microsoft.com/office/drawing/2014/main" id="{393FE1BA-983E-A942-881B-28E468192F57}"/>
              </a:ext>
            </a:extLst>
          </p:cNvPr>
          <p:cNvSpPr/>
          <p:nvPr/>
        </p:nvSpPr>
        <p:spPr>
          <a:xfrm>
            <a:off x="2997200" y="4241800"/>
            <a:ext cx="3159125" cy="339725"/>
          </a:xfrm>
          <a:prstGeom prst="rect">
            <a:avLst/>
          </a:prstGeom>
          <a:solidFill>
            <a:schemeClr val="accent6">
              <a:lumMod val="20000"/>
              <a:lumOff val="80000"/>
            </a:schemeClr>
          </a:solid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hlinkClick r:id="rId6"/>
              </a:rPr>
              <a:t>http://itaca.mi.ingv.it/ItacaNet_30/</a:t>
            </a:r>
            <a:endParaRPr kumimoji="0" lang="it-IT"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8234260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nodeType="clickEffect">
                                  <p:stCondLst>
                                    <p:cond delay="0"/>
                                  </p:stCondLst>
                                  <p:childTnLst>
                                    <p:set>
                                      <p:cBhvr>
                                        <p:cTn id="14" dur="1" fill="hold">
                                          <p:stCondLst>
                                            <p:cond delay="0"/>
                                          </p:stCondLst>
                                        </p:cTn>
                                        <p:tgtEl>
                                          <p:spTgt spid="34819"/>
                                        </p:tgtEl>
                                        <p:attrNameLst>
                                          <p:attrName>style.visibility</p:attrName>
                                        </p:attrNameLst>
                                      </p:cBhvr>
                                      <p:to>
                                        <p:strVal val="visible"/>
                                      </p:to>
                                    </p:set>
                                    <p:animEffect transition="in" filter="circle(in)">
                                      <p:cBhvr>
                                        <p:cTn id="15" dur="2000"/>
                                        <p:tgtEl>
                                          <p:spTgt spid="34819"/>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DEADA"/>
        </a:solidFill>
        <a:effectLst/>
      </p:bgPr>
    </p:bg>
    <p:spTree>
      <p:nvGrpSpPr>
        <p:cNvPr id="1" name=""/>
        <p:cNvGrpSpPr/>
        <p:nvPr/>
      </p:nvGrpSpPr>
      <p:grpSpPr>
        <a:xfrm>
          <a:off x="0" y="0"/>
          <a:ext cx="0" cy="0"/>
          <a:chOff x="0" y="0"/>
          <a:chExt cx="0" cy="0"/>
        </a:xfrm>
      </p:grpSpPr>
      <p:sp>
        <p:nvSpPr>
          <p:cNvPr id="70658" name="CasellaDiTesto 1">
            <a:extLst>
              <a:ext uri="{FF2B5EF4-FFF2-40B4-BE49-F238E27FC236}">
                <a16:creationId xmlns:a16="http://schemas.microsoft.com/office/drawing/2014/main" id="{E1D36E61-0C40-744C-A3DB-B0ACDD487BE9}"/>
              </a:ext>
            </a:extLst>
          </p:cNvPr>
          <p:cNvSpPr txBox="1">
            <a:spLocks noChangeArrowheads="1"/>
          </p:cNvSpPr>
          <p:nvPr/>
        </p:nvSpPr>
        <p:spPr bwMode="auto">
          <a:xfrm rot="16200000">
            <a:off x="1508126" y="730250"/>
            <a:ext cx="1727200" cy="307975"/>
          </a:xfrm>
          <a:prstGeom prst="rect">
            <a:avLst/>
          </a:prstGeom>
          <a:noFill/>
          <a:ln>
            <a:noFill/>
          </a:ln>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1200" cap="none" spc="0" normalizeH="0" baseline="0" noProof="0">
                <a:ln>
                  <a:noFill/>
                </a:ln>
                <a:solidFill>
                  <a:prstClr val="black"/>
                </a:solidFill>
                <a:effectLst/>
                <a:uLnTx/>
                <a:uFillTx/>
                <a:latin typeface="Calibri" pitchFamily="34" charset="0"/>
                <a:ea typeface="+mn-ea"/>
                <a:cs typeface="Arial" panose="020B0604020202020204" pitchFamily="34" charset="0"/>
              </a:rPr>
              <a:t>categorie sottosuolo</a:t>
            </a:r>
          </a:p>
        </p:txBody>
      </p:sp>
      <p:sp>
        <p:nvSpPr>
          <p:cNvPr id="70659" name="CasellaDiTesto 3">
            <a:extLst>
              <a:ext uri="{FF2B5EF4-FFF2-40B4-BE49-F238E27FC236}">
                <a16:creationId xmlns:a16="http://schemas.microsoft.com/office/drawing/2014/main" id="{B0BC1550-CE99-DD45-ABD8-CECFD9999D9A}"/>
              </a:ext>
            </a:extLst>
          </p:cNvPr>
          <p:cNvSpPr txBox="1">
            <a:spLocks noChangeArrowheads="1"/>
          </p:cNvSpPr>
          <p:nvPr/>
        </p:nvSpPr>
        <p:spPr bwMode="auto">
          <a:xfrm rot="16200000">
            <a:off x="7814469" y="561181"/>
            <a:ext cx="1916113" cy="307975"/>
          </a:xfrm>
          <a:prstGeom prst="rect">
            <a:avLst/>
          </a:prstGeom>
          <a:noFill/>
          <a:ln>
            <a:noFill/>
          </a:ln>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1200" cap="none" spc="0" normalizeH="0" baseline="0" noProof="0">
                <a:ln>
                  <a:noFill/>
                </a:ln>
                <a:solidFill>
                  <a:prstClr val="black"/>
                </a:solidFill>
                <a:effectLst/>
                <a:uLnTx/>
                <a:uFillTx/>
                <a:latin typeface="Calibri" pitchFamily="34" charset="0"/>
                <a:ea typeface="+mn-ea"/>
                <a:cs typeface="Arial" panose="020B0604020202020204" pitchFamily="34" charset="0"/>
              </a:rPr>
              <a:t>rapporti tra energie</a:t>
            </a:r>
          </a:p>
        </p:txBody>
      </p:sp>
      <p:sp>
        <p:nvSpPr>
          <p:cNvPr id="70660" name="CasellaDiTesto 4">
            <a:extLst>
              <a:ext uri="{FF2B5EF4-FFF2-40B4-BE49-F238E27FC236}">
                <a16:creationId xmlns:a16="http://schemas.microsoft.com/office/drawing/2014/main" id="{BE921E5E-CFF3-A74D-837A-3D4226C27D41}"/>
              </a:ext>
            </a:extLst>
          </p:cNvPr>
          <p:cNvSpPr txBox="1">
            <a:spLocks noChangeArrowheads="1"/>
          </p:cNvSpPr>
          <p:nvPr/>
        </p:nvSpPr>
        <p:spPr bwMode="auto">
          <a:xfrm rot="16200000">
            <a:off x="1647031" y="632619"/>
            <a:ext cx="1916113" cy="307975"/>
          </a:xfrm>
          <a:prstGeom prst="rect">
            <a:avLst/>
          </a:prstGeom>
          <a:noFill/>
          <a:ln>
            <a:noFill/>
          </a:ln>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1200" cap="none" spc="0" normalizeH="0" baseline="0" noProof="0">
                <a:ln>
                  <a:noFill/>
                </a:ln>
                <a:solidFill>
                  <a:prstClr val="black"/>
                </a:solidFill>
                <a:effectLst/>
                <a:uLnTx/>
                <a:uFillTx/>
                <a:latin typeface="Calibri" pitchFamily="34" charset="0"/>
                <a:ea typeface="+mn-ea"/>
                <a:cs typeface="Arial" panose="020B0604020202020204" pitchFamily="34" charset="0"/>
              </a:rPr>
              <a:t>n. eventi: i = 1,2,3,4,5 </a:t>
            </a:r>
          </a:p>
        </p:txBody>
      </p:sp>
      <p:sp>
        <p:nvSpPr>
          <p:cNvPr id="70661" name="CasellaDiTesto 5">
            <a:extLst>
              <a:ext uri="{FF2B5EF4-FFF2-40B4-BE49-F238E27FC236}">
                <a16:creationId xmlns:a16="http://schemas.microsoft.com/office/drawing/2014/main" id="{98D7CC52-6048-C046-8630-3C19CCA7A9DA}"/>
              </a:ext>
            </a:extLst>
          </p:cNvPr>
          <p:cNvSpPr txBox="1">
            <a:spLocks noChangeArrowheads="1"/>
          </p:cNvSpPr>
          <p:nvPr/>
        </p:nvSpPr>
        <p:spPr bwMode="auto">
          <a:xfrm rot="16200000">
            <a:off x="7166769" y="561181"/>
            <a:ext cx="1916113" cy="307975"/>
          </a:xfrm>
          <a:prstGeom prst="rect">
            <a:avLst/>
          </a:prstGeom>
          <a:noFill/>
          <a:ln>
            <a:noFill/>
          </a:ln>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1200" cap="none" spc="0" normalizeH="0" baseline="0" noProof="0">
                <a:ln>
                  <a:noFill/>
                </a:ln>
                <a:solidFill>
                  <a:prstClr val="black"/>
                </a:solidFill>
                <a:effectLst/>
                <a:uLnTx/>
                <a:uFillTx/>
                <a:latin typeface="Calibri" pitchFamily="34" charset="0"/>
                <a:ea typeface="+mn-ea"/>
                <a:cs typeface="Arial" panose="020B0604020202020204" pitchFamily="34" charset="0"/>
              </a:rPr>
              <a:t>magnitudo locale</a:t>
            </a:r>
          </a:p>
        </p:txBody>
      </p:sp>
      <p:sp>
        <p:nvSpPr>
          <p:cNvPr id="70662" name="CasellaDiTesto 6">
            <a:extLst>
              <a:ext uri="{FF2B5EF4-FFF2-40B4-BE49-F238E27FC236}">
                <a16:creationId xmlns:a16="http://schemas.microsoft.com/office/drawing/2014/main" id="{5B855157-ED66-9F4B-BEE8-F88C2ED205DA}"/>
              </a:ext>
            </a:extLst>
          </p:cNvPr>
          <p:cNvSpPr txBox="1">
            <a:spLocks noChangeArrowheads="1"/>
          </p:cNvSpPr>
          <p:nvPr/>
        </p:nvSpPr>
        <p:spPr bwMode="auto">
          <a:xfrm rot="16200000">
            <a:off x="7439819" y="561181"/>
            <a:ext cx="1916113" cy="307975"/>
          </a:xfrm>
          <a:prstGeom prst="rect">
            <a:avLst/>
          </a:prstGeom>
          <a:noFill/>
          <a:ln>
            <a:noFill/>
          </a:ln>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1200" cap="none" spc="0" normalizeH="0" baseline="0" noProof="0">
                <a:ln>
                  <a:noFill/>
                </a:ln>
                <a:solidFill>
                  <a:srgbClr val="FF0000"/>
                </a:solidFill>
                <a:effectLst/>
                <a:uLnTx/>
                <a:uFillTx/>
                <a:latin typeface="Calibri" pitchFamily="34" charset="0"/>
                <a:ea typeface="+mn-ea"/>
                <a:cs typeface="Arial" panose="020B0604020202020204" pitchFamily="34" charset="0"/>
              </a:rPr>
              <a:t>magnitudo momento</a:t>
            </a:r>
          </a:p>
        </p:txBody>
      </p:sp>
      <p:sp>
        <p:nvSpPr>
          <p:cNvPr id="3" name="Parentesi quadra chiusa 2">
            <a:extLst>
              <a:ext uri="{FF2B5EF4-FFF2-40B4-BE49-F238E27FC236}">
                <a16:creationId xmlns:a16="http://schemas.microsoft.com/office/drawing/2014/main" id="{50D7C5CE-BF3E-9C42-B09A-CE513D2609F6}"/>
              </a:ext>
            </a:extLst>
          </p:cNvPr>
          <p:cNvSpPr/>
          <p:nvPr/>
        </p:nvSpPr>
        <p:spPr>
          <a:xfrm rot="16200000">
            <a:off x="5105400" y="-982662"/>
            <a:ext cx="998537" cy="4319588"/>
          </a:xfrm>
          <a:prstGeom prst="rightBracket">
            <a:avLst/>
          </a:prstGeom>
          <a:ln>
            <a:prstDash val="dash"/>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
        <p:nvSpPr>
          <p:cNvPr id="70664" name="CasellaDiTesto 7">
            <a:extLst>
              <a:ext uri="{FF2B5EF4-FFF2-40B4-BE49-F238E27FC236}">
                <a16:creationId xmlns:a16="http://schemas.microsoft.com/office/drawing/2014/main" id="{E2A5F1E3-A8A8-774B-BDD5-58AF3D4917DD}"/>
              </a:ext>
            </a:extLst>
          </p:cNvPr>
          <p:cNvSpPr txBox="1">
            <a:spLocks noChangeArrowheads="1"/>
          </p:cNvSpPr>
          <p:nvPr/>
        </p:nvSpPr>
        <p:spPr bwMode="auto">
          <a:xfrm>
            <a:off x="5249863" y="307975"/>
            <a:ext cx="719137" cy="369888"/>
          </a:xfrm>
          <a:prstGeom prst="rect">
            <a:avLst/>
          </a:prstGeom>
          <a:noFill/>
          <a:ln>
            <a:noFill/>
          </a:ln>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FF0000"/>
                </a:solidFill>
                <a:effectLst/>
                <a:uLnTx/>
                <a:uFillTx/>
                <a:latin typeface="Calibri" pitchFamily="34" charset="0"/>
                <a:ea typeface="+mn-ea"/>
                <a:cs typeface="Arial" panose="020B0604020202020204" pitchFamily="34" charset="0"/>
              </a:rPr>
              <a:t>T</a:t>
            </a:r>
            <a:r>
              <a:rPr kumimoji="0" lang="it-IT" altLang="it-IT" sz="1800" b="1" i="0" u="none" strike="noStrike" kern="1200" cap="none" spc="0" normalizeH="0" baseline="-25000" noProof="0">
                <a:ln>
                  <a:noFill/>
                </a:ln>
                <a:solidFill>
                  <a:srgbClr val="FF0000"/>
                </a:solidFill>
                <a:effectLst/>
                <a:uLnTx/>
                <a:uFillTx/>
                <a:latin typeface="Calibri" pitchFamily="34" charset="0"/>
                <a:ea typeface="+mn-ea"/>
                <a:cs typeface="Arial" panose="020B0604020202020204" pitchFamily="34" charset="0"/>
              </a:rPr>
              <a:t>1</a:t>
            </a:r>
            <a:r>
              <a:rPr kumimoji="0" lang="it-IT" altLang="it-IT" sz="1800" b="1" i="0" u="none" strike="noStrike" kern="1200" cap="none" spc="0" normalizeH="0" baseline="0" noProof="0">
                <a:ln>
                  <a:noFill/>
                </a:ln>
                <a:solidFill>
                  <a:prstClr val="black"/>
                </a:solidFill>
                <a:effectLst/>
                <a:uLnTx/>
                <a:uFillTx/>
                <a:latin typeface="Calibri" pitchFamily="34" charset="0"/>
                <a:ea typeface="+mn-ea"/>
                <a:cs typeface="Arial" panose="020B0604020202020204" pitchFamily="34" charset="0"/>
              </a:rPr>
              <a:t> </a:t>
            </a:r>
            <a:r>
              <a:rPr kumimoji="0" lang="it-IT" altLang="it-IT" sz="1800" b="0" i="0" u="none" strike="noStrike" kern="1200" cap="none" spc="0" normalizeH="0" baseline="0" noProof="0">
                <a:ln>
                  <a:noFill/>
                </a:ln>
                <a:solidFill>
                  <a:prstClr val="black"/>
                </a:solidFill>
                <a:effectLst/>
                <a:uLnTx/>
                <a:uFillTx/>
                <a:latin typeface="Calibri" pitchFamily="34" charset="0"/>
                <a:ea typeface="+mn-ea"/>
                <a:cs typeface="Arial" panose="020B0604020202020204" pitchFamily="34" charset="0"/>
              </a:rPr>
              <a:t>(s) </a:t>
            </a:r>
          </a:p>
        </p:txBody>
      </p:sp>
      <p:sp>
        <p:nvSpPr>
          <p:cNvPr id="70665" name="CasellaDiTesto 1">
            <a:extLst>
              <a:ext uri="{FF2B5EF4-FFF2-40B4-BE49-F238E27FC236}">
                <a16:creationId xmlns:a16="http://schemas.microsoft.com/office/drawing/2014/main" id="{C576EF48-FF94-9C40-BF45-C43770A97D3D}"/>
              </a:ext>
            </a:extLst>
          </p:cNvPr>
          <p:cNvSpPr txBox="1">
            <a:spLocks noChangeArrowheads="1"/>
          </p:cNvSpPr>
          <p:nvPr/>
        </p:nvSpPr>
        <p:spPr bwMode="auto">
          <a:xfrm>
            <a:off x="4094163" y="857250"/>
            <a:ext cx="3024187" cy="738188"/>
          </a:xfrm>
          <a:prstGeom prst="rect">
            <a:avLst/>
          </a:prstGeom>
          <a:noFill/>
          <a:ln>
            <a:noFill/>
          </a:ln>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1200" cap="none" spc="0" normalizeH="0" baseline="0" noProof="0">
                <a:ln>
                  <a:noFill/>
                </a:ln>
                <a:solidFill>
                  <a:prstClr val="black"/>
                </a:solidFill>
                <a:effectLst/>
                <a:uLnTx/>
                <a:uFillTx/>
                <a:latin typeface="Calibri" pitchFamily="34" charset="0"/>
                <a:ea typeface="+mn-ea"/>
                <a:cs typeface="Arial" panose="020B0604020202020204" pitchFamily="34" charset="0"/>
              </a:rPr>
              <a:t>valori massimi (</a:t>
            </a:r>
            <a:r>
              <a:rPr kumimoji="0" lang="it-IT" altLang="it-IT" sz="1400" b="1" i="1" u="none" strike="noStrike" kern="1200" cap="none" spc="0" normalizeH="0" baseline="0" noProof="0">
                <a:ln>
                  <a:noFill/>
                </a:ln>
                <a:solidFill>
                  <a:prstClr val="black"/>
                </a:solidFill>
                <a:effectLst/>
                <a:uLnTx/>
                <a:uFillTx/>
                <a:latin typeface="Calibri" pitchFamily="34" charset="0"/>
                <a:ea typeface="+mn-ea"/>
                <a:cs typeface="Arial" panose="020B0604020202020204" pitchFamily="34" charset="0"/>
              </a:rPr>
              <a:t>picchi</a:t>
            </a:r>
            <a:r>
              <a:rPr kumimoji="0" lang="it-IT" altLang="it-IT" sz="1400" b="0" i="0" u="none" strike="noStrike" kern="1200" cap="none" spc="0" normalizeH="0" baseline="0" noProof="0">
                <a:ln>
                  <a:noFill/>
                </a:ln>
                <a:solidFill>
                  <a:prstClr val="black"/>
                </a:solidFill>
                <a:effectLst/>
                <a:uLnTx/>
                <a:uFillTx/>
                <a:latin typeface="Calibri" pitchFamily="34" charset="0"/>
                <a:ea typeface="+mn-ea"/>
                <a:cs typeface="Arial" panose="020B0604020202020204" pitchFamily="34" charset="0"/>
              </a:rPr>
              <a:t>) registrati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1200" cap="none" spc="0" normalizeH="0" baseline="0" noProof="0">
                <a:ln>
                  <a:noFill/>
                </a:ln>
                <a:solidFill>
                  <a:prstClr val="black"/>
                </a:solidFill>
                <a:effectLst/>
                <a:uLnTx/>
                <a:uFillTx/>
                <a:latin typeface="Calibri" pitchFamily="34" charset="0"/>
                <a:ea typeface="+mn-ea"/>
                <a:cs typeface="Arial" panose="020B0604020202020204" pitchFamily="34" charset="0"/>
              </a:rPr>
              <a:t>per le tre componenti in accelerazione </a:t>
            </a:r>
            <a:r>
              <a:rPr kumimoji="0" lang="it-IT" altLang="it-IT" sz="1400" b="0" i="1" u="none" strike="noStrike" kern="1200" cap="none" spc="0" normalizeH="0" baseline="0" noProof="0">
                <a:ln>
                  <a:noFill/>
                </a:ln>
                <a:solidFill>
                  <a:prstClr val="black"/>
                </a:solidFill>
                <a:effectLst/>
                <a:uLnTx/>
                <a:uFillTx/>
                <a:latin typeface="Calibri" pitchFamily="34" charset="0"/>
                <a:ea typeface="+mn-ea"/>
                <a:cs typeface="Arial" panose="020B0604020202020204" pitchFamily="34" charset="0"/>
              </a:rPr>
              <a:t>rapportati all’accelerazione di gravità</a:t>
            </a:r>
            <a:r>
              <a:rPr kumimoji="0" lang="it-IT" altLang="it-IT" sz="1400" b="0" i="0" u="none" strike="noStrike" kern="1200" cap="none" spc="0" normalizeH="0" baseline="0" noProof="0">
                <a:ln>
                  <a:noFill/>
                </a:ln>
                <a:solidFill>
                  <a:prstClr val="black"/>
                </a:solidFill>
                <a:effectLst/>
                <a:uLnTx/>
                <a:uFillTx/>
                <a:latin typeface="Calibri" pitchFamily="34" charset="0"/>
                <a:ea typeface="+mn-ea"/>
                <a:cs typeface="Arial" panose="020B0604020202020204" pitchFamily="34" charset="0"/>
              </a:rPr>
              <a:t> </a:t>
            </a:r>
          </a:p>
        </p:txBody>
      </p:sp>
      <p:sp>
        <p:nvSpPr>
          <p:cNvPr id="70666" name="CasellaDiTesto 1">
            <a:extLst>
              <a:ext uri="{FF2B5EF4-FFF2-40B4-BE49-F238E27FC236}">
                <a16:creationId xmlns:a16="http://schemas.microsoft.com/office/drawing/2014/main" id="{4DE2B7CB-43B4-2442-961C-C4E6F4EC0563}"/>
              </a:ext>
            </a:extLst>
          </p:cNvPr>
          <p:cNvSpPr txBox="1">
            <a:spLocks noChangeArrowheads="1"/>
          </p:cNvSpPr>
          <p:nvPr/>
        </p:nvSpPr>
        <p:spPr bwMode="auto">
          <a:xfrm rot="16200000">
            <a:off x="-208756" y="523081"/>
            <a:ext cx="1884363" cy="523875"/>
          </a:xfrm>
          <a:prstGeom prst="rect">
            <a:avLst/>
          </a:prstGeom>
          <a:noFill/>
          <a:ln>
            <a:noFill/>
          </a:ln>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1200" cap="none" spc="0" normalizeH="0" baseline="0" noProof="0">
                <a:ln>
                  <a:noFill/>
                </a:ln>
                <a:solidFill>
                  <a:prstClr val="black"/>
                </a:solidFill>
                <a:effectLst/>
                <a:uLnTx/>
                <a:uFillTx/>
                <a:latin typeface="Calibri" pitchFamily="34" charset="0"/>
                <a:ea typeface="+mn-ea"/>
                <a:cs typeface="Arial" panose="020B0604020202020204" pitchFamily="34" charset="0"/>
              </a:rPr>
              <a:t>distanza da epicentro di definito terremoto</a:t>
            </a:r>
          </a:p>
        </p:txBody>
      </p:sp>
      <p:graphicFrame>
        <p:nvGraphicFramePr>
          <p:cNvPr id="561163" name="Oggetto 1">
            <a:extLst>
              <a:ext uri="{FF2B5EF4-FFF2-40B4-BE49-F238E27FC236}">
                <a16:creationId xmlns:a16="http://schemas.microsoft.com/office/drawing/2014/main" id="{FE146BD8-938E-8C46-941E-6E84D5F8F671}"/>
              </a:ext>
            </a:extLst>
          </p:cNvPr>
          <p:cNvGraphicFramePr>
            <a:graphicFrameLocks noChangeAspect="1"/>
          </p:cNvGraphicFramePr>
          <p:nvPr/>
        </p:nvGraphicFramePr>
        <p:xfrm>
          <a:off x="534988" y="1676400"/>
          <a:ext cx="8501062" cy="5062538"/>
        </p:xfrm>
        <a:graphic>
          <a:graphicData uri="http://schemas.openxmlformats.org/presentationml/2006/ole">
            <mc:AlternateContent xmlns:mc="http://schemas.openxmlformats.org/markup-compatibility/2006">
              <mc:Choice xmlns:v="urn:schemas-microsoft-com:vml" Requires="v">
                <p:oleObj spid="_x0000_s477186" name="Foglio di lavoro" r:id="rId3" imgW="7534320" imgH="4486296" progId="Excel.Sheet.12">
                  <p:embed/>
                </p:oleObj>
              </mc:Choice>
              <mc:Fallback>
                <p:oleObj name="Foglio di lavoro" r:id="rId3" imgW="7534320" imgH="4486296" progId="Excel.Sheet.12">
                  <p:embed/>
                  <p:pic>
                    <p:nvPicPr>
                      <p:cNvPr id="561163" name="Oggetto 1">
                        <a:extLst>
                          <a:ext uri="{FF2B5EF4-FFF2-40B4-BE49-F238E27FC236}">
                            <a16:creationId xmlns:a16="http://schemas.microsoft.com/office/drawing/2014/main" id="{FE146BD8-938E-8C46-941E-6E84D5F8F6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988" y="1676400"/>
                        <a:ext cx="8501062" cy="5062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0668" name="CasellaDiTesto 4">
            <a:extLst>
              <a:ext uri="{FF2B5EF4-FFF2-40B4-BE49-F238E27FC236}">
                <a16:creationId xmlns:a16="http://schemas.microsoft.com/office/drawing/2014/main" id="{633F457F-A237-624B-8985-38480922F7B1}"/>
              </a:ext>
            </a:extLst>
          </p:cNvPr>
          <p:cNvSpPr txBox="1">
            <a:spLocks noChangeArrowheads="1"/>
          </p:cNvSpPr>
          <p:nvPr/>
        </p:nvSpPr>
        <p:spPr bwMode="auto">
          <a:xfrm rot="16200000">
            <a:off x="1989931" y="632619"/>
            <a:ext cx="1916113" cy="307975"/>
          </a:xfrm>
          <a:prstGeom prst="rect">
            <a:avLst/>
          </a:prstGeom>
          <a:noFill/>
          <a:ln>
            <a:noFill/>
          </a:ln>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1200" cap="none" spc="0" normalizeH="0" baseline="0" noProof="0">
                <a:ln>
                  <a:noFill/>
                </a:ln>
                <a:solidFill>
                  <a:prstClr val="black"/>
                </a:solidFill>
                <a:effectLst/>
                <a:uLnTx/>
                <a:uFillTx/>
                <a:latin typeface="Calibri" pitchFamily="34" charset="0"/>
                <a:ea typeface="+mn-ea"/>
                <a:cs typeface="Arial" panose="020B0604020202020204" pitchFamily="34" charset="0"/>
              </a:rPr>
              <a:t>tre componenti moto </a:t>
            </a:r>
          </a:p>
        </p:txBody>
      </p:sp>
      <p:sp>
        <p:nvSpPr>
          <p:cNvPr id="2" name="Rettangolo 1">
            <a:extLst>
              <a:ext uri="{FF2B5EF4-FFF2-40B4-BE49-F238E27FC236}">
                <a16:creationId xmlns:a16="http://schemas.microsoft.com/office/drawing/2014/main" id="{A02FCC3D-D5DA-8C42-994C-E2B60E9097E5}"/>
              </a:ext>
            </a:extLst>
          </p:cNvPr>
          <p:cNvSpPr/>
          <p:nvPr/>
        </p:nvSpPr>
        <p:spPr>
          <a:xfrm>
            <a:off x="3260725" y="2205038"/>
            <a:ext cx="4695825" cy="4464050"/>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561166" name="Rettangolo 14">
            <a:extLst>
              <a:ext uri="{FF2B5EF4-FFF2-40B4-BE49-F238E27FC236}">
                <a16:creationId xmlns:a16="http://schemas.microsoft.com/office/drawing/2014/main" id="{2AED7658-5407-4941-8D90-C94B10ACF6B3}"/>
              </a:ext>
            </a:extLst>
          </p:cNvPr>
          <p:cNvSpPr>
            <a:spLocks noChangeArrowheads="1"/>
          </p:cNvSpPr>
          <p:nvPr/>
        </p:nvSpPr>
        <p:spPr bwMode="auto">
          <a:xfrm rot="-5400000">
            <a:off x="-1302544" y="4267994"/>
            <a:ext cx="31591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6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hlinkClick r:id="rId5"/>
              </a:rPr>
              <a:t>http://itaca.mi.ingv.it/ItacaNet_30/</a:t>
            </a:r>
            <a:endParaRPr kumimoji="0" lang="it-IT" altLang="it-IT" sz="16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24515974"/>
      </p:ext>
    </p:extLst>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5"/>
          <p:cNvSpPr txBox="1">
            <a:spLocks noChangeArrowheads="1"/>
          </p:cNvSpPr>
          <p:nvPr/>
        </p:nvSpPr>
        <p:spPr bwMode="auto">
          <a:xfrm>
            <a:off x="452438" y="-58738"/>
            <a:ext cx="8424862" cy="1292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a:spcBef>
                <a:spcPct val="50000"/>
              </a:spcBef>
              <a:buFont typeface="Arial" pitchFamily="34" charset="0"/>
              <a:buNone/>
            </a:pPr>
            <a:r>
              <a:rPr lang="it-IT" altLang="it-IT" sz="2000"/>
              <a:t>Accelerazioni massime sviluppate da alcuni edifici campione in occasione dei terremoti di: </a:t>
            </a:r>
            <a:r>
              <a:rPr lang="it-IT" altLang="it-IT" sz="2000" b="1"/>
              <a:t>Correggio 1996 </a:t>
            </a:r>
            <a:r>
              <a:rPr lang="it-IT" altLang="it-IT" sz="2000"/>
              <a:t>(</a:t>
            </a:r>
            <a:r>
              <a:rPr lang="it-IT" altLang="it-IT" sz="2600">
                <a:solidFill>
                  <a:srgbClr val="6565FF"/>
                </a:solidFill>
                <a:sym typeface="Symbol" pitchFamily="18" charset="2"/>
              </a:rPr>
              <a:t></a:t>
            </a:r>
            <a:r>
              <a:rPr lang="it-IT" altLang="it-IT" sz="2000">
                <a:sym typeface="Symbol" pitchFamily="18" charset="2"/>
              </a:rPr>
              <a:t>)</a:t>
            </a:r>
            <a:r>
              <a:rPr lang="it-IT" altLang="it-IT" sz="2000">
                <a:ea typeface="Arial Unicode MS" pitchFamily="34" charset="-128"/>
                <a:cs typeface="Arial Unicode MS" pitchFamily="34" charset="-128"/>
                <a:sym typeface="Symbol" pitchFamily="18" charset="2"/>
              </a:rPr>
              <a:t>, </a:t>
            </a:r>
            <a:r>
              <a:rPr lang="it-IT" altLang="it-IT" sz="2000" b="1"/>
              <a:t>Emilia 20/05/12 </a:t>
            </a:r>
            <a:r>
              <a:rPr lang="it-IT" altLang="it-IT" sz="2000"/>
              <a:t>(</a:t>
            </a:r>
            <a:r>
              <a:rPr lang="it-IT" altLang="it-IT" sz="3000">
                <a:solidFill>
                  <a:srgbClr val="99CC00"/>
                </a:solidFill>
                <a:latin typeface="Arial Unicode MS" pitchFamily="34" charset="-128"/>
                <a:ea typeface="Arial Unicode MS" pitchFamily="34" charset="-128"/>
                <a:cs typeface="Arial Unicode MS" pitchFamily="34" charset="-128"/>
                <a:sym typeface="Symbol" pitchFamily="18" charset="2"/>
              </a:rPr>
              <a:t>▲</a:t>
            </a:r>
            <a:r>
              <a:rPr lang="it-IT" altLang="it-IT" sz="2000">
                <a:ea typeface="Arial Unicode MS" pitchFamily="34" charset="-128"/>
                <a:cs typeface="Arial Unicode MS" pitchFamily="34" charset="-128"/>
                <a:sym typeface="Symbol" pitchFamily="18" charset="2"/>
              </a:rPr>
              <a:t>) ed </a:t>
            </a:r>
            <a:r>
              <a:rPr lang="it-IT" altLang="it-IT" sz="2000" b="1">
                <a:ea typeface="Arial Unicode MS" pitchFamily="34" charset="-128"/>
                <a:cs typeface="Arial Unicode MS" pitchFamily="34" charset="-128"/>
                <a:sym typeface="Symbol" pitchFamily="18" charset="2"/>
              </a:rPr>
              <a:t>Emilia 29/05/12 </a:t>
            </a:r>
            <a:r>
              <a:rPr lang="it-IT" altLang="it-IT" sz="2000">
                <a:ea typeface="Arial Unicode MS" pitchFamily="34" charset="-128"/>
                <a:cs typeface="Arial Unicode MS" pitchFamily="34" charset="-128"/>
                <a:sym typeface="Symbol" pitchFamily="18" charset="2"/>
              </a:rPr>
              <a:t>(</a:t>
            </a:r>
            <a:r>
              <a:rPr lang="it-IT" altLang="it-IT" sz="2800">
                <a:solidFill>
                  <a:srgbClr val="FF0000"/>
                </a:solidFill>
                <a:latin typeface="Arial Unicode MS" pitchFamily="34" charset="-128"/>
                <a:ea typeface="Arial Unicode MS" pitchFamily="34" charset="-128"/>
                <a:cs typeface="Arial Unicode MS" pitchFamily="34" charset="-128"/>
                <a:sym typeface="Symbol" pitchFamily="18" charset="2"/>
              </a:rPr>
              <a:t>●</a:t>
            </a:r>
            <a:r>
              <a:rPr lang="it-IT" altLang="it-IT" sz="2000">
                <a:ea typeface="Arial Unicode MS" pitchFamily="34" charset="-128"/>
                <a:cs typeface="Arial Unicode MS" pitchFamily="34" charset="-128"/>
                <a:sym typeface="Symbol" pitchFamily="18" charset="2"/>
              </a:rPr>
              <a:t>)</a:t>
            </a:r>
            <a:r>
              <a:rPr lang="it-IT" altLang="it-IT" sz="2000"/>
              <a:t> </a:t>
            </a:r>
            <a:r>
              <a:rPr lang="it-IT" altLang="it-IT" sz="2000" b="1"/>
              <a:t>L’Aquila 2009 </a:t>
            </a:r>
            <a:r>
              <a:rPr lang="it-IT" altLang="it-IT" sz="2000"/>
              <a:t>(</a:t>
            </a:r>
            <a:r>
              <a:rPr lang="it-IT" altLang="it-IT" sz="2800">
                <a:solidFill>
                  <a:srgbClr val="CF8151"/>
                </a:solidFill>
                <a:latin typeface="Arial Unicode MS" pitchFamily="34" charset="-128"/>
                <a:ea typeface="Arial Unicode MS" pitchFamily="34" charset="-128"/>
                <a:cs typeface="Arial Unicode MS" pitchFamily="34" charset="-128"/>
                <a:sym typeface="Symbol" pitchFamily="18" charset="2"/>
              </a:rPr>
              <a:t>■</a:t>
            </a:r>
            <a:r>
              <a:rPr lang="it-IT" altLang="it-IT" sz="2000">
                <a:ea typeface="Arial Unicode MS" pitchFamily="34" charset="-128"/>
                <a:cs typeface="Arial Unicode MS" pitchFamily="34" charset="-128"/>
                <a:sym typeface="Symbol" pitchFamily="18" charset="2"/>
              </a:rPr>
              <a:t>)</a:t>
            </a:r>
            <a:endParaRPr lang="it-IT" altLang="it-IT" sz="2000"/>
          </a:p>
        </p:txBody>
      </p:sp>
      <p:grpSp>
        <p:nvGrpSpPr>
          <p:cNvPr id="60419" name="Group 3"/>
          <p:cNvGrpSpPr>
            <a:grpSpLocks/>
          </p:cNvGrpSpPr>
          <p:nvPr/>
        </p:nvGrpSpPr>
        <p:grpSpPr bwMode="auto">
          <a:xfrm>
            <a:off x="-127000" y="820738"/>
            <a:ext cx="9307513" cy="5992812"/>
            <a:chOff x="-80" y="517"/>
            <a:chExt cx="5863" cy="3775"/>
          </a:xfrm>
        </p:grpSpPr>
        <p:pic>
          <p:nvPicPr>
            <p:cNvPr id="60474" name="Grafico 3"/>
            <p:cNvPicPr>
              <a:picLocks noChangeArrowheads="1"/>
            </p:cNvPicPr>
            <p:nvPr/>
          </p:nvPicPr>
          <p:blipFill>
            <a:blip r:embed="rId2">
              <a:extLst>
                <a:ext uri="{28A0092B-C50C-407E-A947-70E740481C1C}">
                  <a14:useLocalDpi xmlns:a14="http://schemas.microsoft.com/office/drawing/2010/main" val="0"/>
                </a:ext>
              </a:extLst>
            </a:blip>
            <a:srcRect b="4958"/>
            <a:stretch>
              <a:fillRect/>
            </a:stretch>
          </p:blipFill>
          <p:spPr bwMode="auto">
            <a:xfrm>
              <a:off x="92" y="702"/>
              <a:ext cx="5691" cy="3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75" name="CasellaDiTesto 21"/>
            <p:cNvSpPr txBox="1">
              <a:spLocks noChangeArrowheads="1"/>
            </p:cNvSpPr>
            <p:nvPr/>
          </p:nvSpPr>
          <p:spPr bwMode="auto">
            <a:xfrm>
              <a:off x="-14" y="517"/>
              <a:ext cx="11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 typeface="Arial" pitchFamily="34" charset="0"/>
                <a:buNone/>
              </a:pPr>
              <a:r>
                <a:rPr lang="it-IT" altLang="it-IT" sz="1800" b="1"/>
                <a:t>Sa </a:t>
              </a:r>
              <a:r>
                <a:rPr lang="it-IT" altLang="it-IT" sz="1800"/>
                <a:t>(g)</a:t>
              </a:r>
            </a:p>
          </p:txBody>
        </p:sp>
        <p:sp>
          <p:nvSpPr>
            <p:cNvPr id="60476" name="Rectangle 6"/>
            <p:cNvSpPr>
              <a:spLocks noChangeArrowheads="1"/>
            </p:cNvSpPr>
            <p:nvPr/>
          </p:nvSpPr>
          <p:spPr bwMode="auto">
            <a:xfrm>
              <a:off x="296" y="4062"/>
              <a:ext cx="181" cy="136"/>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it-IT" altLang="it-IT" sz="1800"/>
            </a:p>
          </p:txBody>
        </p:sp>
        <p:sp>
          <p:nvSpPr>
            <p:cNvPr id="60477" name="Rectangle 7"/>
            <p:cNvSpPr>
              <a:spLocks noChangeArrowheads="1"/>
            </p:cNvSpPr>
            <p:nvPr/>
          </p:nvSpPr>
          <p:spPr bwMode="auto">
            <a:xfrm>
              <a:off x="931" y="4062"/>
              <a:ext cx="181" cy="136"/>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it-IT" altLang="it-IT" sz="1800"/>
            </a:p>
          </p:txBody>
        </p:sp>
        <p:sp>
          <p:nvSpPr>
            <p:cNvPr id="60478" name="Rectangle 8"/>
            <p:cNvSpPr>
              <a:spLocks noChangeArrowheads="1"/>
            </p:cNvSpPr>
            <p:nvPr/>
          </p:nvSpPr>
          <p:spPr bwMode="auto">
            <a:xfrm>
              <a:off x="1612" y="4062"/>
              <a:ext cx="181" cy="136"/>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it-IT" altLang="it-IT" sz="1800"/>
            </a:p>
          </p:txBody>
        </p:sp>
        <p:sp>
          <p:nvSpPr>
            <p:cNvPr id="60479" name="Rectangle 9"/>
            <p:cNvSpPr>
              <a:spLocks noChangeArrowheads="1"/>
            </p:cNvSpPr>
            <p:nvPr/>
          </p:nvSpPr>
          <p:spPr bwMode="auto">
            <a:xfrm>
              <a:off x="2292" y="4062"/>
              <a:ext cx="181" cy="136"/>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it-IT" altLang="it-IT" sz="1800"/>
            </a:p>
          </p:txBody>
        </p:sp>
        <p:sp>
          <p:nvSpPr>
            <p:cNvPr id="60480" name="Rectangle 10"/>
            <p:cNvSpPr>
              <a:spLocks noChangeArrowheads="1"/>
            </p:cNvSpPr>
            <p:nvPr/>
          </p:nvSpPr>
          <p:spPr bwMode="auto">
            <a:xfrm>
              <a:off x="2927" y="4062"/>
              <a:ext cx="181" cy="136"/>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it-IT" altLang="it-IT" sz="1800"/>
            </a:p>
          </p:txBody>
        </p:sp>
        <p:sp>
          <p:nvSpPr>
            <p:cNvPr id="60481" name="Rectangle 11"/>
            <p:cNvSpPr>
              <a:spLocks noChangeArrowheads="1"/>
            </p:cNvSpPr>
            <p:nvPr/>
          </p:nvSpPr>
          <p:spPr bwMode="auto">
            <a:xfrm>
              <a:off x="3562" y="4062"/>
              <a:ext cx="181" cy="136"/>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it-IT" altLang="it-IT" sz="1800"/>
            </a:p>
          </p:txBody>
        </p:sp>
        <p:sp>
          <p:nvSpPr>
            <p:cNvPr id="60482" name="Rectangle 12"/>
            <p:cNvSpPr>
              <a:spLocks noChangeArrowheads="1"/>
            </p:cNvSpPr>
            <p:nvPr/>
          </p:nvSpPr>
          <p:spPr bwMode="auto">
            <a:xfrm>
              <a:off x="4243" y="4062"/>
              <a:ext cx="181" cy="136"/>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it-IT" altLang="it-IT" sz="1800"/>
            </a:p>
          </p:txBody>
        </p:sp>
        <p:sp>
          <p:nvSpPr>
            <p:cNvPr id="60483" name="Rectangle 13"/>
            <p:cNvSpPr>
              <a:spLocks noChangeArrowheads="1"/>
            </p:cNvSpPr>
            <p:nvPr/>
          </p:nvSpPr>
          <p:spPr bwMode="auto">
            <a:xfrm>
              <a:off x="4923" y="4062"/>
              <a:ext cx="181" cy="136"/>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it-IT" altLang="it-IT" sz="1800"/>
            </a:p>
          </p:txBody>
        </p:sp>
        <p:sp>
          <p:nvSpPr>
            <p:cNvPr id="60484" name="Rectangle 14"/>
            <p:cNvSpPr>
              <a:spLocks noChangeArrowheads="1"/>
            </p:cNvSpPr>
            <p:nvPr/>
          </p:nvSpPr>
          <p:spPr bwMode="auto">
            <a:xfrm>
              <a:off x="5557" y="4062"/>
              <a:ext cx="181" cy="136"/>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it-IT" altLang="it-IT" sz="1800"/>
            </a:p>
          </p:txBody>
        </p:sp>
        <p:sp>
          <p:nvSpPr>
            <p:cNvPr id="60485" name="CasellaDiTesto 4"/>
            <p:cNvSpPr txBox="1">
              <a:spLocks noChangeArrowheads="1"/>
            </p:cNvSpPr>
            <p:nvPr/>
          </p:nvSpPr>
          <p:spPr bwMode="auto">
            <a:xfrm>
              <a:off x="5149" y="4061"/>
              <a:ext cx="6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a:spcBef>
                  <a:spcPct val="0"/>
                </a:spcBef>
                <a:buFont typeface="Arial" pitchFamily="34" charset="0"/>
                <a:buNone/>
              </a:pPr>
              <a:r>
                <a:rPr lang="it-IT" altLang="it-IT" sz="1800" b="1">
                  <a:solidFill>
                    <a:srgbClr val="FF0000"/>
                  </a:solidFill>
                </a:rPr>
                <a:t>T</a:t>
              </a:r>
              <a:r>
                <a:rPr lang="it-IT" altLang="it-IT" sz="1800" b="1" baseline="-25000">
                  <a:solidFill>
                    <a:srgbClr val="FF0000"/>
                  </a:solidFill>
                </a:rPr>
                <a:t>1</a:t>
              </a:r>
              <a:r>
                <a:rPr lang="it-IT" altLang="it-IT" sz="1800" b="1" baseline="-25000"/>
                <a:t> </a:t>
              </a:r>
              <a:r>
                <a:rPr lang="it-IT" altLang="it-IT" sz="1800"/>
                <a:t>(s)</a:t>
              </a:r>
              <a:endParaRPr lang="it-IT" altLang="it-IT" sz="1800" baseline="-25000"/>
            </a:p>
          </p:txBody>
        </p:sp>
        <p:sp>
          <p:nvSpPr>
            <p:cNvPr id="60486" name="Text Box 16"/>
            <p:cNvSpPr txBox="1">
              <a:spLocks noChangeArrowheads="1"/>
            </p:cNvSpPr>
            <p:nvPr/>
          </p:nvSpPr>
          <p:spPr bwMode="auto">
            <a:xfrm>
              <a:off x="205" y="4012"/>
              <a:ext cx="4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it-IT" altLang="it-IT" sz="1800">
                  <a:latin typeface="Arial" pitchFamily="34" charset="0"/>
                </a:rPr>
                <a:t>0.0</a:t>
              </a:r>
            </a:p>
          </p:txBody>
        </p:sp>
        <p:sp>
          <p:nvSpPr>
            <p:cNvPr id="60487" name="Text Box 17"/>
            <p:cNvSpPr txBox="1">
              <a:spLocks noChangeArrowheads="1"/>
            </p:cNvSpPr>
            <p:nvPr/>
          </p:nvSpPr>
          <p:spPr bwMode="auto">
            <a:xfrm>
              <a:off x="886" y="4016"/>
              <a:ext cx="4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it-IT" altLang="it-IT" sz="1800">
                  <a:latin typeface="Arial" pitchFamily="34" charset="0"/>
                </a:rPr>
                <a:t>0.2</a:t>
              </a:r>
            </a:p>
          </p:txBody>
        </p:sp>
        <p:sp>
          <p:nvSpPr>
            <p:cNvPr id="60488" name="Text Box 18"/>
            <p:cNvSpPr txBox="1">
              <a:spLocks noChangeArrowheads="1"/>
            </p:cNvSpPr>
            <p:nvPr/>
          </p:nvSpPr>
          <p:spPr bwMode="auto">
            <a:xfrm>
              <a:off x="1521" y="4016"/>
              <a:ext cx="4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it-IT" altLang="it-IT" sz="1800">
                  <a:latin typeface="Arial" pitchFamily="34" charset="0"/>
                </a:rPr>
                <a:t>0.4</a:t>
              </a:r>
            </a:p>
          </p:txBody>
        </p:sp>
        <p:sp>
          <p:nvSpPr>
            <p:cNvPr id="60489" name="Text Box 19"/>
            <p:cNvSpPr txBox="1">
              <a:spLocks noChangeArrowheads="1"/>
            </p:cNvSpPr>
            <p:nvPr/>
          </p:nvSpPr>
          <p:spPr bwMode="auto">
            <a:xfrm>
              <a:off x="2836" y="4012"/>
              <a:ext cx="4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it-IT" altLang="it-IT" sz="1800">
                  <a:latin typeface="Arial" pitchFamily="34" charset="0"/>
                </a:rPr>
                <a:t>0.8</a:t>
              </a:r>
            </a:p>
          </p:txBody>
        </p:sp>
        <p:sp>
          <p:nvSpPr>
            <p:cNvPr id="60490" name="Text Box 20"/>
            <p:cNvSpPr txBox="1">
              <a:spLocks noChangeArrowheads="1"/>
            </p:cNvSpPr>
            <p:nvPr/>
          </p:nvSpPr>
          <p:spPr bwMode="auto">
            <a:xfrm>
              <a:off x="2201" y="4012"/>
              <a:ext cx="4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it-IT" altLang="it-IT" sz="1800">
                  <a:latin typeface="Arial" pitchFamily="34" charset="0"/>
                </a:rPr>
                <a:t>0.6</a:t>
              </a:r>
            </a:p>
          </p:txBody>
        </p:sp>
        <p:sp>
          <p:nvSpPr>
            <p:cNvPr id="60491" name="Text Box 21"/>
            <p:cNvSpPr txBox="1">
              <a:spLocks noChangeArrowheads="1"/>
            </p:cNvSpPr>
            <p:nvPr/>
          </p:nvSpPr>
          <p:spPr bwMode="auto">
            <a:xfrm>
              <a:off x="3517" y="4016"/>
              <a:ext cx="4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it-IT" altLang="it-IT" sz="1800">
                  <a:latin typeface="Arial" pitchFamily="34" charset="0"/>
                </a:rPr>
                <a:t>1.0</a:t>
              </a:r>
            </a:p>
          </p:txBody>
        </p:sp>
        <p:sp>
          <p:nvSpPr>
            <p:cNvPr id="60492" name="Text Box 22"/>
            <p:cNvSpPr txBox="1">
              <a:spLocks noChangeArrowheads="1"/>
            </p:cNvSpPr>
            <p:nvPr/>
          </p:nvSpPr>
          <p:spPr bwMode="auto">
            <a:xfrm>
              <a:off x="4152" y="4012"/>
              <a:ext cx="4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it-IT" altLang="it-IT" sz="1800">
                  <a:latin typeface="Arial" pitchFamily="34" charset="0"/>
                </a:rPr>
                <a:t>1.2</a:t>
              </a:r>
            </a:p>
          </p:txBody>
        </p:sp>
        <p:sp>
          <p:nvSpPr>
            <p:cNvPr id="60493" name="Text Box 23"/>
            <p:cNvSpPr txBox="1">
              <a:spLocks noChangeArrowheads="1"/>
            </p:cNvSpPr>
            <p:nvPr/>
          </p:nvSpPr>
          <p:spPr bwMode="auto">
            <a:xfrm>
              <a:off x="4832" y="4016"/>
              <a:ext cx="4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it-IT" altLang="it-IT" sz="1800">
                  <a:latin typeface="Arial" pitchFamily="34" charset="0"/>
                </a:rPr>
                <a:t>1.4</a:t>
              </a:r>
            </a:p>
          </p:txBody>
        </p:sp>
        <p:sp>
          <p:nvSpPr>
            <p:cNvPr id="60494" name="Rectangle 24"/>
            <p:cNvSpPr>
              <a:spLocks noChangeArrowheads="1"/>
            </p:cNvSpPr>
            <p:nvPr/>
          </p:nvSpPr>
          <p:spPr bwMode="auto">
            <a:xfrm>
              <a:off x="136" y="754"/>
              <a:ext cx="204" cy="3311"/>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it-IT" altLang="it-IT" sz="1800"/>
            </a:p>
          </p:txBody>
        </p:sp>
        <p:sp>
          <p:nvSpPr>
            <p:cNvPr id="60495" name="Text Box 25"/>
            <p:cNvSpPr txBox="1">
              <a:spLocks noChangeArrowheads="1"/>
            </p:cNvSpPr>
            <p:nvPr/>
          </p:nvSpPr>
          <p:spPr bwMode="auto">
            <a:xfrm>
              <a:off x="-69" y="3884"/>
              <a:ext cx="4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50000"/>
                </a:spcBef>
                <a:buFontTx/>
                <a:buNone/>
              </a:pPr>
              <a:r>
                <a:rPr lang="it-IT" altLang="it-IT" sz="1800">
                  <a:latin typeface="Arial" pitchFamily="34" charset="0"/>
                </a:rPr>
                <a:t>0.00</a:t>
              </a:r>
            </a:p>
          </p:txBody>
        </p:sp>
        <p:sp>
          <p:nvSpPr>
            <p:cNvPr id="60496" name="Text Box 26"/>
            <p:cNvSpPr txBox="1">
              <a:spLocks noChangeArrowheads="1"/>
            </p:cNvSpPr>
            <p:nvPr/>
          </p:nvSpPr>
          <p:spPr bwMode="auto">
            <a:xfrm>
              <a:off x="-80" y="3430"/>
              <a:ext cx="4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50000"/>
                </a:spcBef>
                <a:buFontTx/>
                <a:buNone/>
              </a:pPr>
              <a:r>
                <a:rPr lang="it-IT" altLang="it-IT" sz="1800">
                  <a:latin typeface="Arial" pitchFamily="34" charset="0"/>
                </a:rPr>
                <a:t>0.20</a:t>
              </a:r>
            </a:p>
          </p:txBody>
        </p:sp>
        <p:sp>
          <p:nvSpPr>
            <p:cNvPr id="60497" name="Text Box 27"/>
            <p:cNvSpPr txBox="1">
              <a:spLocks noChangeArrowheads="1"/>
            </p:cNvSpPr>
            <p:nvPr/>
          </p:nvSpPr>
          <p:spPr bwMode="auto">
            <a:xfrm>
              <a:off x="-68" y="3018"/>
              <a:ext cx="4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50000"/>
                </a:spcBef>
                <a:buFontTx/>
                <a:buNone/>
              </a:pPr>
              <a:r>
                <a:rPr lang="it-IT" altLang="it-IT" sz="1800">
                  <a:latin typeface="Arial" pitchFamily="34" charset="0"/>
                </a:rPr>
                <a:t>0.40</a:t>
              </a:r>
            </a:p>
          </p:txBody>
        </p:sp>
        <p:sp>
          <p:nvSpPr>
            <p:cNvPr id="60498" name="Text Box 28"/>
            <p:cNvSpPr txBox="1">
              <a:spLocks noChangeArrowheads="1"/>
            </p:cNvSpPr>
            <p:nvPr/>
          </p:nvSpPr>
          <p:spPr bwMode="auto">
            <a:xfrm>
              <a:off x="-68" y="2523"/>
              <a:ext cx="4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50000"/>
                </a:spcBef>
                <a:buFontTx/>
                <a:buNone/>
              </a:pPr>
              <a:r>
                <a:rPr lang="it-IT" altLang="it-IT" sz="1800">
                  <a:latin typeface="Arial" pitchFamily="34" charset="0"/>
                </a:rPr>
                <a:t>0.60</a:t>
              </a:r>
            </a:p>
          </p:txBody>
        </p:sp>
        <p:sp>
          <p:nvSpPr>
            <p:cNvPr id="60499" name="Text Box 29"/>
            <p:cNvSpPr txBox="1">
              <a:spLocks noChangeArrowheads="1"/>
            </p:cNvSpPr>
            <p:nvPr/>
          </p:nvSpPr>
          <p:spPr bwMode="auto">
            <a:xfrm>
              <a:off x="-68" y="2069"/>
              <a:ext cx="4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50000"/>
                </a:spcBef>
                <a:buFontTx/>
                <a:buNone/>
              </a:pPr>
              <a:r>
                <a:rPr lang="it-IT" altLang="it-IT" sz="1800">
                  <a:latin typeface="Arial" pitchFamily="34" charset="0"/>
                </a:rPr>
                <a:t>0.80</a:t>
              </a:r>
            </a:p>
          </p:txBody>
        </p:sp>
        <p:sp>
          <p:nvSpPr>
            <p:cNvPr id="60500" name="Text Box 30"/>
            <p:cNvSpPr txBox="1">
              <a:spLocks noChangeArrowheads="1"/>
            </p:cNvSpPr>
            <p:nvPr/>
          </p:nvSpPr>
          <p:spPr bwMode="auto">
            <a:xfrm>
              <a:off x="-68" y="1616"/>
              <a:ext cx="4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50000"/>
                </a:spcBef>
                <a:buFontTx/>
                <a:buNone/>
              </a:pPr>
              <a:r>
                <a:rPr lang="it-IT" altLang="it-IT" sz="1800">
                  <a:latin typeface="Arial" pitchFamily="34" charset="0"/>
                </a:rPr>
                <a:t>1.00</a:t>
              </a:r>
            </a:p>
          </p:txBody>
        </p:sp>
        <p:sp>
          <p:nvSpPr>
            <p:cNvPr id="60501" name="Text Box 31"/>
            <p:cNvSpPr txBox="1">
              <a:spLocks noChangeArrowheads="1"/>
            </p:cNvSpPr>
            <p:nvPr/>
          </p:nvSpPr>
          <p:spPr bwMode="auto">
            <a:xfrm>
              <a:off x="-68" y="1162"/>
              <a:ext cx="4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50000"/>
                </a:spcBef>
                <a:buFontTx/>
                <a:buNone/>
              </a:pPr>
              <a:r>
                <a:rPr lang="it-IT" altLang="it-IT" sz="1800">
                  <a:latin typeface="Arial" pitchFamily="34" charset="0"/>
                </a:rPr>
                <a:t>1.20</a:t>
              </a:r>
            </a:p>
          </p:txBody>
        </p:sp>
        <p:sp>
          <p:nvSpPr>
            <p:cNvPr id="60502" name="Text Box 32"/>
            <p:cNvSpPr txBox="1">
              <a:spLocks noChangeArrowheads="1"/>
            </p:cNvSpPr>
            <p:nvPr/>
          </p:nvSpPr>
          <p:spPr bwMode="auto">
            <a:xfrm>
              <a:off x="-68" y="709"/>
              <a:ext cx="4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50000"/>
                </a:spcBef>
                <a:buFontTx/>
                <a:buNone/>
              </a:pPr>
              <a:r>
                <a:rPr lang="it-IT" altLang="it-IT" sz="1800">
                  <a:latin typeface="Arial" pitchFamily="34" charset="0"/>
                </a:rPr>
                <a:t>1.40</a:t>
              </a:r>
            </a:p>
          </p:txBody>
        </p:sp>
      </p:grpSp>
      <p:cxnSp>
        <p:nvCxnSpPr>
          <p:cNvPr id="8" name="Connettore 1 7"/>
          <p:cNvCxnSpPr/>
          <p:nvPr/>
        </p:nvCxnSpPr>
        <p:spPr>
          <a:xfrm>
            <a:off x="1406525" y="5011738"/>
            <a:ext cx="719138" cy="255587"/>
          </a:xfrm>
          <a:prstGeom prst="line">
            <a:avLst/>
          </a:prstGeom>
          <a:ln w="1905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2125663" y="5300663"/>
            <a:ext cx="2665412" cy="511175"/>
          </a:xfrm>
          <a:prstGeom prst="line">
            <a:avLst/>
          </a:prstGeom>
          <a:ln w="1905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a:off x="4791075" y="5811838"/>
            <a:ext cx="1008063" cy="138112"/>
          </a:xfrm>
          <a:prstGeom prst="line">
            <a:avLst/>
          </a:prstGeom>
          <a:ln w="1905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a:off x="5799138" y="5949950"/>
            <a:ext cx="2660650" cy="215900"/>
          </a:xfrm>
          <a:prstGeom prst="line">
            <a:avLst/>
          </a:prstGeom>
          <a:ln w="1905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20" name="Connettore 1 19"/>
          <p:cNvCxnSpPr/>
          <p:nvPr/>
        </p:nvCxnSpPr>
        <p:spPr>
          <a:xfrm flipV="1">
            <a:off x="1385888" y="3357563"/>
            <a:ext cx="739775" cy="647700"/>
          </a:xfrm>
          <a:prstGeom prst="line">
            <a:avLst/>
          </a:prstGeom>
          <a:ln w="1905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2125663" y="3357563"/>
            <a:ext cx="2590800" cy="935037"/>
          </a:xfrm>
          <a:prstGeom prst="line">
            <a:avLst/>
          </a:prstGeom>
          <a:ln w="1905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24" name="Connettore 1 23"/>
          <p:cNvCxnSpPr/>
          <p:nvPr/>
        </p:nvCxnSpPr>
        <p:spPr>
          <a:xfrm>
            <a:off x="4791075" y="4292600"/>
            <a:ext cx="1008063" cy="79375"/>
          </a:xfrm>
          <a:prstGeom prst="line">
            <a:avLst/>
          </a:prstGeom>
          <a:ln w="1905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26" name="Connettore 1 25"/>
          <p:cNvCxnSpPr/>
          <p:nvPr/>
        </p:nvCxnSpPr>
        <p:spPr>
          <a:xfrm>
            <a:off x="5799138" y="4371975"/>
            <a:ext cx="2660650" cy="712788"/>
          </a:xfrm>
          <a:prstGeom prst="line">
            <a:avLst/>
          </a:prstGeom>
          <a:ln w="1905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30" name="Connettore 1 29"/>
          <p:cNvCxnSpPr/>
          <p:nvPr/>
        </p:nvCxnSpPr>
        <p:spPr>
          <a:xfrm>
            <a:off x="1406525" y="3789363"/>
            <a:ext cx="719138" cy="34925"/>
          </a:xfrm>
          <a:prstGeom prst="line">
            <a:avLst/>
          </a:prstGeom>
          <a:ln w="127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8164" name="Connettore 1 48163"/>
          <p:cNvCxnSpPr/>
          <p:nvPr/>
        </p:nvCxnSpPr>
        <p:spPr>
          <a:xfrm>
            <a:off x="4791075" y="5027613"/>
            <a:ext cx="1008063" cy="0"/>
          </a:xfrm>
          <a:prstGeom prst="line">
            <a:avLst/>
          </a:prstGeom>
          <a:ln w="127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8166" name="Connettore 1 48165"/>
          <p:cNvCxnSpPr/>
          <p:nvPr/>
        </p:nvCxnSpPr>
        <p:spPr>
          <a:xfrm flipV="1">
            <a:off x="5799138" y="4868863"/>
            <a:ext cx="2660650" cy="158750"/>
          </a:xfrm>
          <a:prstGeom prst="line">
            <a:avLst/>
          </a:prstGeom>
          <a:ln w="127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8168" name="Connettore 1 48167"/>
          <p:cNvCxnSpPr/>
          <p:nvPr/>
        </p:nvCxnSpPr>
        <p:spPr>
          <a:xfrm flipV="1">
            <a:off x="1406525" y="1628775"/>
            <a:ext cx="719138" cy="7143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8170" name="Connettore 1 48169"/>
          <p:cNvCxnSpPr/>
          <p:nvPr/>
        </p:nvCxnSpPr>
        <p:spPr>
          <a:xfrm>
            <a:off x="2125663" y="1628775"/>
            <a:ext cx="2665412" cy="237648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8172" name="Connettore 1 48171"/>
          <p:cNvCxnSpPr/>
          <p:nvPr/>
        </p:nvCxnSpPr>
        <p:spPr>
          <a:xfrm>
            <a:off x="4791075" y="4005263"/>
            <a:ext cx="1008063" cy="64770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8174" name="Connettore 1 48173"/>
          <p:cNvCxnSpPr/>
          <p:nvPr/>
        </p:nvCxnSpPr>
        <p:spPr>
          <a:xfrm>
            <a:off x="5799138" y="4652963"/>
            <a:ext cx="2660650" cy="1008062"/>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 name="Rombo 3"/>
          <p:cNvSpPr/>
          <p:nvPr/>
        </p:nvSpPr>
        <p:spPr>
          <a:xfrm>
            <a:off x="8380413" y="6237288"/>
            <a:ext cx="144462" cy="138112"/>
          </a:xfrm>
          <a:prstGeom prst="diamond">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2" name="Rombo 51"/>
          <p:cNvSpPr/>
          <p:nvPr/>
        </p:nvSpPr>
        <p:spPr>
          <a:xfrm>
            <a:off x="5757863" y="6130925"/>
            <a:ext cx="146050" cy="138113"/>
          </a:xfrm>
          <a:prstGeom prst="diamond">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3" name="Rombo 52"/>
          <p:cNvSpPr/>
          <p:nvPr/>
        </p:nvSpPr>
        <p:spPr>
          <a:xfrm>
            <a:off x="4716463" y="6059488"/>
            <a:ext cx="144462" cy="138112"/>
          </a:xfrm>
          <a:prstGeom prst="diamond">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4" name="Rombo 53"/>
          <p:cNvSpPr/>
          <p:nvPr/>
        </p:nvSpPr>
        <p:spPr>
          <a:xfrm>
            <a:off x="2051050" y="5618163"/>
            <a:ext cx="146050" cy="138112"/>
          </a:xfrm>
          <a:prstGeom prst="diamond">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5" name="Rombo 54"/>
          <p:cNvSpPr/>
          <p:nvPr/>
        </p:nvSpPr>
        <p:spPr>
          <a:xfrm>
            <a:off x="1314450" y="5883275"/>
            <a:ext cx="144463" cy="138113"/>
          </a:xfrm>
          <a:prstGeom prst="diamond">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cxnSp>
        <p:nvCxnSpPr>
          <p:cNvPr id="56" name="Connettore 1 55"/>
          <p:cNvCxnSpPr/>
          <p:nvPr/>
        </p:nvCxnSpPr>
        <p:spPr>
          <a:xfrm>
            <a:off x="5830888" y="6199188"/>
            <a:ext cx="2620962" cy="107950"/>
          </a:xfrm>
          <a:prstGeom prst="line">
            <a:avLst/>
          </a:prstGeom>
          <a:ln w="1905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60" name="Connettore 1 59"/>
          <p:cNvCxnSpPr/>
          <p:nvPr/>
        </p:nvCxnSpPr>
        <p:spPr>
          <a:xfrm>
            <a:off x="4787900" y="6130925"/>
            <a:ext cx="1025525" cy="60325"/>
          </a:xfrm>
          <a:prstGeom prst="line">
            <a:avLst/>
          </a:prstGeom>
          <a:ln w="1905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62" name="Connettore 1 61"/>
          <p:cNvCxnSpPr/>
          <p:nvPr/>
        </p:nvCxnSpPr>
        <p:spPr>
          <a:xfrm>
            <a:off x="2124075" y="5686425"/>
            <a:ext cx="2665413" cy="444500"/>
          </a:xfrm>
          <a:prstGeom prst="line">
            <a:avLst/>
          </a:prstGeom>
          <a:ln w="1905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64" name="Connettore 1 63"/>
          <p:cNvCxnSpPr/>
          <p:nvPr/>
        </p:nvCxnSpPr>
        <p:spPr>
          <a:xfrm flipV="1">
            <a:off x="1385888" y="5695950"/>
            <a:ext cx="698500" cy="255588"/>
          </a:xfrm>
          <a:prstGeom prst="line">
            <a:avLst/>
          </a:prstGeom>
          <a:ln w="1905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
        <p:nvSpPr>
          <p:cNvPr id="60444" name="CasellaDiTesto 12"/>
          <p:cNvSpPr txBox="1">
            <a:spLocks noChangeArrowheads="1"/>
          </p:cNvSpPr>
          <p:nvPr/>
        </p:nvSpPr>
        <p:spPr bwMode="auto">
          <a:xfrm>
            <a:off x="1933575" y="809625"/>
            <a:ext cx="2446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2000" b="1"/>
              <a:t>Reggiano 1987 </a:t>
            </a:r>
            <a:r>
              <a:rPr lang="it-IT" altLang="it-IT" sz="2000"/>
              <a:t>(   )</a:t>
            </a:r>
            <a:endParaRPr lang="it-IT" altLang="it-IT" sz="2000" b="1"/>
          </a:p>
        </p:txBody>
      </p:sp>
      <p:sp>
        <p:nvSpPr>
          <p:cNvPr id="67" name="Rombo 66"/>
          <p:cNvSpPr/>
          <p:nvPr/>
        </p:nvSpPr>
        <p:spPr>
          <a:xfrm>
            <a:off x="3697288" y="931863"/>
            <a:ext cx="144462" cy="138112"/>
          </a:xfrm>
          <a:prstGeom prst="diamond">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61" name="Rombo 60"/>
          <p:cNvSpPr/>
          <p:nvPr/>
        </p:nvSpPr>
        <p:spPr>
          <a:xfrm>
            <a:off x="500063" y="6035675"/>
            <a:ext cx="144462" cy="138113"/>
          </a:xfrm>
          <a:prstGeom prst="diamond">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60447" name="Picture 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0" y="5565775"/>
            <a:ext cx="18097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8" name="Picture 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138" y="5329238"/>
            <a:ext cx="2095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9" name="Picture 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900" y="5178425"/>
            <a:ext cx="2000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0" name="Picture 6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025" y="3910013"/>
            <a:ext cx="20955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5" name="Connettore 1 64"/>
          <p:cNvCxnSpPr/>
          <p:nvPr/>
        </p:nvCxnSpPr>
        <p:spPr>
          <a:xfrm flipV="1">
            <a:off x="611188" y="5949950"/>
            <a:ext cx="774700" cy="153988"/>
          </a:xfrm>
          <a:prstGeom prst="line">
            <a:avLst/>
          </a:prstGeom>
          <a:ln w="1905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68" name="Connettore 1 67"/>
          <p:cNvCxnSpPr/>
          <p:nvPr/>
        </p:nvCxnSpPr>
        <p:spPr>
          <a:xfrm flipV="1">
            <a:off x="606425" y="4973638"/>
            <a:ext cx="779463" cy="687387"/>
          </a:xfrm>
          <a:prstGeom prst="line">
            <a:avLst/>
          </a:prstGeom>
          <a:ln w="1905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73" name="Connettore 1 72"/>
          <p:cNvCxnSpPr/>
          <p:nvPr/>
        </p:nvCxnSpPr>
        <p:spPr>
          <a:xfrm flipV="1">
            <a:off x="569913" y="4008438"/>
            <a:ext cx="796925" cy="1501775"/>
          </a:xfrm>
          <a:prstGeom prst="line">
            <a:avLst/>
          </a:prstGeom>
          <a:ln w="1905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75" name="Connettore 1 74"/>
          <p:cNvCxnSpPr/>
          <p:nvPr/>
        </p:nvCxnSpPr>
        <p:spPr>
          <a:xfrm flipV="1">
            <a:off x="579438" y="3770313"/>
            <a:ext cx="769937" cy="1512887"/>
          </a:xfrm>
          <a:prstGeom prst="line">
            <a:avLst/>
          </a:prstGeom>
          <a:ln w="127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9" name="Connettore 1 78"/>
          <p:cNvCxnSpPr/>
          <p:nvPr/>
        </p:nvCxnSpPr>
        <p:spPr>
          <a:xfrm flipV="1">
            <a:off x="558800" y="1700213"/>
            <a:ext cx="771525" cy="235585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60456" name="Picture 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550" y="4475163"/>
            <a:ext cx="2000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7" name="Picture 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9363" y="2555875"/>
            <a:ext cx="2000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8" name="Picture 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9300" y="2644775"/>
            <a:ext cx="2000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9" name="Picture 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2488" y="4802188"/>
            <a:ext cx="2000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60" name="Picture 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7063" y="5224463"/>
            <a:ext cx="2000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61" name="Picture 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4850" y="5803900"/>
            <a:ext cx="2000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nettore 1 2"/>
          <p:cNvCxnSpPr/>
          <p:nvPr/>
        </p:nvCxnSpPr>
        <p:spPr>
          <a:xfrm flipV="1">
            <a:off x="574675" y="2665413"/>
            <a:ext cx="785813" cy="1917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Connettore 1 5"/>
          <p:cNvCxnSpPr/>
          <p:nvPr/>
        </p:nvCxnSpPr>
        <p:spPr>
          <a:xfrm>
            <a:off x="1363663" y="2660650"/>
            <a:ext cx="771525" cy="88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nettore 1 8"/>
          <p:cNvCxnSpPr/>
          <p:nvPr/>
        </p:nvCxnSpPr>
        <p:spPr>
          <a:xfrm>
            <a:off x="2119313" y="2747963"/>
            <a:ext cx="2644775" cy="2157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Connettore 1 24"/>
          <p:cNvCxnSpPr/>
          <p:nvPr/>
        </p:nvCxnSpPr>
        <p:spPr>
          <a:xfrm>
            <a:off x="4775200" y="4906963"/>
            <a:ext cx="1044575" cy="422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a:off x="5819775" y="5329238"/>
            <a:ext cx="2617788" cy="579437"/>
          </a:xfrm>
          <a:prstGeom prst="line">
            <a:avLst/>
          </a:prstGeom>
        </p:spPr>
        <p:style>
          <a:lnRef idx="1">
            <a:schemeClr val="accent1"/>
          </a:lnRef>
          <a:fillRef idx="0">
            <a:schemeClr val="accent1"/>
          </a:fillRef>
          <a:effectRef idx="0">
            <a:schemeClr val="accent1"/>
          </a:effectRef>
          <a:fontRef idx="minor">
            <a:schemeClr val="tx1"/>
          </a:fontRef>
        </p:style>
      </p:cxnSp>
      <p:sp>
        <p:nvSpPr>
          <p:cNvPr id="60467" name="CasellaDiTesto 48159"/>
          <p:cNvSpPr txBox="1">
            <a:spLocks noChangeArrowheads="1"/>
          </p:cNvSpPr>
          <p:nvPr/>
        </p:nvSpPr>
        <p:spPr bwMode="auto">
          <a:xfrm>
            <a:off x="8524875" y="4791075"/>
            <a:ext cx="58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400" b="1"/>
              <a:t>MRN</a:t>
            </a:r>
          </a:p>
        </p:txBody>
      </p:sp>
      <p:sp>
        <p:nvSpPr>
          <p:cNvPr id="60468" name="CasellaDiTesto 96"/>
          <p:cNvSpPr txBox="1">
            <a:spLocks noChangeArrowheads="1"/>
          </p:cNvSpPr>
          <p:nvPr/>
        </p:nvSpPr>
        <p:spPr bwMode="auto">
          <a:xfrm>
            <a:off x="8559800" y="6081713"/>
            <a:ext cx="58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400" b="1"/>
              <a:t>NVL</a:t>
            </a:r>
          </a:p>
        </p:txBody>
      </p:sp>
      <p:sp>
        <p:nvSpPr>
          <p:cNvPr id="60469" name="CasellaDiTesto 97"/>
          <p:cNvSpPr txBox="1">
            <a:spLocks noChangeArrowheads="1"/>
          </p:cNvSpPr>
          <p:nvPr/>
        </p:nvSpPr>
        <p:spPr bwMode="auto">
          <a:xfrm>
            <a:off x="8524875" y="5518150"/>
            <a:ext cx="5842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400" b="1"/>
              <a:t>AQV</a:t>
            </a:r>
          </a:p>
        </p:txBody>
      </p:sp>
      <p:sp>
        <p:nvSpPr>
          <p:cNvPr id="60470" name="CasellaDiTesto 98"/>
          <p:cNvSpPr txBox="1">
            <a:spLocks noChangeArrowheads="1"/>
          </p:cNvSpPr>
          <p:nvPr/>
        </p:nvSpPr>
        <p:spPr bwMode="auto">
          <a:xfrm>
            <a:off x="8470900" y="5786438"/>
            <a:ext cx="7096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200" b="1"/>
              <a:t>CORTILE</a:t>
            </a:r>
          </a:p>
        </p:txBody>
      </p:sp>
      <p:cxnSp>
        <p:nvCxnSpPr>
          <p:cNvPr id="103" name="Connettore 1 102"/>
          <p:cNvCxnSpPr/>
          <p:nvPr/>
        </p:nvCxnSpPr>
        <p:spPr>
          <a:xfrm>
            <a:off x="2125663" y="3841750"/>
            <a:ext cx="2665412" cy="1185863"/>
          </a:xfrm>
          <a:prstGeom prst="line">
            <a:avLst/>
          </a:prstGeom>
          <a:ln w="127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60472" name="CasellaDiTesto 84"/>
          <p:cNvSpPr txBox="1">
            <a:spLocks noChangeArrowheads="1"/>
          </p:cNvSpPr>
          <p:nvPr/>
        </p:nvSpPr>
        <p:spPr bwMode="auto">
          <a:xfrm>
            <a:off x="515938" y="606425"/>
            <a:ext cx="1292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400" i="1"/>
              <a:t>[</a:t>
            </a:r>
            <a:r>
              <a:rPr lang="it-IT" altLang="it-IT" sz="1400" i="1">
                <a:solidFill>
                  <a:srgbClr val="FF0000"/>
                </a:solidFill>
              </a:rPr>
              <a:t>MAINSHOCK</a:t>
            </a:r>
            <a:r>
              <a:rPr lang="it-IT" altLang="it-IT" sz="1400" i="1"/>
              <a:t>] </a:t>
            </a:r>
          </a:p>
        </p:txBody>
      </p:sp>
      <p:sp>
        <p:nvSpPr>
          <p:cNvPr id="86" name="CasellaDiTesto 85"/>
          <p:cNvSpPr txBox="1"/>
          <p:nvPr/>
        </p:nvSpPr>
        <p:spPr>
          <a:xfrm>
            <a:off x="611188" y="889000"/>
            <a:ext cx="1166812" cy="307975"/>
          </a:xfrm>
          <a:prstGeom prst="rect">
            <a:avLst/>
          </a:prstGeom>
          <a:solidFill>
            <a:schemeClr val="accent2">
              <a:lumMod val="60000"/>
              <a:lumOff val="40000"/>
            </a:schemeClr>
          </a:solidFill>
        </p:spPr>
        <p:txBody>
          <a:bodyPr>
            <a:spAutoFit/>
          </a:bodyPr>
          <a:lstStyle/>
          <a:p>
            <a:pPr algn="ctr">
              <a:defRPr/>
            </a:pPr>
            <a:r>
              <a:rPr lang="it-IT" sz="1400" b="1" dirty="0">
                <a:solidFill>
                  <a:schemeClr val="bg1"/>
                </a:solidFill>
              </a:rPr>
              <a:t>Primi esempi</a:t>
            </a:r>
          </a:p>
        </p:txBody>
      </p:sp>
      <p:sp>
        <p:nvSpPr>
          <p:cNvPr id="87" name="CasellaDiTesto 86"/>
          <p:cNvSpPr txBox="1">
            <a:spLocks noChangeArrowheads="1"/>
          </p:cNvSpPr>
          <p:nvPr/>
        </p:nvSpPr>
        <p:spPr bwMode="auto">
          <a:xfrm>
            <a:off x="1806220" y="1340768"/>
            <a:ext cx="685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1200" dirty="0"/>
              <a:t>0,37 </a:t>
            </a:r>
            <a:r>
              <a:rPr lang="it-IT" altLang="it-IT" sz="1200" dirty="0">
                <a:solidFill>
                  <a:srgbClr val="FF0000"/>
                </a:solidFill>
              </a:rPr>
              <a:t>Z</a:t>
            </a:r>
          </a:p>
        </p:txBody>
      </p:sp>
      <p:sp>
        <p:nvSpPr>
          <p:cNvPr id="88" name="CasellaDiTesto 87"/>
          <p:cNvSpPr txBox="1">
            <a:spLocks noChangeArrowheads="1"/>
          </p:cNvSpPr>
          <p:nvPr/>
        </p:nvSpPr>
        <p:spPr bwMode="auto">
          <a:xfrm>
            <a:off x="1814430" y="3541117"/>
            <a:ext cx="692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1200" dirty="0"/>
              <a:t>0,37 </a:t>
            </a:r>
            <a:r>
              <a:rPr lang="it-IT" altLang="it-IT" sz="1200" dirty="0">
                <a:solidFill>
                  <a:srgbClr val="FF0000"/>
                </a:solidFill>
              </a:rPr>
              <a:t>Z</a:t>
            </a:r>
          </a:p>
        </p:txBody>
      </p:sp>
      <p:sp>
        <p:nvSpPr>
          <p:cNvPr id="89" name="CasellaDiTesto 88"/>
          <p:cNvSpPr txBox="1">
            <a:spLocks noChangeArrowheads="1"/>
          </p:cNvSpPr>
          <p:nvPr/>
        </p:nvSpPr>
        <p:spPr bwMode="auto">
          <a:xfrm>
            <a:off x="1019919" y="3490375"/>
            <a:ext cx="692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1200" dirty="0"/>
              <a:t>1,35 </a:t>
            </a:r>
            <a:r>
              <a:rPr lang="it-IT" altLang="it-IT" sz="1200" dirty="0">
                <a:solidFill>
                  <a:srgbClr val="FF0000"/>
                </a:solidFill>
              </a:rPr>
              <a:t>Z</a:t>
            </a:r>
          </a:p>
        </p:txBody>
      </p:sp>
      <p:sp>
        <p:nvSpPr>
          <p:cNvPr id="90" name="CasellaDiTesto 89"/>
          <p:cNvSpPr txBox="1">
            <a:spLocks noChangeArrowheads="1"/>
          </p:cNvSpPr>
          <p:nvPr/>
        </p:nvSpPr>
        <p:spPr bwMode="auto">
          <a:xfrm>
            <a:off x="1043608" y="1442252"/>
            <a:ext cx="6325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1200" dirty="0"/>
              <a:t>0,48 </a:t>
            </a:r>
            <a:r>
              <a:rPr lang="it-IT" altLang="it-IT" sz="1200" dirty="0">
                <a:solidFill>
                  <a:srgbClr val="FF0000"/>
                </a:solidFill>
              </a:rPr>
              <a:t>Z</a:t>
            </a:r>
          </a:p>
        </p:txBody>
      </p:sp>
      <p:sp>
        <p:nvSpPr>
          <p:cNvPr id="91" name="CasellaDiTesto 90"/>
          <p:cNvSpPr txBox="1">
            <a:spLocks noChangeArrowheads="1"/>
          </p:cNvSpPr>
          <p:nvPr/>
        </p:nvSpPr>
        <p:spPr bwMode="auto">
          <a:xfrm>
            <a:off x="1799828" y="2460997"/>
            <a:ext cx="692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1200" dirty="0"/>
              <a:t>0,18 </a:t>
            </a:r>
            <a:r>
              <a:rPr lang="it-IT" altLang="it-IT" sz="1200" dirty="0">
                <a:solidFill>
                  <a:srgbClr val="FF0000"/>
                </a:solidFill>
              </a:rPr>
              <a:t>Z</a:t>
            </a:r>
          </a:p>
        </p:txBody>
      </p:sp>
      <p:sp>
        <p:nvSpPr>
          <p:cNvPr id="92" name="CasellaDiTesto 91"/>
          <p:cNvSpPr txBox="1">
            <a:spLocks noChangeArrowheads="1"/>
          </p:cNvSpPr>
          <p:nvPr/>
        </p:nvSpPr>
        <p:spPr bwMode="auto">
          <a:xfrm>
            <a:off x="1015950" y="2378356"/>
            <a:ext cx="6921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1200" dirty="0"/>
              <a:t>0,34 </a:t>
            </a:r>
            <a:r>
              <a:rPr lang="it-IT" altLang="it-IT" sz="1200" dirty="0">
                <a:solidFill>
                  <a:srgbClr val="FF0000"/>
                </a:solidFill>
              </a:rPr>
              <a:t>Z</a:t>
            </a:r>
          </a:p>
        </p:txBody>
      </p:sp>
      <p:sp>
        <p:nvSpPr>
          <p:cNvPr id="93" name="CasellaDiTesto 92"/>
          <p:cNvSpPr txBox="1">
            <a:spLocks noChangeArrowheads="1"/>
          </p:cNvSpPr>
          <p:nvPr/>
        </p:nvSpPr>
        <p:spPr bwMode="auto">
          <a:xfrm>
            <a:off x="1806220" y="3055904"/>
            <a:ext cx="692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1200" dirty="0"/>
              <a:t>0,20 </a:t>
            </a:r>
            <a:r>
              <a:rPr lang="it-IT" altLang="it-IT" sz="1200" dirty="0">
                <a:solidFill>
                  <a:srgbClr val="FF0000"/>
                </a:solidFill>
              </a:rPr>
              <a:t>Z</a:t>
            </a:r>
          </a:p>
        </p:txBody>
      </p:sp>
      <p:sp>
        <p:nvSpPr>
          <p:cNvPr id="94" name="CasellaDiTesto 93"/>
          <p:cNvSpPr txBox="1">
            <a:spLocks noChangeArrowheads="1"/>
          </p:cNvSpPr>
          <p:nvPr/>
        </p:nvSpPr>
        <p:spPr bwMode="auto">
          <a:xfrm>
            <a:off x="1022342" y="3998028"/>
            <a:ext cx="692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1200" dirty="0"/>
              <a:t>0,26 </a:t>
            </a:r>
            <a:r>
              <a:rPr lang="it-IT" altLang="it-IT" sz="1200" dirty="0">
                <a:solidFill>
                  <a:srgbClr val="FF0000"/>
                </a:solidFill>
              </a:rPr>
              <a:t>Z</a:t>
            </a:r>
          </a:p>
        </p:txBody>
      </p:sp>
    </p:spTree>
    <p:extLst>
      <p:ext uri="{BB962C8B-B14F-4D97-AF65-F5344CB8AC3E}">
        <p14:creationId xmlns:p14="http://schemas.microsoft.com/office/powerpoint/2010/main" val="26144354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1000"/>
                                        <p:tgtEl>
                                          <p:spTgt spid="68"/>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1000"/>
                                        <p:tgtEl>
                                          <p:spTgt spid="8"/>
                                        </p:tgtEl>
                                      </p:cBhvr>
                                    </p:animEffect>
                                  </p:childTnLst>
                                </p:cTn>
                              </p:par>
                            </p:childTnLst>
                          </p:cTn>
                        </p:par>
                        <p:par>
                          <p:cTn id="12" fill="hold" nodeType="afterGroup">
                            <p:stCondLst>
                              <p:cond delay="2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1000"/>
                                        <p:tgtEl>
                                          <p:spTgt spid="12"/>
                                        </p:tgtEl>
                                      </p:cBhvr>
                                    </p:animEffect>
                                  </p:childTnLst>
                                </p:cTn>
                              </p:par>
                            </p:childTnLst>
                          </p:cTn>
                        </p:par>
                        <p:par>
                          <p:cTn id="16" fill="hold" nodeType="afterGroup">
                            <p:stCondLst>
                              <p:cond delay="3000"/>
                            </p:stCondLst>
                            <p:childTnLst>
                              <p:par>
                                <p:cTn id="17" presetID="2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1000"/>
                                        <p:tgtEl>
                                          <p:spTgt spid="14"/>
                                        </p:tgtEl>
                                      </p:cBhvr>
                                    </p:animEffect>
                                  </p:childTnLst>
                                </p:cTn>
                              </p:par>
                            </p:childTnLst>
                          </p:cTn>
                        </p:par>
                        <p:par>
                          <p:cTn id="20" fill="hold" nodeType="afterGroup">
                            <p:stCondLst>
                              <p:cond delay="4000"/>
                            </p:stCondLst>
                            <p:childTnLst>
                              <p:par>
                                <p:cTn id="21" presetID="22" presetClass="entr" presetSubtype="8"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1000"/>
                                        <p:tgtEl>
                                          <p:spTgt spid="16"/>
                                        </p:tgtEl>
                                      </p:cBhvr>
                                    </p:animEffect>
                                  </p:childTnLst>
                                </p:cTn>
                              </p:par>
                            </p:childTnLst>
                          </p:cTn>
                        </p:par>
                        <p:par>
                          <p:cTn id="24" fill="hold" nodeType="afterGroup">
                            <p:stCondLst>
                              <p:cond delay="5000"/>
                            </p:stCondLst>
                            <p:childTnLst>
                              <p:par>
                                <p:cTn id="25" presetID="22" presetClass="entr" presetSubtype="8" fill="hold" nodeType="after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wipe(left)">
                                      <p:cBhvr>
                                        <p:cTn id="27" dur="1000"/>
                                        <p:tgtEl>
                                          <p:spTgt spid="65"/>
                                        </p:tgtEl>
                                      </p:cBhvr>
                                    </p:animEffect>
                                  </p:childTnLst>
                                </p:cTn>
                              </p:par>
                            </p:childTnLst>
                          </p:cTn>
                        </p:par>
                        <p:par>
                          <p:cTn id="28" fill="hold" nodeType="afterGroup">
                            <p:stCondLst>
                              <p:cond delay="6000"/>
                            </p:stCondLst>
                            <p:childTnLst>
                              <p:par>
                                <p:cTn id="29" presetID="22" presetClass="entr" presetSubtype="8" fill="hold" nodeType="after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wipe(left)">
                                      <p:cBhvr>
                                        <p:cTn id="31" dur="1000"/>
                                        <p:tgtEl>
                                          <p:spTgt spid="64"/>
                                        </p:tgtEl>
                                      </p:cBhvr>
                                    </p:animEffect>
                                  </p:childTnLst>
                                </p:cTn>
                              </p:par>
                            </p:childTnLst>
                          </p:cTn>
                        </p:par>
                        <p:par>
                          <p:cTn id="32" fill="hold" nodeType="afterGroup">
                            <p:stCondLst>
                              <p:cond delay="7000"/>
                            </p:stCondLst>
                            <p:childTnLst>
                              <p:par>
                                <p:cTn id="33" presetID="22" presetClass="entr" presetSubtype="8" fill="hold" nodeType="after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left)">
                                      <p:cBhvr>
                                        <p:cTn id="35" dur="1000"/>
                                        <p:tgtEl>
                                          <p:spTgt spid="62"/>
                                        </p:tgtEl>
                                      </p:cBhvr>
                                    </p:animEffect>
                                  </p:childTnLst>
                                </p:cTn>
                              </p:par>
                            </p:childTnLst>
                          </p:cTn>
                        </p:par>
                        <p:par>
                          <p:cTn id="36" fill="hold" nodeType="afterGroup">
                            <p:stCondLst>
                              <p:cond delay="8000"/>
                            </p:stCondLst>
                            <p:childTnLst>
                              <p:par>
                                <p:cTn id="37" presetID="22" presetClass="entr" presetSubtype="8" fill="hold"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1000"/>
                                        <p:tgtEl>
                                          <p:spTgt spid="60"/>
                                        </p:tgtEl>
                                      </p:cBhvr>
                                    </p:animEffect>
                                  </p:childTnLst>
                                </p:cTn>
                              </p:par>
                            </p:childTnLst>
                          </p:cTn>
                        </p:par>
                        <p:par>
                          <p:cTn id="40" fill="hold" nodeType="afterGroup">
                            <p:stCondLst>
                              <p:cond delay="9000"/>
                            </p:stCondLst>
                            <p:childTnLst>
                              <p:par>
                                <p:cTn id="41" presetID="22" presetClass="entr" presetSubtype="8" fill="hold" nodeType="after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wipe(left)">
                                      <p:cBhvr>
                                        <p:cTn id="43" dur="1000"/>
                                        <p:tgtEl>
                                          <p:spTgt spid="56"/>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nodeType="click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wipe(left)">
                                      <p:cBhvr>
                                        <p:cTn id="48" dur="1000"/>
                                        <p:tgtEl>
                                          <p:spTgt spid="73"/>
                                        </p:tgtEl>
                                      </p:cBhvr>
                                    </p:animEffect>
                                  </p:childTnLst>
                                </p:cTn>
                              </p:par>
                            </p:childTnLst>
                          </p:cTn>
                        </p:par>
                        <p:par>
                          <p:cTn id="49" fill="hold" nodeType="afterGroup">
                            <p:stCondLst>
                              <p:cond delay="1000"/>
                            </p:stCondLst>
                            <p:childTnLst>
                              <p:par>
                                <p:cTn id="50" presetID="22" presetClass="entr" presetSubtype="8" fill="hold" nodeType="after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left)">
                                      <p:cBhvr>
                                        <p:cTn id="52" dur="1000"/>
                                        <p:tgtEl>
                                          <p:spTgt spid="20"/>
                                        </p:tgtEl>
                                      </p:cBhvr>
                                    </p:animEffect>
                                  </p:childTnLst>
                                </p:cTn>
                              </p:par>
                            </p:childTnLst>
                          </p:cTn>
                        </p:par>
                        <p:par>
                          <p:cTn id="53" fill="hold" nodeType="afterGroup">
                            <p:stCondLst>
                              <p:cond delay="2000"/>
                            </p:stCondLst>
                            <p:childTnLst>
                              <p:par>
                                <p:cTn id="54" presetID="22" presetClass="entr" presetSubtype="8" fill="hold"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1000"/>
                                        <p:tgtEl>
                                          <p:spTgt spid="22"/>
                                        </p:tgtEl>
                                      </p:cBhvr>
                                    </p:animEffect>
                                  </p:childTnLst>
                                </p:cTn>
                              </p:par>
                            </p:childTnLst>
                          </p:cTn>
                        </p:par>
                        <p:par>
                          <p:cTn id="57" fill="hold" nodeType="afterGroup">
                            <p:stCondLst>
                              <p:cond delay="3000"/>
                            </p:stCondLst>
                            <p:childTnLst>
                              <p:par>
                                <p:cTn id="58" presetID="22" presetClass="entr" presetSubtype="8" fill="hold"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1000"/>
                                        <p:tgtEl>
                                          <p:spTgt spid="24"/>
                                        </p:tgtEl>
                                      </p:cBhvr>
                                    </p:animEffect>
                                  </p:childTnLst>
                                </p:cTn>
                              </p:par>
                            </p:childTnLst>
                          </p:cTn>
                        </p:par>
                        <p:par>
                          <p:cTn id="61" fill="hold" nodeType="afterGroup">
                            <p:stCondLst>
                              <p:cond delay="4000"/>
                            </p:stCondLst>
                            <p:childTnLst>
                              <p:par>
                                <p:cTn id="62" presetID="22" presetClass="entr" presetSubtype="8" fill="hold" nodeType="after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left)">
                                      <p:cBhvr>
                                        <p:cTn id="64" dur="1000"/>
                                        <p:tgtEl>
                                          <p:spTgt spid="26"/>
                                        </p:tgtEl>
                                      </p:cBhvr>
                                    </p:animEffect>
                                  </p:childTnLst>
                                </p:cTn>
                              </p:par>
                            </p:childTnLst>
                          </p:cTn>
                        </p:par>
                        <p:par>
                          <p:cTn id="65" fill="hold" nodeType="afterGroup">
                            <p:stCondLst>
                              <p:cond delay="5000"/>
                            </p:stCondLst>
                            <p:childTnLst>
                              <p:par>
                                <p:cTn id="66" presetID="22" presetClass="entr" presetSubtype="8" fill="hold" nodeType="afterEffect">
                                  <p:stCondLst>
                                    <p:cond delay="2000"/>
                                  </p:stCondLst>
                                  <p:childTnLst>
                                    <p:set>
                                      <p:cBhvr>
                                        <p:cTn id="67" dur="1" fill="hold">
                                          <p:stCondLst>
                                            <p:cond delay="0"/>
                                          </p:stCondLst>
                                        </p:cTn>
                                        <p:tgtEl>
                                          <p:spTgt spid="75"/>
                                        </p:tgtEl>
                                        <p:attrNameLst>
                                          <p:attrName>style.visibility</p:attrName>
                                        </p:attrNameLst>
                                      </p:cBhvr>
                                      <p:to>
                                        <p:strVal val="visible"/>
                                      </p:to>
                                    </p:set>
                                    <p:animEffect transition="in" filter="wipe(left)">
                                      <p:cBhvr>
                                        <p:cTn id="68" dur="1000"/>
                                        <p:tgtEl>
                                          <p:spTgt spid="75"/>
                                        </p:tgtEl>
                                      </p:cBhvr>
                                    </p:animEffect>
                                  </p:childTnLst>
                                </p:cTn>
                              </p:par>
                              <p:par>
                                <p:cTn id="69" presetID="22" presetClass="entr" presetSubtype="8" fill="hold" nodeType="with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left)">
                                      <p:cBhvr>
                                        <p:cTn id="71" dur="1000"/>
                                        <p:tgtEl>
                                          <p:spTgt spid="3"/>
                                        </p:tgtEl>
                                      </p:cBhvr>
                                    </p:animEffect>
                                  </p:childTnLst>
                                </p:cTn>
                              </p:par>
                            </p:childTnLst>
                          </p:cTn>
                        </p:par>
                        <p:par>
                          <p:cTn id="72" fill="hold" nodeType="afterGroup">
                            <p:stCondLst>
                              <p:cond delay="8000"/>
                            </p:stCondLst>
                            <p:childTnLst>
                              <p:par>
                                <p:cTn id="73" presetID="22" presetClass="entr" presetSubtype="8" fill="hold" nodeType="after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wipe(left)">
                                      <p:cBhvr>
                                        <p:cTn id="75" dur="1000"/>
                                        <p:tgtEl>
                                          <p:spTgt spid="30"/>
                                        </p:tgtEl>
                                      </p:cBhvr>
                                    </p:animEffect>
                                  </p:childTnLst>
                                </p:cTn>
                              </p:par>
                              <p:par>
                                <p:cTn id="76" presetID="22" presetClass="entr" presetSubtype="8" fill="hold" nodeType="with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wipe(left)">
                                      <p:cBhvr>
                                        <p:cTn id="78" dur="1000"/>
                                        <p:tgtEl>
                                          <p:spTgt spid="6"/>
                                        </p:tgtEl>
                                      </p:cBhvr>
                                    </p:animEffect>
                                  </p:childTnLst>
                                </p:cTn>
                              </p:par>
                            </p:childTnLst>
                          </p:cTn>
                        </p:par>
                        <p:par>
                          <p:cTn id="79" fill="hold" nodeType="afterGroup">
                            <p:stCondLst>
                              <p:cond delay="9000"/>
                            </p:stCondLst>
                            <p:childTnLst>
                              <p:par>
                                <p:cTn id="80" presetID="22" presetClass="entr" presetSubtype="8" fill="hold" nodeType="afterEffect">
                                  <p:stCondLst>
                                    <p:cond delay="0"/>
                                  </p:stCondLst>
                                  <p:childTnLst>
                                    <p:set>
                                      <p:cBhvr>
                                        <p:cTn id="81" dur="1" fill="hold">
                                          <p:stCondLst>
                                            <p:cond delay="0"/>
                                          </p:stCondLst>
                                        </p:cTn>
                                        <p:tgtEl>
                                          <p:spTgt spid="103"/>
                                        </p:tgtEl>
                                        <p:attrNameLst>
                                          <p:attrName>style.visibility</p:attrName>
                                        </p:attrNameLst>
                                      </p:cBhvr>
                                      <p:to>
                                        <p:strVal val="visible"/>
                                      </p:to>
                                    </p:set>
                                    <p:animEffect transition="in" filter="wipe(left)">
                                      <p:cBhvr>
                                        <p:cTn id="82" dur="1000"/>
                                        <p:tgtEl>
                                          <p:spTgt spid="103"/>
                                        </p:tgtEl>
                                      </p:cBhvr>
                                    </p:animEffect>
                                  </p:childTnLst>
                                </p:cTn>
                              </p:par>
                              <p:par>
                                <p:cTn id="83" presetID="22" presetClass="entr" presetSubtype="8" fill="hold" nodeType="with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wipe(left)">
                                      <p:cBhvr>
                                        <p:cTn id="85" dur="1000"/>
                                        <p:tgtEl>
                                          <p:spTgt spid="9"/>
                                        </p:tgtEl>
                                      </p:cBhvr>
                                    </p:animEffect>
                                  </p:childTnLst>
                                </p:cTn>
                              </p:par>
                            </p:childTnLst>
                          </p:cTn>
                        </p:par>
                        <p:par>
                          <p:cTn id="86" fill="hold" nodeType="afterGroup">
                            <p:stCondLst>
                              <p:cond delay="10000"/>
                            </p:stCondLst>
                            <p:childTnLst>
                              <p:par>
                                <p:cTn id="87" presetID="22" presetClass="entr" presetSubtype="8" fill="hold" nodeType="afterEffect">
                                  <p:stCondLst>
                                    <p:cond delay="0"/>
                                  </p:stCondLst>
                                  <p:childTnLst>
                                    <p:set>
                                      <p:cBhvr>
                                        <p:cTn id="88" dur="1" fill="hold">
                                          <p:stCondLst>
                                            <p:cond delay="0"/>
                                          </p:stCondLst>
                                        </p:cTn>
                                        <p:tgtEl>
                                          <p:spTgt spid="48164"/>
                                        </p:tgtEl>
                                        <p:attrNameLst>
                                          <p:attrName>style.visibility</p:attrName>
                                        </p:attrNameLst>
                                      </p:cBhvr>
                                      <p:to>
                                        <p:strVal val="visible"/>
                                      </p:to>
                                    </p:set>
                                    <p:animEffect transition="in" filter="wipe(left)">
                                      <p:cBhvr>
                                        <p:cTn id="89" dur="1000"/>
                                        <p:tgtEl>
                                          <p:spTgt spid="48164"/>
                                        </p:tgtEl>
                                      </p:cBhvr>
                                    </p:animEffect>
                                  </p:childTnLst>
                                </p:cTn>
                              </p:par>
                              <p:par>
                                <p:cTn id="90" presetID="22" presetClass="entr" presetSubtype="8" fill="hold" nodeType="with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wipe(left)">
                                      <p:cBhvr>
                                        <p:cTn id="92" dur="1000"/>
                                        <p:tgtEl>
                                          <p:spTgt spid="25"/>
                                        </p:tgtEl>
                                      </p:cBhvr>
                                    </p:animEffect>
                                  </p:childTnLst>
                                </p:cTn>
                              </p:par>
                            </p:childTnLst>
                          </p:cTn>
                        </p:par>
                        <p:par>
                          <p:cTn id="93" fill="hold" nodeType="afterGroup">
                            <p:stCondLst>
                              <p:cond delay="11000"/>
                            </p:stCondLst>
                            <p:childTnLst>
                              <p:par>
                                <p:cTn id="94" presetID="22" presetClass="entr" presetSubtype="8" fill="hold" nodeType="afterEffect">
                                  <p:stCondLst>
                                    <p:cond delay="0"/>
                                  </p:stCondLst>
                                  <p:childTnLst>
                                    <p:set>
                                      <p:cBhvr>
                                        <p:cTn id="95" dur="1" fill="hold">
                                          <p:stCondLst>
                                            <p:cond delay="0"/>
                                          </p:stCondLst>
                                        </p:cTn>
                                        <p:tgtEl>
                                          <p:spTgt spid="48166"/>
                                        </p:tgtEl>
                                        <p:attrNameLst>
                                          <p:attrName>style.visibility</p:attrName>
                                        </p:attrNameLst>
                                      </p:cBhvr>
                                      <p:to>
                                        <p:strVal val="visible"/>
                                      </p:to>
                                    </p:set>
                                    <p:animEffect transition="in" filter="wipe(left)">
                                      <p:cBhvr>
                                        <p:cTn id="96" dur="1000"/>
                                        <p:tgtEl>
                                          <p:spTgt spid="48166"/>
                                        </p:tgtEl>
                                      </p:cBhvr>
                                    </p:animEffect>
                                  </p:childTnLst>
                                </p:cTn>
                              </p:par>
                              <p:par>
                                <p:cTn id="97" presetID="22" presetClass="entr" presetSubtype="8" fill="hold" nodeType="withEffect">
                                  <p:stCondLst>
                                    <p:cond delay="0"/>
                                  </p:stCondLst>
                                  <p:childTnLst>
                                    <p:set>
                                      <p:cBhvr>
                                        <p:cTn id="98" dur="1" fill="hold">
                                          <p:stCondLst>
                                            <p:cond delay="0"/>
                                          </p:stCondLst>
                                        </p:cTn>
                                        <p:tgtEl>
                                          <p:spTgt spid="31"/>
                                        </p:tgtEl>
                                        <p:attrNameLst>
                                          <p:attrName>style.visibility</p:attrName>
                                        </p:attrNameLst>
                                      </p:cBhvr>
                                      <p:to>
                                        <p:strVal val="visible"/>
                                      </p:to>
                                    </p:set>
                                    <p:animEffect transition="in" filter="wipe(left)">
                                      <p:cBhvr>
                                        <p:cTn id="99" dur="1000"/>
                                        <p:tgtEl>
                                          <p:spTgt spid="31"/>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2" presetClass="entr" presetSubtype="8" fill="hold" nodeType="clickEffect">
                                  <p:stCondLst>
                                    <p:cond delay="0"/>
                                  </p:stCondLst>
                                  <p:childTnLst>
                                    <p:set>
                                      <p:cBhvr>
                                        <p:cTn id="103" dur="1" fill="hold">
                                          <p:stCondLst>
                                            <p:cond delay="0"/>
                                          </p:stCondLst>
                                        </p:cTn>
                                        <p:tgtEl>
                                          <p:spTgt spid="79"/>
                                        </p:tgtEl>
                                        <p:attrNameLst>
                                          <p:attrName>style.visibility</p:attrName>
                                        </p:attrNameLst>
                                      </p:cBhvr>
                                      <p:to>
                                        <p:strVal val="visible"/>
                                      </p:to>
                                    </p:set>
                                    <p:animEffect transition="in" filter="wipe(left)">
                                      <p:cBhvr>
                                        <p:cTn id="104" dur="1000"/>
                                        <p:tgtEl>
                                          <p:spTgt spid="79"/>
                                        </p:tgtEl>
                                      </p:cBhvr>
                                    </p:animEffect>
                                  </p:childTnLst>
                                </p:cTn>
                              </p:par>
                            </p:childTnLst>
                          </p:cTn>
                        </p:par>
                        <p:par>
                          <p:cTn id="105" fill="hold" nodeType="afterGroup">
                            <p:stCondLst>
                              <p:cond delay="1000"/>
                            </p:stCondLst>
                            <p:childTnLst>
                              <p:par>
                                <p:cTn id="106" presetID="22" presetClass="entr" presetSubtype="8" fill="hold" nodeType="afterEffect">
                                  <p:stCondLst>
                                    <p:cond delay="0"/>
                                  </p:stCondLst>
                                  <p:childTnLst>
                                    <p:set>
                                      <p:cBhvr>
                                        <p:cTn id="107" dur="1" fill="hold">
                                          <p:stCondLst>
                                            <p:cond delay="0"/>
                                          </p:stCondLst>
                                        </p:cTn>
                                        <p:tgtEl>
                                          <p:spTgt spid="48168"/>
                                        </p:tgtEl>
                                        <p:attrNameLst>
                                          <p:attrName>style.visibility</p:attrName>
                                        </p:attrNameLst>
                                      </p:cBhvr>
                                      <p:to>
                                        <p:strVal val="visible"/>
                                      </p:to>
                                    </p:set>
                                    <p:animEffect transition="in" filter="wipe(left)">
                                      <p:cBhvr>
                                        <p:cTn id="108" dur="1000"/>
                                        <p:tgtEl>
                                          <p:spTgt spid="48168"/>
                                        </p:tgtEl>
                                      </p:cBhvr>
                                    </p:animEffect>
                                  </p:childTnLst>
                                </p:cTn>
                              </p:par>
                            </p:childTnLst>
                          </p:cTn>
                        </p:par>
                        <p:par>
                          <p:cTn id="109" fill="hold" nodeType="afterGroup">
                            <p:stCondLst>
                              <p:cond delay="2000"/>
                            </p:stCondLst>
                            <p:childTnLst>
                              <p:par>
                                <p:cTn id="110" presetID="22" presetClass="entr" presetSubtype="8" fill="hold" nodeType="afterEffect">
                                  <p:stCondLst>
                                    <p:cond delay="0"/>
                                  </p:stCondLst>
                                  <p:childTnLst>
                                    <p:set>
                                      <p:cBhvr>
                                        <p:cTn id="111" dur="1" fill="hold">
                                          <p:stCondLst>
                                            <p:cond delay="0"/>
                                          </p:stCondLst>
                                        </p:cTn>
                                        <p:tgtEl>
                                          <p:spTgt spid="48170"/>
                                        </p:tgtEl>
                                        <p:attrNameLst>
                                          <p:attrName>style.visibility</p:attrName>
                                        </p:attrNameLst>
                                      </p:cBhvr>
                                      <p:to>
                                        <p:strVal val="visible"/>
                                      </p:to>
                                    </p:set>
                                    <p:animEffect transition="in" filter="wipe(left)">
                                      <p:cBhvr>
                                        <p:cTn id="112" dur="1000"/>
                                        <p:tgtEl>
                                          <p:spTgt spid="48170"/>
                                        </p:tgtEl>
                                      </p:cBhvr>
                                    </p:animEffect>
                                  </p:childTnLst>
                                </p:cTn>
                              </p:par>
                            </p:childTnLst>
                          </p:cTn>
                        </p:par>
                        <p:par>
                          <p:cTn id="113" fill="hold" nodeType="afterGroup">
                            <p:stCondLst>
                              <p:cond delay="3000"/>
                            </p:stCondLst>
                            <p:childTnLst>
                              <p:par>
                                <p:cTn id="114" presetID="22" presetClass="entr" presetSubtype="8" fill="hold" nodeType="afterEffect">
                                  <p:stCondLst>
                                    <p:cond delay="0"/>
                                  </p:stCondLst>
                                  <p:childTnLst>
                                    <p:set>
                                      <p:cBhvr>
                                        <p:cTn id="115" dur="1" fill="hold">
                                          <p:stCondLst>
                                            <p:cond delay="0"/>
                                          </p:stCondLst>
                                        </p:cTn>
                                        <p:tgtEl>
                                          <p:spTgt spid="48172"/>
                                        </p:tgtEl>
                                        <p:attrNameLst>
                                          <p:attrName>style.visibility</p:attrName>
                                        </p:attrNameLst>
                                      </p:cBhvr>
                                      <p:to>
                                        <p:strVal val="visible"/>
                                      </p:to>
                                    </p:set>
                                    <p:animEffect transition="in" filter="wipe(left)">
                                      <p:cBhvr>
                                        <p:cTn id="116" dur="1000"/>
                                        <p:tgtEl>
                                          <p:spTgt spid="48172"/>
                                        </p:tgtEl>
                                      </p:cBhvr>
                                    </p:animEffect>
                                  </p:childTnLst>
                                </p:cTn>
                              </p:par>
                            </p:childTnLst>
                          </p:cTn>
                        </p:par>
                        <p:par>
                          <p:cTn id="117" fill="hold" nodeType="afterGroup">
                            <p:stCondLst>
                              <p:cond delay="4000"/>
                            </p:stCondLst>
                            <p:childTnLst>
                              <p:par>
                                <p:cTn id="118" presetID="22" presetClass="entr" presetSubtype="8" fill="hold" nodeType="afterEffect">
                                  <p:stCondLst>
                                    <p:cond delay="0"/>
                                  </p:stCondLst>
                                  <p:childTnLst>
                                    <p:set>
                                      <p:cBhvr>
                                        <p:cTn id="119" dur="1" fill="hold">
                                          <p:stCondLst>
                                            <p:cond delay="0"/>
                                          </p:stCondLst>
                                        </p:cTn>
                                        <p:tgtEl>
                                          <p:spTgt spid="48174"/>
                                        </p:tgtEl>
                                        <p:attrNameLst>
                                          <p:attrName>style.visibility</p:attrName>
                                        </p:attrNameLst>
                                      </p:cBhvr>
                                      <p:to>
                                        <p:strVal val="visible"/>
                                      </p:to>
                                    </p:set>
                                    <p:animEffect transition="in" filter="wipe(left)">
                                      <p:cBhvr>
                                        <p:cTn id="120" dur="1000"/>
                                        <p:tgtEl>
                                          <p:spTgt spid="48174"/>
                                        </p:tgtEl>
                                      </p:cBhvr>
                                    </p:animEffect>
                                  </p:childTnLst>
                                </p:cTn>
                              </p:par>
                            </p:childTnLst>
                          </p:cTn>
                        </p:par>
                      </p:childTnLst>
                    </p:cTn>
                  </p:par>
                  <p:par>
                    <p:cTn id="121" fill="hold">
                      <p:stCondLst>
                        <p:cond delay="indefinite"/>
                      </p:stCondLst>
                      <p:childTnLst>
                        <p:par>
                          <p:cTn id="122" fill="hold">
                            <p:stCondLst>
                              <p:cond delay="0"/>
                            </p:stCondLst>
                            <p:childTnLst>
                              <p:par>
                                <p:cTn id="123" presetID="26" presetClass="entr" presetSubtype="0" fill="hold" grpId="0" nodeType="clickEffect">
                                  <p:stCondLst>
                                    <p:cond delay="0"/>
                                  </p:stCondLst>
                                  <p:childTnLst>
                                    <p:set>
                                      <p:cBhvr>
                                        <p:cTn id="124" dur="1" fill="hold">
                                          <p:stCondLst>
                                            <p:cond delay="0"/>
                                          </p:stCondLst>
                                        </p:cTn>
                                        <p:tgtEl>
                                          <p:spTgt spid="90"/>
                                        </p:tgtEl>
                                        <p:attrNameLst>
                                          <p:attrName>style.visibility</p:attrName>
                                        </p:attrNameLst>
                                      </p:cBhvr>
                                      <p:to>
                                        <p:strVal val="visible"/>
                                      </p:to>
                                    </p:set>
                                    <p:animEffect transition="in" filter="wipe(down)">
                                      <p:cBhvr>
                                        <p:cTn id="125" dur="580">
                                          <p:stCondLst>
                                            <p:cond delay="0"/>
                                          </p:stCondLst>
                                        </p:cTn>
                                        <p:tgtEl>
                                          <p:spTgt spid="90"/>
                                        </p:tgtEl>
                                      </p:cBhvr>
                                    </p:animEffect>
                                    <p:anim calcmode="lin" valueType="num">
                                      <p:cBhvr>
                                        <p:cTn id="126" dur="182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127" dur="664"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128" dur="664" tmFilter="0, 0; 0.125,0.2665; 0.25,0.4; 0.375,0.465; 0.5,0.5;  0.625,0.535; 0.75,0.6; 0.875,0.7335; 1,1">
                                          <p:stCondLst>
                                            <p:cond delay="664"/>
                                          </p:stCondLst>
                                        </p:cTn>
                                        <p:tgtEl>
                                          <p:spTgt spid="90"/>
                                        </p:tgtEl>
                                        <p:attrNameLst>
                                          <p:attrName>ppt_y</p:attrName>
                                        </p:attrNameLst>
                                      </p:cBhvr>
                                      <p:tavLst>
                                        <p:tav tm="0" fmla="#ppt_y-sin(pi*$)/9">
                                          <p:val>
                                            <p:fltVal val="0"/>
                                          </p:val>
                                        </p:tav>
                                        <p:tav tm="100000">
                                          <p:val>
                                            <p:fltVal val="1"/>
                                          </p:val>
                                        </p:tav>
                                      </p:tavLst>
                                    </p:anim>
                                    <p:anim calcmode="lin" valueType="num">
                                      <p:cBhvr>
                                        <p:cTn id="129" dur="332" tmFilter="0, 0; 0.125,0.2665; 0.25,0.4; 0.375,0.465; 0.5,0.5;  0.625,0.535; 0.75,0.6; 0.875,0.7335; 1,1">
                                          <p:stCondLst>
                                            <p:cond delay="1324"/>
                                          </p:stCondLst>
                                        </p:cTn>
                                        <p:tgtEl>
                                          <p:spTgt spid="90"/>
                                        </p:tgtEl>
                                        <p:attrNameLst>
                                          <p:attrName>ppt_y</p:attrName>
                                        </p:attrNameLst>
                                      </p:cBhvr>
                                      <p:tavLst>
                                        <p:tav tm="0" fmla="#ppt_y-sin(pi*$)/27">
                                          <p:val>
                                            <p:fltVal val="0"/>
                                          </p:val>
                                        </p:tav>
                                        <p:tav tm="100000">
                                          <p:val>
                                            <p:fltVal val="1"/>
                                          </p:val>
                                        </p:tav>
                                      </p:tavLst>
                                    </p:anim>
                                    <p:anim calcmode="lin" valueType="num">
                                      <p:cBhvr>
                                        <p:cTn id="130" dur="164" tmFilter="0, 0; 0.125,0.2665; 0.25,0.4; 0.375,0.465; 0.5,0.5;  0.625,0.535; 0.75,0.6; 0.875,0.7335; 1,1">
                                          <p:stCondLst>
                                            <p:cond delay="1656"/>
                                          </p:stCondLst>
                                        </p:cTn>
                                        <p:tgtEl>
                                          <p:spTgt spid="90"/>
                                        </p:tgtEl>
                                        <p:attrNameLst>
                                          <p:attrName>ppt_y</p:attrName>
                                        </p:attrNameLst>
                                      </p:cBhvr>
                                      <p:tavLst>
                                        <p:tav tm="0" fmla="#ppt_y-sin(pi*$)/81">
                                          <p:val>
                                            <p:fltVal val="0"/>
                                          </p:val>
                                        </p:tav>
                                        <p:tav tm="100000">
                                          <p:val>
                                            <p:fltVal val="1"/>
                                          </p:val>
                                        </p:tav>
                                      </p:tavLst>
                                    </p:anim>
                                    <p:animScale>
                                      <p:cBhvr>
                                        <p:cTn id="131" dur="26">
                                          <p:stCondLst>
                                            <p:cond delay="650"/>
                                          </p:stCondLst>
                                        </p:cTn>
                                        <p:tgtEl>
                                          <p:spTgt spid="90"/>
                                        </p:tgtEl>
                                      </p:cBhvr>
                                      <p:to x="100000" y="60000"/>
                                    </p:animScale>
                                    <p:animScale>
                                      <p:cBhvr>
                                        <p:cTn id="132" dur="166" decel="50000">
                                          <p:stCondLst>
                                            <p:cond delay="676"/>
                                          </p:stCondLst>
                                        </p:cTn>
                                        <p:tgtEl>
                                          <p:spTgt spid="90"/>
                                        </p:tgtEl>
                                      </p:cBhvr>
                                      <p:to x="100000" y="100000"/>
                                    </p:animScale>
                                    <p:animScale>
                                      <p:cBhvr>
                                        <p:cTn id="133" dur="26">
                                          <p:stCondLst>
                                            <p:cond delay="1312"/>
                                          </p:stCondLst>
                                        </p:cTn>
                                        <p:tgtEl>
                                          <p:spTgt spid="90"/>
                                        </p:tgtEl>
                                      </p:cBhvr>
                                      <p:to x="100000" y="80000"/>
                                    </p:animScale>
                                    <p:animScale>
                                      <p:cBhvr>
                                        <p:cTn id="134" dur="166" decel="50000">
                                          <p:stCondLst>
                                            <p:cond delay="1338"/>
                                          </p:stCondLst>
                                        </p:cTn>
                                        <p:tgtEl>
                                          <p:spTgt spid="90"/>
                                        </p:tgtEl>
                                      </p:cBhvr>
                                      <p:to x="100000" y="100000"/>
                                    </p:animScale>
                                    <p:animScale>
                                      <p:cBhvr>
                                        <p:cTn id="135" dur="26">
                                          <p:stCondLst>
                                            <p:cond delay="1642"/>
                                          </p:stCondLst>
                                        </p:cTn>
                                        <p:tgtEl>
                                          <p:spTgt spid="90"/>
                                        </p:tgtEl>
                                      </p:cBhvr>
                                      <p:to x="100000" y="90000"/>
                                    </p:animScale>
                                    <p:animScale>
                                      <p:cBhvr>
                                        <p:cTn id="136" dur="166" decel="50000">
                                          <p:stCondLst>
                                            <p:cond delay="1668"/>
                                          </p:stCondLst>
                                        </p:cTn>
                                        <p:tgtEl>
                                          <p:spTgt spid="90"/>
                                        </p:tgtEl>
                                      </p:cBhvr>
                                      <p:to x="100000" y="100000"/>
                                    </p:animScale>
                                    <p:animScale>
                                      <p:cBhvr>
                                        <p:cTn id="137" dur="26">
                                          <p:stCondLst>
                                            <p:cond delay="1808"/>
                                          </p:stCondLst>
                                        </p:cTn>
                                        <p:tgtEl>
                                          <p:spTgt spid="90"/>
                                        </p:tgtEl>
                                      </p:cBhvr>
                                      <p:to x="100000" y="95000"/>
                                    </p:animScale>
                                    <p:animScale>
                                      <p:cBhvr>
                                        <p:cTn id="138" dur="166" decel="50000">
                                          <p:stCondLst>
                                            <p:cond delay="1834"/>
                                          </p:stCondLst>
                                        </p:cTn>
                                        <p:tgtEl>
                                          <p:spTgt spid="90"/>
                                        </p:tgtEl>
                                      </p:cBhvr>
                                      <p:to x="100000" y="100000"/>
                                    </p:animScale>
                                  </p:childTnLst>
                                </p:cTn>
                              </p:par>
                              <p:par>
                                <p:cTn id="139" presetID="26" presetClass="entr" presetSubtype="0" fill="hold" grpId="0" nodeType="withEffect">
                                  <p:stCondLst>
                                    <p:cond delay="0"/>
                                  </p:stCondLst>
                                  <p:childTnLst>
                                    <p:set>
                                      <p:cBhvr>
                                        <p:cTn id="140" dur="1" fill="hold">
                                          <p:stCondLst>
                                            <p:cond delay="0"/>
                                          </p:stCondLst>
                                        </p:cTn>
                                        <p:tgtEl>
                                          <p:spTgt spid="89"/>
                                        </p:tgtEl>
                                        <p:attrNameLst>
                                          <p:attrName>style.visibility</p:attrName>
                                        </p:attrNameLst>
                                      </p:cBhvr>
                                      <p:to>
                                        <p:strVal val="visible"/>
                                      </p:to>
                                    </p:set>
                                    <p:animEffect transition="in" filter="wipe(down)">
                                      <p:cBhvr>
                                        <p:cTn id="141" dur="580">
                                          <p:stCondLst>
                                            <p:cond delay="0"/>
                                          </p:stCondLst>
                                        </p:cTn>
                                        <p:tgtEl>
                                          <p:spTgt spid="89"/>
                                        </p:tgtEl>
                                      </p:cBhvr>
                                    </p:animEffect>
                                    <p:anim calcmode="lin" valueType="num">
                                      <p:cBhvr>
                                        <p:cTn id="142" dur="1822" tmFilter="0,0; 0.14,0.36; 0.43,0.73; 0.71,0.91; 1.0,1.0">
                                          <p:stCondLst>
                                            <p:cond delay="0"/>
                                          </p:stCondLst>
                                        </p:cTn>
                                        <p:tgtEl>
                                          <p:spTgt spid="89"/>
                                        </p:tgtEl>
                                        <p:attrNameLst>
                                          <p:attrName>ppt_x</p:attrName>
                                        </p:attrNameLst>
                                      </p:cBhvr>
                                      <p:tavLst>
                                        <p:tav tm="0">
                                          <p:val>
                                            <p:strVal val="#ppt_x-0.25"/>
                                          </p:val>
                                        </p:tav>
                                        <p:tav tm="100000">
                                          <p:val>
                                            <p:strVal val="#ppt_x"/>
                                          </p:val>
                                        </p:tav>
                                      </p:tavLst>
                                    </p:anim>
                                    <p:anim calcmode="lin" valueType="num">
                                      <p:cBhvr>
                                        <p:cTn id="143" dur="664" tmFilter="0.0,0.0; 0.25,0.07; 0.50,0.2; 0.75,0.467; 1.0,1.0">
                                          <p:stCondLst>
                                            <p:cond delay="0"/>
                                          </p:stCondLst>
                                        </p:cTn>
                                        <p:tgtEl>
                                          <p:spTgt spid="89"/>
                                        </p:tgtEl>
                                        <p:attrNameLst>
                                          <p:attrName>ppt_y</p:attrName>
                                        </p:attrNameLst>
                                      </p:cBhvr>
                                      <p:tavLst>
                                        <p:tav tm="0" fmla="#ppt_y-sin(pi*$)/3">
                                          <p:val>
                                            <p:fltVal val="0.5"/>
                                          </p:val>
                                        </p:tav>
                                        <p:tav tm="100000">
                                          <p:val>
                                            <p:fltVal val="1"/>
                                          </p:val>
                                        </p:tav>
                                      </p:tavLst>
                                    </p:anim>
                                    <p:anim calcmode="lin" valueType="num">
                                      <p:cBhvr>
                                        <p:cTn id="144" dur="664" tmFilter="0, 0; 0.125,0.2665; 0.25,0.4; 0.375,0.465; 0.5,0.5;  0.625,0.535; 0.75,0.6; 0.875,0.7335; 1,1">
                                          <p:stCondLst>
                                            <p:cond delay="664"/>
                                          </p:stCondLst>
                                        </p:cTn>
                                        <p:tgtEl>
                                          <p:spTgt spid="89"/>
                                        </p:tgtEl>
                                        <p:attrNameLst>
                                          <p:attrName>ppt_y</p:attrName>
                                        </p:attrNameLst>
                                      </p:cBhvr>
                                      <p:tavLst>
                                        <p:tav tm="0" fmla="#ppt_y-sin(pi*$)/9">
                                          <p:val>
                                            <p:fltVal val="0"/>
                                          </p:val>
                                        </p:tav>
                                        <p:tav tm="100000">
                                          <p:val>
                                            <p:fltVal val="1"/>
                                          </p:val>
                                        </p:tav>
                                      </p:tavLst>
                                    </p:anim>
                                    <p:anim calcmode="lin" valueType="num">
                                      <p:cBhvr>
                                        <p:cTn id="145" dur="332" tmFilter="0, 0; 0.125,0.2665; 0.25,0.4; 0.375,0.465; 0.5,0.5;  0.625,0.535; 0.75,0.6; 0.875,0.7335; 1,1">
                                          <p:stCondLst>
                                            <p:cond delay="1324"/>
                                          </p:stCondLst>
                                        </p:cTn>
                                        <p:tgtEl>
                                          <p:spTgt spid="89"/>
                                        </p:tgtEl>
                                        <p:attrNameLst>
                                          <p:attrName>ppt_y</p:attrName>
                                        </p:attrNameLst>
                                      </p:cBhvr>
                                      <p:tavLst>
                                        <p:tav tm="0" fmla="#ppt_y-sin(pi*$)/27">
                                          <p:val>
                                            <p:fltVal val="0"/>
                                          </p:val>
                                        </p:tav>
                                        <p:tav tm="100000">
                                          <p:val>
                                            <p:fltVal val="1"/>
                                          </p:val>
                                        </p:tav>
                                      </p:tavLst>
                                    </p:anim>
                                    <p:anim calcmode="lin" valueType="num">
                                      <p:cBhvr>
                                        <p:cTn id="146" dur="164" tmFilter="0, 0; 0.125,0.2665; 0.25,0.4; 0.375,0.465; 0.5,0.5;  0.625,0.535; 0.75,0.6; 0.875,0.7335; 1,1">
                                          <p:stCondLst>
                                            <p:cond delay="1656"/>
                                          </p:stCondLst>
                                        </p:cTn>
                                        <p:tgtEl>
                                          <p:spTgt spid="89"/>
                                        </p:tgtEl>
                                        <p:attrNameLst>
                                          <p:attrName>ppt_y</p:attrName>
                                        </p:attrNameLst>
                                      </p:cBhvr>
                                      <p:tavLst>
                                        <p:tav tm="0" fmla="#ppt_y-sin(pi*$)/81">
                                          <p:val>
                                            <p:fltVal val="0"/>
                                          </p:val>
                                        </p:tav>
                                        <p:tav tm="100000">
                                          <p:val>
                                            <p:fltVal val="1"/>
                                          </p:val>
                                        </p:tav>
                                      </p:tavLst>
                                    </p:anim>
                                    <p:animScale>
                                      <p:cBhvr>
                                        <p:cTn id="147" dur="26">
                                          <p:stCondLst>
                                            <p:cond delay="650"/>
                                          </p:stCondLst>
                                        </p:cTn>
                                        <p:tgtEl>
                                          <p:spTgt spid="89"/>
                                        </p:tgtEl>
                                      </p:cBhvr>
                                      <p:to x="100000" y="60000"/>
                                    </p:animScale>
                                    <p:animScale>
                                      <p:cBhvr>
                                        <p:cTn id="148" dur="166" decel="50000">
                                          <p:stCondLst>
                                            <p:cond delay="676"/>
                                          </p:stCondLst>
                                        </p:cTn>
                                        <p:tgtEl>
                                          <p:spTgt spid="89"/>
                                        </p:tgtEl>
                                      </p:cBhvr>
                                      <p:to x="100000" y="100000"/>
                                    </p:animScale>
                                    <p:animScale>
                                      <p:cBhvr>
                                        <p:cTn id="149" dur="26">
                                          <p:stCondLst>
                                            <p:cond delay="1312"/>
                                          </p:stCondLst>
                                        </p:cTn>
                                        <p:tgtEl>
                                          <p:spTgt spid="89"/>
                                        </p:tgtEl>
                                      </p:cBhvr>
                                      <p:to x="100000" y="80000"/>
                                    </p:animScale>
                                    <p:animScale>
                                      <p:cBhvr>
                                        <p:cTn id="150" dur="166" decel="50000">
                                          <p:stCondLst>
                                            <p:cond delay="1338"/>
                                          </p:stCondLst>
                                        </p:cTn>
                                        <p:tgtEl>
                                          <p:spTgt spid="89"/>
                                        </p:tgtEl>
                                      </p:cBhvr>
                                      <p:to x="100000" y="100000"/>
                                    </p:animScale>
                                    <p:animScale>
                                      <p:cBhvr>
                                        <p:cTn id="151" dur="26">
                                          <p:stCondLst>
                                            <p:cond delay="1642"/>
                                          </p:stCondLst>
                                        </p:cTn>
                                        <p:tgtEl>
                                          <p:spTgt spid="89"/>
                                        </p:tgtEl>
                                      </p:cBhvr>
                                      <p:to x="100000" y="90000"/>
                                    </p:animScale>
                                    <p:animScale>
                                      <p:cBhvr>
                                        <p:cTn id="152" dur="166" decel="50000">
                                          <p:stCondLst>
                                            <p:cond delay="1668"/>
                                          </p:stCondLst>
                                        </p:cTn>
                                        <p:tgtEl>
                                          <p:spTgt spid="89"/>
                                        </p:tgtEl>
                                      </p:cBhvr>
                                      <p:to x="100000" y="100000"/>
                                    </p:animScale>
                                    <p:animScale>
                                      <p:cBhvr>
                                        <p:cTn id="153" dur="26">
                                          <p:stCondLst>
                                            <p:cond delay="1808"/>
                                          </p:stCondLst>
                                        </p:cTn>
                                        <p:tgtEl>
                                          <p:spTgt spid="89"/>
                                        </p:tgtEl>
                                      </p:cBhvr>
                                      <p:to x="100000" y="95000"/>
                                    </p:animScale>
                                    <p:animScale>
                                      <p:cBhvr>
                                        <p:cTn id="154" dur="166" decel="50000">
                                          <p:stCondLst>
                                            <p:cond delay="1834"/>
                                          </p:stCondLst>
                                        </p:cTn>
                                        <p:tgtEl>
                                          <p:spTgt spid="89"/>
                                        </p:tgtEl>
                                      </p:cBhvr>
                                      <p:to x="100000" y="100000"/>
                                    </p:animScale>
                                  </p:childTnLst>
                                </p:cTn>
                              </p:par>
                              <p:par>
                                <p:cTn id="155" presetID="26" presetClass="entr" presetSubtype="0" fill="hold" grpId="0" nodeType="withEffect">
                                  <p:stCondLst>
                                    <p:cond delay="0"/>
                                  </p:stCondLst>
                                  <p:childTnLst>
                                    <p:set>
                                      <p:cBhvr>
                                        <p:cTn id="156" dur="1" fill="hold">
                                          <p:stCondLst>
                                            <p:cond delay="0"/>
                                          </p:stCondLst>
                                        </p:cTn>
                                        <p:tgtEl>
                                          <p:spTgt spid="87"/>
                                        </p:tgtEl>
                                        <p:attrNameLst>
                                          <p:attrName>style.visibility</p:attrName>
                                        </p:attrNameLst>
                                      </p:cBhvr>
                                      <p:to>
                                        <p:strVal val="visible"/>
                                      </p:to>
                                    </p:set>
                                    <p:animEffect transition="in" filter="wipe(down)">
                                      <p:cBhvr>
                                        <p:cTn id="157" dur="580">
                                          <p:stCondLst>
                                            <p:cond delay="0"/>
                                          </p:stCondLst>
                                        </p:cTn>
                                        <p:tgtEl>
                                          <p:spTgt spid="87"/>
                                        </p:tgtEl>
                                      </p:cBhvr>
                                    </p:animEffect>
                                    <p:anim calcmode="lin" valueType="num">
                                      <p:cBhvr>
                                        <p:cTn id="158" dur="1822"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159" dur="664"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160" dur="664" tmFilter="0, 0; 0.125,0.2665; 0.25,0.4; 0.375,0.465; 0.5,0.5;  0.625,0.535; 0.75,0.6; 0.875,0.7335; 1,1">
                                          <p:stCondLst>
                                            <p:cond delay="664"/>
                                          </p:stCondLst>
                                        </p:cTn>
                                        <p:tgtEl>
                                          <p:spTgt spid="87"/>
                                        </p:tgtEl>
                                        <p:attrNameLst>
                                          <p:attrName>ppt_y</p:attrName>
                                        </p:attrNameLst>
                                      </p:cBhvr>
                                      <p:tavLst>
                                        <p:tav tm="0" fmla="#ppt_y-sin(pi*$)/9">
                                          <p:val>
                                            <p:fltVal val="0"/>
                                          </p:val>
                                        </p:tav>
                                        <p:tav tm="100000">
                                          <p:val>
                                            <p:fltVal val="1"/>
                                          </p:val>
                                        </p:tav>
                                      </p:tavLst>
                                    </p:anim>
                                    <p:anim calcmode="lin" valueType="num">
                                      <p:cBhvr>
                                        <p:cTn id="161" dur="332" tmFilter="0, 0; 0.125,0.2665; 0.25,0.4; 0.375,0.465; 0.5,0.5;  0.625,0.535; 0.75,0.6; 0.875,0.7335; 1,1">
                                          <p:stCondLst>
                                            <p:cond delay="1324"/>
                                          </p:stCondLst>
                                        </p:cTn>
                                        <p:tgtEl>
                                          <p:spTgt spid="87"/>
                                        </p:tgtEl>
                                        <p:attrNameLst>
                                          <p:attrName>ppt_y</p:attrName>
                                        </p:attrNameLst>
                                      </p:cBhvr>
                                      <p:tavLst>
                                        <p:tav tm="0" fmla="#ppt_y-sin(pi*$)/27">
                                          <p:val>
                                            <p:fltVal val="0"/>
                                          </p:val>
                                        </p:tav>
                                        <p:tav tm="100000">
                                          <p:val>
                                            <p:fltVal val="1"/>
                                          </p:val>
                                        </p:tav>
                                      </p:tavLst>
                                    </p:anim>
                                    <p:anim calcmode="lin" valueType="num">
                                      <p:cBhvr>
                                        <p:cTn id="162" dur="164" tmFilter="0, 0; 0.125,0.2665; 0.25,0.4; 0.375,0.465; 0.5,0.5;  0.625,0.535; 0.75,0.6; 0.875,0.7335; 1,1">
                                          <p:stCondLst>
                                            <p:cond delay="1656"/>
                                          </p:stCondLst>
                                        </p:cTn>
                                        <p:tgtEl>
                                          <p:spTgt spid="87"/>
                                        </p:tgtEl>
                                        <p:attrNameLst>
                                          <p:attrName>ppt_y</p:attrName>
                                        </p:attrNameLst>
                                      </p:cBhvr>
                                      <p:tavLst>
                                        <p:tav tm="0" fmla="#ppt_y-sin(pi*$)/81">
                                          <p:val>
                                            <p:fltVal val="0"/>
                                          </p:val>
                                        </p:tav>
                                        <p:tav tm="100000">
                                          <p:val>
                                            <p:fltVal val="1"/>
                                          </p:val>
                                        </p:tav>
                                      </p:tavLst>
                                    </p:anim>
                                    <p:animScale>
                                      <p:cBhvr>
                                        <p:cTn id="163" dur="26">
                                          <p:stCondLst>
                                            <p:cond delay="650"/>
                                          </p:stCondLst>
                                        </p:cTn>
                                        <p:tgtEl>
                                          <p:spTgt spid="87"/>
                                        </p:tgtEl>
                                      </p:cBhvr>
                                      <p:to x="100000" y="60000"/>
                                    </p:animScale>
                                    <p:animScale>
                                      <p:cBhvr>
                                        <p:cTn id="164" dur="166" decel="50000">
                                          <p:stCondLst>
                                            <p:cond delay="676"/>
                                          </p:stCondLst>
                                        </p:cTn>
                                        <p:tgtEl>
                                          <p:spTgt spid="87"/>
                                        </p:tgtEl>
                                      </p:cBhvr>
                                      <p:to x="100000" y="100000"/>
                                    </p:animScale>
                                    <p:animScale>
                                      <p:cBhvr>
                                        <p:cTn id="165" dur="26">
                                          <p:stCondLst>
                                            <p:cond delay="1312"/>
                                          </p:stCondLst>
                                        </p:cTn>
                                        <p:tgtEl>
                                          <p:spTgt spid="87"/>
                                        </p:tgtEl>
                                      </p:cBhvr>
                                      <p:to x="100000" y="80000"/>
                                    </p:animScale>
                                    <p:animScale>
                                      <p:cBhvr>
                                        <p:cTn id="166" dur="166" decel="50000">
                                          <p:stCondLst>
                                            <p:cond delay="1338"/>
                                          </p:stCondLst>
                                        </p:cTn>
                                        <p:tgtEl>
                                          <p:spTgt spid="87"/>
                                        </p:tgtEl>
                                      </p:cBhvr>
                                      <p:to x="100000" y="100000"/>
                                    </p:animScale>
                                    <p:animScale>
                                      <p:cBhvr>
                                        <p:cTn id="167" dur="26">
                                          <p:stCondLst>
                                            <p:cond delay="1642"/>
                                          </p:stCondLst>
                                        </p:cTn>
                                        <p:tgtEl>
                                          <p:spTgt spid="87"/>
                                        </p:tgtEl>
                                      </p:cBhvr>
                                      <p:to x="100000" y="90000"/>
                                    </p:animScale>
                                    <p:animScale>
                                      <p:cBhvr>
                                        <p:cTn id="168" dur="166" decel="50000">
                                          <p:stCondLst>
                                            <p:cond delay="1668"/>
                                          </p:stCondLst>
                                        </p:cTn>
                                        <p:tgtEl>
                                          <p:spTgt spid="87"/>
                                        </p:tgtEl>
                                      </p:cBhvr>
                                      <p:to x="100000" y="100000"/>
                                    </p:animScale>
                                    <p:animScale>
                                      <p:cBhvr>
                                        <p:cTn id="169" dur="26">
                                          <p:stCondLst>
                                            <p:cond delay="1808"/>
                                          </p:stCondLst>
                                        </p:cTn>
                                        <p:tgtEl>
                                          <p:spTgt spid="87"/>
                                        </p:tgtEl>
                                      </p:cBhvr>
                                      <p:to x="100000" y="95000"/>
                                    </p:animScale>
                                    <p:animScale>
                                      <p:cBhvr>
                                        <p:cTn id="170" dur="166" decel="50000">
                                          <p:stCondLst>
                                            <p:cond delay="1834"/>
                                          </p:stCondLst>
                                        </p:cTn>
                                        <p:tgtEl>
                                          <p:spTgt spid="87"/>
                                        </p:tgtEl>
                                      </p:cBhvr>
                                      <p:to x="100000" y="100000"/>
                                    </p:animScale>
                                  </p:childTnLst>
                                </p:cTn>
                              </p:par>
                              <p:par>
                                <p:cTn id="171" presetID="26" presetClass="entr" presetSubtype="0" fill="hold" grpId="0" nodeType="withEffect">
                                  <p:stCondLst>
                                    <p:cond delay="0"/>
                                  </p:stCondLst>
                                  <p:childTnLst>
                                    <p:set>
                                      <p:cBhvr>
                                        <p:cTn id="172" dur="1" fill="hold">
                                          <p:stCondLst>
                                            <p:cond delay="0"/>
                                          </p:stCondLst>
                                        </p:cTn>
                                        <p:tgtEl>
                                          <p:spTgt spid="88"/>
                                        </p:tgtEl>
                                        <p:attrNameLst>
                                          <p:attrName>style.visibility</p:attrName>
                                        </p:attrNameLst>
                                      </p:cBhvr>
                                      <p:to>
                                        <p:strVal val="visible"/>
                                      </p:to>
                                    </p:set>
                                    <p:animEffect transition="in" filter="wipe(down)">
                                      <p:cBhvr>
                                        <p:cTn id="173" dur="580">
                                          <p:stCondLst>
                                            <p:cond delay="0"/>
                                          </p:stCondLst>
                                        </p:cTn>
                                        <p:tgtEl>
                                          <p:spTgt spid="88"/>
                                        </p:tgtEl>
                                      </p:cBhvr>
                                    </p:animEffect>
                                    <p:anim calcmode="lin" valueType="num">
                                      <p:cBhvr>
                                        <p:cTn id="174" dur="1822" tmFilter="0,0; 0.14,0.36; 0.43,0.73; 0.71,0.91; 1.0,1.0">
                                          <p:stCondLst>
                                            <p:cond delay="0"/>
                                          </p:stCondLst>
                                        </p:cTn>
                                        <p:tgtEl>
                                          <p:spTgt spid="88"/>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88"/>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88"/>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88"/>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88"/>
                                        </p:tgtEl>
                                        <p:attrNameLst>
                                          <p:attrName>ppt_y</p:attrName>
                                        </p:attrNameLst>
                                      </p:cBhvr>
                                      <p:tavLst>
                                        <p:tav tm="0" fmla="#ppt_y-sin(pi*$)/81">
                                          <p:val>
                                            <p:fltVal val="0"/>
                                          </p:val>
                                        </p:tav>
                                        <p:tav tm="100000">
                                          <p:val>
                                            <p:fltVal val="1"/>
                                          </p:val>
                                        </p:tav>
                                      </p:tavLst>
                                    </p:anim>
                                    <p:animScale>
                                      <p:cBhvr>
                                        <p:cTn id="179" dur="26">
                                          <p:stCondLst>
                                            <p:cond delay="650"/>
                                          </p:stCondLst>
                                        </p:cTn>
                                        <p:tgtEl>
                                          <p:spTgt spid="88"/>
                                        </p:tgtEl>
                                      </p:cBhvr>
                                      <p:to x="100000" y="60000"/>
                                    </p:animScale>
                                    <p:animScale>
                                      <p:cBhvr>
                                        <p:cTn id="180" dur="166" decel="50000">
                                          <p:stCondLst>
                                            <p:cond delay="676"/>
                                          </p:stCondLst>
                                        </p:cTn>
                                        <p:tgtEl>
                                          <p:spTgt spid="88"/>
                                        </p:tgtEl>
                                      </p:cBhvr>
                                      <p:to x="100000" y="100000"/>
                                    </p:animScale>
                                    <p:animScale>
                                      <p:cBhvr>
                                        <p:cTn id="181" dur="26">
                                          <p:stCondLst>
                                            <p:cond delay="1312"/>
                                          </p:stCondLst>
                                        </p:cTn>
                                        <p:tgtEl>
                                          <p:spTgt spid="88"/>
                                        </p:tgtEl>
                                      </p:cBhvr>
                                      <p:to x="100000" y="80000"/>
                                    </p:animScale>
                                    <p:animScale>
                                      <p:cBhvr>
                                        <p:cTn id="182" dur="166" decel="50000">
                                          <p:stCondLst>
                                            <p:cond delay="1338"/>
                                          </p:stCondLst>
                                        </p:cTn>
                                        <p:tgtEl>
                                          <p:spTgt spid="88"/>
                                        </p:tgtEl>
                                      </p:cBhvr>
                                      <p:to x="100000" y="100000"/>
                                    </p:animScale>
                                    <p:animScale>
                                      <p:cBhvr>
                                        <p:cTn id="183" dur="26">
                                          <p:stCondLst>
                                            <p:cond delay="1642"/>
                                          </p:stCondLst>
                                        </p:cTn>
                                        <p:tgtEl>
                                          <p:spTgt spid="88"/>
                                        </p:tgtEl>
                                      </p:cBhvr>
                                      <p:to x="100000" y="90000"/>
                                    </p:animScale>
                                    <p:animScale>
                                      <p:cBhvr>
                                        <p:cTn id="184" dur="166" decel="50000">
                                          <p:stCondLst>
                                            <p:cond delay="1668"/>
                                          </p:stCondLst>
                                        </p:cTn>
                                        <p:tgtEl>
                                          <p:spTgt spid="88"/>
                                        </p:tgtEl>
                                      </p:cBhvr>
                                      <p:to x="100000" y="100000"/>
                                    </p:animScale>
                                    <p:animScale>
                                      <p:cBhvr>
                                        <p:cTn id="185" dur="26">
                                          <p:stCondLst>
                                            <p:cond delay="1808"/>
                                          </p:stCondLst>
                                        </p:cTn>
                                        <p:tgtEl>
                                          <p:spTgt spid="88"/>
                                        </p:tgtEl>
                                      </p:cBhvr>
                                      <p:to x="100000" y="95000"/>
                                    </p:animScale>
                                    <p:animScale>
                                      <p:cBhvr>
                                        <p:cTn id="186" dur="166" decel="50000">
                                          <p:stCondLst>
                                            <p:cond delay="1834"/>
                                          </p:stCondLst>
                                        </p:cTn>
                                        <p:tgtEl>
                                          <p:spTgt spid="88"/>
                                        </p:tgtEl>
                                      </p:cBhvr>
                                      <p:to x="100000" y="100000"/>
                                    </p:animScale>
                                  </p:childTnLst>
                                </p:cTn>
                              </p:par>
                              <p:par>
                                <p:cTn id="187" presetID="26" presetClass="entr" presetSubtype="0" fill="hold" grpId="0" nodeType="withEffect">
                                  <p:stCondLst>
                                    <p:cond delay="0"/>
                                  </p:stCondLst>
                                  <p:childTnLst>
                                    <p:set>
                                      <p:cBhvr>
                                        <p:cTn id="188" dur="1" fill="hold">
                                          <p:stCondLst>
                                            <p:cond delay="0"/>
                                          </p:stCondLst>
                                        </p:cTn>
                                        <p:tgtEl>
                                          <p:spTgt spid="92"/>
                                        </p:tgtEl>
                                        <p:attrNameLst>
                                          <p:attrName>style.visibility</p:attrName>
                                        </p:attrNameLst>
                                      </p:cBhvr>
                                      <p:to>
                                        <p:strVal val="visible"/>
                                      </p:to>
                                    </p:set>
                                    <p:animEffect transition="in" filter="wipe(down)">
                                      <p:cBhvr>
                                        <p:cTn id="189" dur="580">
                                          <p:stCondLst>
                                            <p:cond delay="0"/>
                                          </p:stCondLst>
                                        </p:cTn>
                                        <p:tgtEl>
                                          <p:spTgt spid="92"/>
                                        </p:tgtEl>
                                      </p:cBhvr>
                                    </p:animEffect>
                                    <p:anim calcmode="lin" valueType="num">
                                      <p:cBhvr>
                                        <p:cTn id="190" dur="1822" tmFilter="0,0; 0.14,0.36; 0.43,0.73; 0.71,0.91; 1.0,1.0">
                                          <p:stCondLst>
                                            <p:cond delay="0"/>
                                          </p:stCondLst>
                                        </p:cTn>
                                        <p:tgtEl>
                                          <p:spTgt spid="92"/>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92"/>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92"/>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92"/>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92"/>
                                        </p:tgtEl>
                                        <p:attrNameLst>
                                          <p:attrName>ppt_y</p:attrName>
                                        </p:attrNameLst>
                                      </p:cBhvr>
                                      <p:tavLst>
                                        <p:tav tm="0" fmla="#ppt_y-sin(pi*$)/81">
                                          <p:val>
                                            <p:fltVal val="0"/>
                                          </p:val>
                                        </p:tav>
                                        <p:tav tm="100000">
                                          <p:val>
                                            <p:fltVal val="1"/>
                                          </p:val>
                                        </p:tav>
                                      </p:tavLst>
                                    </p:anim>
                                    <p:animScale>
                                      <p:cBhvr>
                                        <p:cTn id="195" dur="26">
                                          <p:stCondLst>
                                            <p:cond delay="650"/>
                                          </p:stCondLst>
                                        </p:cTn>
                                        <p:tgtEl>
                                          <p:spTgt spid="92"/>
                                        </p:tgtEl>
                                      </p:cBhvr>
                                      <p:to x="100000" y="60000"/>
                                    </p:animScale>
                                    <p:animScale>
                                      <p:cBhvr>
                                        <p:cTn id="196" dur="166" decel="50000">
                                          <p:stCondLst>
                                            <p:cond delay="676"/>
                                          </p:stCondLst>
                                        </p:cTn>
                                        <p:tgtEl>
                                          <p:spTgt spid="92"/>
                                        </p:tgtEl>
                                      </p:cBhvr>
                                      <p:to x="100000" y="100000"/>
                                    </p:animScale>
                                    <p:animScale>
                                      <p:cBhvr>
                                        <p:cTn id="197" dur="26">
                                          <p:stCondLst>
                                            <p:cond delay="1312"/>
                                          </p:stCondLst>
                                        </p:cTn>
                                        <p:tgtEl>
                                          <p:spTgt spid="92"/>
                                        </p:tgtEl>
                                      </p:cBhvr>
                                      <p:to x="100000" y="80000"/>
                                    </p:animScale>
                                    <p:animScale>
                                      <p:cBhvr>
                                        <p:cTn id="198" dur="166" decel="50000">
                                          <p:stCondLst>
                                            <p:cond delay="1338"/>
                                          </p:stCondLst>
                                        </p:cTn>
                                        <p:tgtEl>
                                          <p:spTgt spid="92"/>
                                        </p:tgtEl>
                                      </p:cBhvr>
                                      <p:to x="100000" y="100000"/>
                                    </p:animScale>
                                    <p:animScale>
                                      <p:cBhvr>
                                        <p:cTn id="199" dur="26">
                                          <p:stCondLst>
                                            <p:cond delay="1642"/>
                                          </p:stCondLst>
                                        </p:cTn>
                                        <p:tgtEl>
                                          <p:spTgt spid="92"/>
                                        </p:tgtEl>
                                      </p:cBhvr>
                                      <p:to x="100000" y="90000"/>
                                    </p:animScale>
                                    <p:animScale>
                                      <p:cBhvr>
                                        <p:cTn id="200" dur="166" decel="50000">
                                          <p:stCondLst>
                                            <p:cond delay="1668"/>
                                          </p:stCondLst>
                                        </p:cTn>
                                        <p:tgtEl>
                                          <p:spTgt spid="92"/>
                                        </p:tgtEl>
                                      </p:cBhvr>
                                      <p:to x="100000" y="100000"/>
                                    </p:animScale>
                                    <p:animScale>
                                      <p:cBhvr>
                                        <p:cTn id="201" dur="26">
                                          <p:stCondLst>
                                            <p:cond delay="1808"/>
                                          </p:stCondLst>
                                        </p:cTn>
                                        <p:tgtEl>
                                          <p:spTgt spid="92"/>
                                        </p:tgtEl>
                                      </p:cBhvr>
                                      <p:to x="100000" y="95000"/>
                                    </p:animScale>
                                    <p:animScale>
                                      <p:cBhvr>
                                        <p:cTn id="202" dur="166" decel="50000">
                                          <p:stCondLst>
                                            <p:cond delay="1834"/>
                                          </p:stCondLst>
                                        </p:cTn>
                                        <p:tgtEl>
                                          <p:spTgt spid="92"/>
                                        </p:tgtEl>
                                      </p:cBhvr>
                                      <p:to x="100000" y="100000"/>
                                    </p:animScale>
                                  </p:childTnLst>
                                </p:cTn>
                              </p:par>
                              <p:par>
                                <p:cTn id="203" presetID="26" presetClass="entr" presetSubtype="0" fill="hold" grpId="0" nodeType="withEffect">
                                  <p:stCondLst>
                                    <p:cond delay="0"/>
                                  </p:stCondLst>
                                  <p:childTnLst>
                                    <p:set>
                                      <p:cBhvr>
                                        <p:cTn id="204" dur="1" fill="hold">
                                          <p:stCondLst>
                                            <p:cond delay="0"/>
                                          </p:stCondLst>
                                        </p:cTn>
                                        <p:tgtEl>
                                          <p:spTgt spid="91"/>
                                        </p:tgtEl>
                                        <p:attrNameLst>
                                          <p:attrName>style.visibility</p:attrName>
                                        </p:attrNameLst>
                                      </p:cBhvr>
                                      <p:to>
                                        <p:strVal val="visible"/>
                                      </p:to>
                                    </p:set>
                                    <p:animEffect transition="in" filter="wipe(down)">
                                      <p:cBhvr>
                                        <p:cTn id="205" dur="580">
                                          <p:stCondLst>
                                            <p:cond delay="0"/>
                                          </p:stCondLst>
                                        </p:cTn>
                                        <p:tgtEl>
                                          <p:spTgt spid="91"/>
                                        </p:tgtEl>
                                      </p:cBhvr>
                                    </p:animEffect>
                                    <p:anim calcmode="lin" valueType="num">
                                      <p:cBhvr>
                                        <p:cTn id="206" dur="1822" tmFilter="0,0; 0.14,0.36; 0.43,0.73; 0.71,0.91; 1.0,1.0">
                                          <p:stCondLst>
                                            <p:cond delay="0"/>
                                          </p:stCondLst>
                                        </p:cTn>
                                        <p:tgtEl>
                                          <p:spTgt spid="91"/>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91"/>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91"/>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91"/>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91"/>
                                        </p:tgtEl>
                                        <p:attrNameLst>
                                          <p:attrName>ppt_y</p:attrName>
                                        </p:attrNameLst>
                                      </p:cBhvr>
                                      <p:tavLst>
                                        <p:tav tm="0" fmla="#ppt_y-sin(pi*$)/81">
                                          <p:val>
                                            <p:fltVal val="0"/>
                                          </p:val>
                                        </p:tav>
                                        <p:tav tm="100000">
                                          <p:val>
                                            <p:fltVal val="1"/>
                                          </p:val>
                                        </p:tav>
                                      </p:tavLst>
                                    </p:anim>
                                    <p:animScale>
                                      <p:cBhvr>
                                        <p:cTn id="211" dur="26">
                                          <p:stCondLst>
                                            <p:cond delay="650"/>
                                          </p:stCondLst>
                                        </p:cTn>
                                        <p:tgtEl>
                                          <p:spTgt spid="91"/>
                                        </p:tgtEl>
                                      </p:cBhvr>
                                      <p:to x="100000" y="60000"/>
                                    </p:animScale>
                                    <p:animScale>
                                      <p:cBhvr>
                                        <p:cTn id="212" dur="166" decel="50000">
                                          <p:stCondLst>
                                            <p:cond delay="676"/>
                                          </p:stCondLst>
                                        </p:cTn>
                                        <p:tgtEl>
                                          <p:spTgt spid="91"/>
                                        </p:tgtEl>
                                      </p:cBhvr>
                                      <p:to x="100000" y="100000"/>
                                    </p:animScale>
                                    <p:animScale>
                                      <p:cBhvr>
                                        <p:cTn id="213" dur="26">
                                          <p:stCondLst>
                                            <p:cond delay="1312"/>
                                          </p:stCondLst>
                                        </p:cTn>
                                        <p:tgtEl>
                                          <p:spTgt spid="91"/>
                                        </p:tgtEl>
                                      </p:cBhvr>
                                      <p:to x="100000" y="80000"/>
                                    </p:animScale>
                                    <p:animScale>
                                      <p:cBhvr>
                                        <p:cTn id="214" dur="166" decel="50000">
                                          <p:stCondLst>
                                            <p:cond delay="1338"/>
                                          </p:stCondLst>
                                        </p:cTn>
                                        <p:tgtEl>
                                          <p:spTgt spid="91"/>
                                        </p:tgtEl>
                                      </p:cBhvr>
                                      <p:to x="100000" y="100000"/>
                                    </p:animScale>
                                    <p:animScale>
                                      <p:cBhvr>
                                        <p:cTn id="215" dur="26">
                                          <p:stCondLst>
                                            <p:cond delay="1642"/>
                                          </p:stCondLst>
                                        </p:cTn>
                                        <p:tgtEl>
                                          <p:spTgt spid="91"/>
                                        </p:tgtEl>
                                      </p:cBhvr>
                                      <p:to x="100000" y="90000"/>
                                    </p:animScale>
                                    <p:animScale>
                                      <p:cBhvr>
                                        <p:cTn id="216" dur="166" decel="50000">
                                          <p:stCondLst>
                                            <p:cond delay="1668"/>
                                          </p:stCondLst>
                                        </p:cTn>
                                        <p:tgtEl>
                                          <p:spTgt spid="91"/>
                                        </p:tgtEl>
                                      </p:cBhvr>
                                      <p:to x="100000" y="100000"/>
                                    </p:animScale>
                                    <p:animScale>
                                      <p:cBhvr>
                                        <p:cTn id="217" dur="26">
                                          <p:stCondLst>
                                            <p:cond delay="1808"/>
                                          </p:stCondLst>
                                        </p:cTn>
                                        <p:tgtEl>
                                          <p:spTgt spid="91"/>
                                        </p:tgtEl>
                                      </p:cBhvr>
                                      <p:to x="100000" y="95000"/>
                                    </p:animScale>
                                    <p:animScale>
                                      <p:cBhvr>
                                        <p:cTn id="218" dur="166" decel="50000">
                                          <p:stCondLst>
                                            <p:cond delay="1834"/>
                                          </p:stCondLst>
                                        </p:cTn>
                                        <p:tgtEl>
                                          <p:spTgt spid="91"/>
                                        </p:tgtEl>
                                      </p:cBhvr>
                                      <p:to x="100000" y="100000"/>
                                    </p:animScale>
                                  </p:childTnLst>
                                </p:cTn>
                              </p:par>
                              <p:par>
                                <p:cTn id="219" presetID="26" presetClass="entr" presetSubtype="0" fill="hold" grpId="0" nodeType="withEffect">
                                  <p:stCondLst>
                                    <p:cond delay="0"/>
                                  </p:stCondLst>
                                  <p:childTnLst>
                                    <p:set>
                                      <p:cBhvr>
                                        <p:cTn id="220" dur="1" fill="hold">
                                          <p:stCondLst>
                                            <p:cond delay="0"/>
                                          </p:stCondLst>
                                        </p:cTn>
                                        <p:tgtEl>
                                          <p:spTgt spid="94"/>
                                        </p:tgtEl>
                                        <p:attrNameLst>
                                          <p:attrName>style.visibility</p:attrName>
                                        </p:attrNameLst>
                                      </p:cBhvr>
                                      <p:to>
                                        <p:strVal val="visible"/>
                                      </p:to>
                                    </p:set>
                                    <p:animEffect transition="in" filter="wipe(down)">
                                      <p:cBhvr>
                                        <p:cTn id="221" dur="580">
                                          <p:stCondLst>
                                            <p:cond delay="0"/>
                                          </p:stCondLst>
                                        </p:cTn>
                                        <p:tgtEl>
                                          <p:spTgt spid="94"/>
                                        </p:tgtEl>
                                      </p:cBhvr>
                                    </p:animEffect>
                                    <p:anim calcmode="lin" valueType="num">
                                      <p:cBhvr>
                                        <p:cTn id="222" dur="182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223" dur="664"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224" dur="664" tmFilter="0, 0; 0.125,0.2665; 0.25,0.4; 0.375,0.465; 0.5,0.5;  0.625,0.535; 0.75,0.6; 0.875,0.7335; 1,1">
                                          <p:stCondLst>
                                            <p:cond delay="664"/>
                                          </p:stCondLst>
                                        </p:cTn>
                                        <p:tgtEl>
                                          <p:spTgt spid="94"/>
                                        </p:tgtEl>
                                        <p:attrNameLst>
                                          <p:attrName>ppt_y</p:attrName>
                                        </p:attrNameLst>
                                      </p:cBhvr>
                                      <p:tavLst>
                                        <p:tav tm="0" fmla="#ppt_y-sin(pi*$)/9">
                                          <p:val>
                                            <p:fltVal val="0"/>
                                          </p:val>
                                        </p:tav>
                                        <p:tav tm="100000">
                                          <p:val>
                                            <p:fltVal val="1"/>
                                          </p:val>
                                        </p:tav>
                                      </p:tavLst>
                                    </p:anim>
                                    <p:anim calcmode="lin" valueType="num">
                                      <p:cBhvr>
                                        <p:cTn id="225" dur="332" tmFilter="0, 0; 0.125,0.2665; 0.25,0.4; 0.375,0.465; 0.5,0.5;  0.625,0.535; 0.75,0.6; 0.875,0.7335; 1,1">
                                          <p:stCondLst>
                                            <p:cond delay="1324"/>
                                          </p:stCondLst>
                                        </p:cTn>
                                        <p:tgtEl>
                                          <p:spTgt spid="94"/>
                                        </p:tgtEl>
                                        <p:attrNameLst>
                                          <p:attrName>ppt_y</p:attrName>
                                        </p:attrNameLst>
                                      </p:cBhvr>
                                      <p:tavLst>
                                        <p:tav tm="0" fmla="#ppt_y-sin(pi*$)/27">
                                          <p:val>
                                            <p:fltVal val="0"/>
                                          </p:val>
                                        </p:tav>
                                        <p:tav tm="100000">
                                          <p:val>
                                            <p:fltVal val="1"/>
                                          </p:val>
                                        </p:tav>
                                      </p:tavLst>
                                    </p:anim>
                                    <p:anim calcmode="lin" valueType="num">
                                      <p:cBhvr>
                                        <p:cTn id="226" dur="164" tmFilter="0, 0; 0.125,0.2665; 0.25,0.4; 0.375,0.465; 0.5,0.5;  0.625,0.535; 0.75,0.6; 0.875,0.7335; 1,1">
                                          <p:stCondLst>
                                            <p:cond delay="1656"/>
                                          </p:stCondLst>
                                        </p:cTn>
                                        <p:tgtEl>
                                          <p:spTgt spid="94"/>
                                        </p:tgtEl>
                                        <p:attrNameLst>
                                          <p:attrName>ppt_y</p:attrName>
                                        </p:attrNameLst>
                                      </p:cBhvr>
                                      <p:tavLst>
                                        <p:tav tm="0" fmla="#ppt_y-sin(pi*$)/81">
                                          <p:val>
                                            <p:fltVal val="0"/>
                                          </p:val>
                                        </p:tav>
                                        <p:tav tm="100000">
                                          <p:val>
                                            <p:fltVal val="1"/>
                                          </p:val>
                                        </p:tav>
                                      </p:tavLst>
                                    </p:anim>
                                    <p:animScale>
                                      <p:cBhvr>
                                        <p:cTn id="227" dur="26">
                                          <p:stCondLst>
                                            <p:cond delay="650"/>
                                          </p:stCondLst>
                                        </p:cTn>
                                        <p:tgtEl>
                                          <p:spTgt spid="94"/>
                                        </p:tgtEl>
                                      </p:cBhvr>
                                      <p:to x="100000" y="60000"/>
                                    </p:animScale>
                                    <p:animScale>
                                      <p:cBhvr>
                                        <p:cTn id="228" dur="166" decel="50000">
                                          <p:stCondLst>
                                            <p:cond delay="676"/>
                                          </p:stCondLst>
                                        </p:cTn>
                                        <p:tgtEl>
                                          <p:spTgt spid="94"/>
                                        </p:tgtEl>
                                      </p:cBhvr>
                                      <p:to x="100000" y="100000"/>
                                    </p:animScale>
                                    <p:animScale>
                                      <p:cBhvr>
                                        <p:cTn id="229" dur="26">
                                          <p:stCondLst>
                                            <p:cond delay="1312"/>
                                          </p:stCondLst>
                                        </p:cTn>
                                        <p:tgtEl>
                                          <p:spTgt spid="94"/>
                                        </p:tgtEl>
                                      </p:cBhvr>
                                      <p:to x="100000" y="80000"/>
                                    </p:animScale>
                                    <p:animScale>
                                      <p:cBhvr>
                                        <p:cTn id="230" dur="166" decel="50000">
                                          <p:stCondLst>
                                            <p:cond delay="1338"/>
                                          </p:stCondLst>
                                        </p:cTn>
                                        <p:tgtEl>
                                          <p:spTgt spid="94"/>
                                        </p:tgtEl>
                                      </p:cBhvr>
                                      <p:to x="100000" y="100000"/>
                                    </p:animScale>
                                    <p:animScale>
                                      <p:cBhvr>
                                        <p:cTn id="231" dur="26">
                                          <p:stCondLst>
                                            <p:cond delay="1642"/>
                                          </p:stCondLst>
                                        </p:cTn>
                                        <p:tgtEl>
                                          <p:spTgt spid="94"/>
                                        </p:tgtEl>
                                      </p:cBhvr>
                                      <p:to x="100000" y="90000"/>
                                    </p:animScale>
                                    <p:animScale>
                                      <p:cBhvr>
                                        <p:cTn id="232" dur="166" decel="50000">
                                          <p:stCondLst>
                                            <p:cond delay="1668"/>
                                          </p:stCondLst>
                                        </p:cTn>
                                        <p:tgtEl>
                                          <p:spTgt spid="94"/>
                                        </p:tgtEl>
                                      </p:cBhvr>
                                      <p:to x="100000" y="100000"/>
                                    </p:animScale>
                                    <p:animScale>
                                      <p:cBhvr>
                                        <p:cTn id="233" dur="26">
                                          <p:stCondLst>
                                            <p:cond delay="1808"/>
                                          </p:stCondLst>
                                        </p:cTn>
                                        <p:tgtEl>
                                          <p:spTgt spid="94"/>
                                        </p:tgtEl>
                                      </p:cBhvr>
                                      <p:to x="100000" y="95000"/>
                                    </p:animScale>
                                    <p:animScale>
                                      <p:cBhvr>
                                        <p:cTn id="234" dur="166" decel="50000">
                                          <p:stCondLst>
                                            <p:cond delay="1834"/>
                                          </p:stCondLst>
                                        </p:cTn>
                                        <p:tgtEl>
                                          <p:spTgt spid="94"/>
                                        </p:tgtEl>
                                      </p:cBhvr>
                                      <p:to x="100000" y="100000"/>
                                    </p:animScale>
                                  </p:childTnLst>
                                </p:cTn>
                              </p:par>
                              <p:par>
                                <p:cTn id="235" presetID="26" presetClass="entr" presetSubtype="0" fill="hold" grpId="0" nodeType="withEffect">
                                  <p:stCondLst>
                                    <p:cond delay="0"/>
                                  </p:stCondLst>
                                  <p:childTnLst>
                                    <p:set>
                                      <p:cBhvr>
                                        <p:cTn id="236" dur="1" fill="hold">
                                          <p:stCondLst>
                                            <p:cond delay="0"/>
                                          </p:stCondLst>
                                        </p:cTn>
                                        <p:tgtEl>
                                          <p:spTgt spid="93"/>
                                        </p:tgtEl>
                                        <p:attrNameLst>
                                          <p:attrName>style.visibility</p:attrName>
                                        </p:attrNameLst>
                                      </p:cBhvr>
                                      <p:to>
                                        <p:strVal val="visible"/>
                                      </p:to>
                                    </p:set>
                                    <p:animEffect transition="in" filter="wipe(down)">
                                      <p:cBhvr>
                                        <p:cTn id="237" dur="580">
                                          <p:stCondLst>
                                            <p:cond delay="0"/>
                                          </p:stCondLst>
                                        </p:cTn>
                                        <p:tgtEl>
                                          <p:spTgt spid="93"/>
                                        </p:tgtEl>
                                      </p:cBhvr>
                                    </p:animEffect>
                                    <p:anim calcmode="lin" valueType="num">
                                      <p:cBhvr>
                                        <p:cTn id="238" dur="1822" tmFilter="0,0; 0.14,0.36; 0.43,0.73; 0.71,0.91; 1.0,1.0">
                                          <p:stCondLst>
                                            <p:cond delay="0"/>
                                          </p:stCondLst>
                                        </p:cTn>
                                        <p:tgtEl>
                                          <p:spTgt spid="93"/>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93"/>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93"/>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93"/>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93"/>
                                        </p:tgtEl>
                                        <p:attrNameLst>
                                          <p:attrName>ppt_y</p:attrName>
                                        </p:attrNameLst>
                                      </p:cBhvr>
                                      <p:tavLst>
                                        <p:tav tm="0" fmla="#ppt_y-sin(pi*$)/81">
                                          <p:val>
                                            <p:fltVal val="0"/>
                                          </p:val>
                                        </p:tav>
                                        <p:tav tm="100000">
                                          <p:val>
                                            <p:fltVal val="1"/>
                                          </p:val>
                                        </p:tav>
                                      </p:tavLst>
                                    </p:anim>
                                    <p:animScale>
                                      <p:cBhvr>
                                        <p:cTn id="243" dur="26">
                                          <p:stCondLst>
                                            <p:cond delay="650"/>
                                          </p:stCondLst>
                                        </p:cTn>
                                        <p:tgtEl>
                                          <p:spTgt spid="93"/>
                                        </p:tgtEl>
                                      </p:cBhvr>
                                      <p:to x="100000" y="60000"/>
                                    </p:animScale>
                                    <p:animScale>
                                      <p:cBhvr>
                                        <p:cTn id="244" dur="166" decel="50000">
                                          <p:stCondLst>
                                            <p:cond delay="676"/>
                                          </p:stCondLst>
                                        </p:cTn>
                                        <p:tgtEl>
                                          <p:spTgt spid="93"/>
                                        </p:tgtEl>
                                      </p:cBhvr>
                                      <p:to x="100000" y="100000"/>
                                    </p:animScale>
                                    <p:animScale>
                                      <p:cBhvr>
                                        <p:cTn id="245" dur="26">
                                          <p:stCondLst>
                                            <p:cond delay="1312"/>
                                          </p:stCondLst>
                                        </p:cTn>
                                        <p:tgtEl>
                                          <p:spTgt spid="93"/>
                                        </p:tgtEl>
                                      </p:cBhvr>
                                      <p:to x="100000" y="80000"/>
                                    </p:animScale>
                                    <p:animScale>
                                      <p:cBhvr>
                                        <p:cTn id="246" dur="166" decel="50000">
                                          <p:stCondLst>
                                            <p:cond delay="1338"/>
                                          </p:stCondLst>
                                        </p:cTn>
                                        <p:tgtEl>
                                          <p:spTgt spid="93"/>
                                        </p:tgtEl>
                                      </p:cBhvr>
                                      <p:to x="100000" y="100000"/>
                                    </p:animScale>
                                    <p:animScale>
                                      <p:cBhvr>
                                        <p:cTn id="247" dur="26">
                                          <p:stCondLst>
                                            <p:cond delay="1642"/>
                                          </p:stCondLst>
                                        </p:cTn>
                                        <p:tgtEl>
                                          <p:spTgt spid="93"/>
                                        </p:tgtEl>
                                      </p:cBhvr>
                                      <p:to x="100000" y="90000"/>
                                    </p:animScale>
                                    <p:animScale>
                                      <p:cBhvr>
                                        <p:cTn id="248" dur="166" decel="50000">
                                          <p:stCondLst>
                                            <p:cond delay="1668"/>
                                          </p:stCondLst>
                                        </p:cTn>
                                        <p:tgtEl>
                                          <p:spTgt spid="93"/>
                                        </p:tgtEl>
                                      </p:cBhvr>
                                      <p:to x="100000" y="100000"/>
                                    </p:animScale>
                                    <p:animScale>
                                      <p:cBhvr>
                                        <p:cTn id="249" dur="26">
                                          <p:stCondLst>
                                            <p:cond delay="1808"/>
                                          </p:stCondLst>
                                        </p:cTn>
                                        <p:tgtEl>
                                          <p:spTgt spid="93"/>
                                        </p:tgtEl>
                                      </p:cBhvr>
                                      <p:to x="100000" y="95000"/>
                                    </p:animScale>
                                    <p:animScale>
                                      <p:cBhvr>
                                        <p:cTn id="250" dur="166" decel="50000">
                                          <p:stCondLst>
                                            <p:cond delay="1834"/>
                                          </p:stCondLst>
                                        </p:cTn>
                                        <p:tgtEl>
                                          <p:spTgt spid="9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89" grpId="0"/>
      <p:bldP spid="90" grpId="0"/>
      <p:bldP spid="91" grpId="0"/>
      <p:bldP spid="92" grpId="0"/>
      <p:bldP spid="93" grpId="0"/>
      <p:bldP spid="9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375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5"/>
          <p:cNvSpPr txBox="1">
            <a:spLocks noChangeArrowheads="1"/>
          </p:cNvSpPr>
          <p:nvPr/>
        </p:nvSpPr>
        <p:spPr bwMode="auto">
          <a:xfrm>
            <a:off x="142875" y="4437063"/>
            <a:ext cx="88931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it-IT" altLang="it-IT" sz="2000">
                <a:latin typeface="Arial" pitchFamily="34" charset="0"/>
              </a:rPr>
              <a:t>Se le travi sono semplicemente appoggiate sulle colonne e trattenute dal semplice attrito, questo può essere vinto da forti accelerazioni orizzontali rese ancora più efficaci da importanti movimenti sussultori. Se per di più le strutture di appoggio oscillano in modo asimmetrico (stante la diversa rigidezza dei pilastri, es. per le oscillazioni verso sinistra nel caso in figura) può venir meno la condizione di appoggio e ne segue il crollo della trave.</a:t>
            </a:r>
          </a:p>
        </p:txBody>
      </p:sp>
      <p:sp>
        <p:nvSpPr>
          <p:cNvPr id="25604" name="Text Box 5"/>
          <p:cNvSpPr txBox="1">
            <a:spLocks noChangeArrowheads="1"/>
          </p:cNvSpPr>
          <p:nvPr/>
        </p:nvSpPr>
        <p:spPr bwMode="auto">
          <a:xfrm>
            <a:off x="1701800" y="609600"/>
            <a:ext cx="5775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it-IT" altLang="it-IT" sz="2400" b="1">
                <a:solidFill>
                  <a:srgbClr val="FF0000"/>
                </a:solidFill>
                <a:latin typeface="Arial" pitchFamily="34" charset="0"/>
              </a:rPr>
              <a:t>Emilia: crisi sismica 2012 e capannoni</a:t>
            </a:r>
          </a:p>
        </p:txBody>
      </p:sp>
      <p:sp>
        <p:nvSpPr>
          <p:cNvPr id="5" name="Text Box 8"/>
          <p:cNvSpPr txBox="1">
            <a:spLocks noChangeArrowheads="1"/>
          </p:cNvSpPr>
          <p:nvPr/>
        </p:nvSpPr>
        <p:spPr bwMode="auto">
          <a:xfrm>
            <a:off x="0" y="80963"/>
            <a:ext cx="9144000" cy="436562"/>
          </a:xfrm>
          <a:prstGeom prst="rect">
            <a:avLst/>
          </a:prstGeom>
          <a:solidFill>
            <a:schemeClr val="accent3">
              <a:lumMod val="40000"/>
              <a:lumOff val="60000"/>
            </a:schemeClr>
          </a:solidFill>
          <a:ln w="9525">
            <a:noFill/>
            <a:miter lim="800000"/>
            <a:headEnd/>
            <a:tailEnd/>
          </a:ln>
          <a:effectLst/>
        </p:spPr>
        <p:txBody>
          <a:bodyPr lIns="82296" tIns="41148" rIns="82296" bIns="41148">
            <a:spAutoFit/>
          </a:bodyPr>
          <a:lstStyle/>
          <a:p>
            <a:pPr algn="ctr" defTabSz="822325">
              <a:spcBef>
                <a:spcPct val="50000"/>
              </a:spcBef>
              <a:defRPr/>
            </a:pPr>
            <a:r>
              <a:rPr lang="it-IT" sz="2300" dirty="0">
                <a:latin typeface="Times New Roman" pitchFamily="18" charset="0"/>
              </a:rPr>
              <a:t>Principale carenza: </a:t>
            </a:r>
            <a:r>
              <a:rPr lang="it-IT" sz="2300" b="1" u="sng" dirty="0">
                <a:latin typeface="Times New Roman" pitchFamily="18" charset="0"/>
              </a:rPr>
              <a:t>mancanza di ritegni contro la perdita dell’appoggio</a:t>
            </a:r>
            <a:r>
              <a:rPr lang="it-IT" sz="2300" dirty="0">
                <a:latin typeface="Times New Roman" pitchFamily="18" charset="0"/>
              </a:rPr>
              <a:t>  </a:t>
            </a:r>
          </a:p>
        </p:txBody>
      </p:sp>
      <p:sp>
        <p:nvSpPr>
          <p:cNvPr id="6" name="Text Box 5"/>
          <p:cNvSpPr txBox="1">
            <a:spLocks noChangeArrowheads="1"/>
          </p:cNvSpPr>
          <p:nvPr/>
        </p:nvSpPr>
        <p:spPr bwMode="auto">
          <a:xfrm>
            <a:off x="142875" y="6370638"/>
            <a:ext cx="8893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defRPr/>
            </a:pPr>
            <a:r>
              <a:rPr lang="it-IT" altLang="it-IT" sz="1600" b="1" i="1" dirty="0">
                <a:solidFill>
                  <a:srgbClr val="FF0000"/>
                </a:solidFill>
                <a:latin typeface="Arial" charset="0"/>
              </a:rPr>
              <a:t>Quanto avvenuto in Emilia nel 2012, ma </a:t>
            </a:r>
            <a:r>
              <a:rPr lang="it-IT" altLang="it-IT" sz="1600" b="1" i="1" dirty="0">
                <a:solidFill>
                  <a:srgbClr val="FF0000"/>
                </a:solidFill>
                <a:effectLst>
                  <a:outerShdw blurRad="38100" dist="38100" dir="2700000" algn="tl">
                    <a:srgbClr val="000000">
                      <a:alpha val="43137"/>
                    </a:srgbClr>
                  </a:outerShdw>
                </a:effectLst>
                <a:latin typeface="Arial" charset="0"/>
              </a:rPr>
              <a:t>NON</a:t>
            </a:r>
            <a:r>
              <a:rPr lang="it-IT" altLang="it-IT" sz="1600" b="1" i="1" dirty="0">
                <a:solidFill>
                  <a:srgbClr val="FF0000"/>
                </a:solidFill>
                <a:latin typeface="Arial" charset="0"/>
              </a:rPr>
              <a:t> nel 1996 e – tanto meno – nel 1987.</a:t>
            </a:r>
          </a:p>
        </p:txBody>
      </p:sp>
    </p:spTree>
    <p:extLst>
      <p:ext uri="{BB962C8B-B14F-4D97-AF65-F5344CB8AC3E}">
        <p14:creationId xmlns:p14="http://schemas.microsoft.com/office/powerpoint/2010/main" val="256691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p:cNvPicPr>
            <a:picLocks noChangeAspect="1" noChangeArrowheads="1"/>
          </p:cNvPicPr>
          <p:nvPr/>
        </p:nvPicPr>
        <p:blipFill>
          <a:blip r:embed="rId2"/>
          <a:srcRect/>
          <a:stretch>
            <a:fillRect/>
          </a:stretch>
        </p:blipFill>
        <p:spPr bwMode="auto">
          <a:xfrm>
            <a:off x="34925" y="293688"/>
            <a:ext cx="9067800" cy="6951662"/>
          </a:xfrm>
          <a:prstGeom prst="rect">
            <a:avLst/>
          </a:prstGeom>
          <a:noFill/>
          <a:ln w="9525">
            <a:noFill/>
            <a:miter lim="800000"/>
            <a:headEnd/>
            <a:tailEnd/>
          </a:ln>
        </p:spPr>
      </p:pic>
      <p:cxnSp>
        <p:nvCxnSpPr>
          <p:cNvPr id="10" name="Connettore 1 9">
            <a:extLst>
              <a:ext uri="{FF2B5EF4-FFF2-40B4-BE49-F238E27FC236}">
                <a16:creationId xmlns:a16="http://schemas.microsoft.com/office/drawing/2014/main" id="{5639965F-39AB-7C42-BE7E-934B8C82981E}"/>
              </a:ext>
            </a:extLst>
          </p:cNvPr>
          <p:cNvCxnSpPr/>
          <p:nvPr/>
        </p:nvCxnSpPr>
        <p:spPr>
          <a:xfrm>
            <a:off x="5219700" y="3128963"/>
            <a:ext cx="165576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nettore 1 10">
            <a:extLst>
              <a:ext uri="{FF2B5EF4-FFF2-40B4-BE49-F238E27FC236}">
                <a16:creationId xmlns:a16="http://schemas.microsoft.com/office/drawing/2014/main" id="{3D8FE89B-A38D-4A42-9D4D-F9E7F1478BC4}"/>
              </a:ext>
            </a:extLst>
          </p:cNvPr>
          <p:cNvCxnSpPr/>
          <p:nvPr/>
        </p:nvCxnSpPr>
        <p:spPr>
          <a:xfrm>
            <a:off x="4427538" y="5245100"/>
            <a:ext cx="25209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22DBB068-B455-7F45-A812-E3232CCBA5BA}"/>
              </a:ext>
            </a:extLst>
          </p:cNvPr>
          <p:cNvSpPr txBox="1"/>
          <p:nvPr/>
        </p:nvSpPr>
        <p:spPr>
          <a:xfrm>
            <a:off x="3348038" y="503238"/>
            <a:ext cx="5111750" cy="708025"/>
          </a:xfrm>
          <a:prstGeom prst="rect">
            <a:avLst/>
          </a:prstGeom>
          <a:solidFill>
            <a:schemeClr val="accent3">
              <a:lumMod val="75000"/>
            </a:schemeClr>
          </a:solidFill>
        </p:spPr>
        <p:txBody>
          <a:bodyPr>
            <a:spAutoFit/>
          </a:bodyPr>
          <a:lstStyle/>
          <a:p>
            <a:pPr algn="ctr" eaLnBrk="1" fontAlgn="auto" hangingPunct="1">
              <a:spcBef>
                <a:spcPts val="0"/>
              </a:spcBef>
              <a:spcAft>
                <a:spcPts val="0"/>
              </a:spcAft>
              <a:defRPr/>
            </a:pPr>
            <a:r>
              <a:rPr lang="it-IT" sz="2000" b="1" dirty="0">
                <a:solidFill>
                  <a:schemeClr val="bg1"/>
                </a:solidFill>
                <a:latin typeface="+mn-lt"/>
                <a:cs typeface="+mn-cs"/>
              </a:rPr>
              <a:t>TAVOLA VIBRANTE … </a:t>
            </a:r>
          </a:p>
          <a:p>
            <a:pPr algn="ctr" eaLnBrk="1" fontAlgn="auto" hangingPunct="1">
              <a:spcBef>
                <a:spcPts val="0"/>
              </a:spcBef>
              <a:spcAft>
                <a:spcPts val="0"/>
              </a:spcAft>
              <a:defRPr/>
            </a:pPr>
            <a:r>
              <a:rPr lang="it-IT" sz="2000" b="1" i="1" dirty="0">
                <a:solidFill>
                  <a:schemeClr val="bg1"/>
                </a:solidFill>
                <a:latin typeface="+mn-lt"/>
                <a:cs typeface="+mn-cs"/>
              </a:rPr>
              <a:t>…per una iniziale informazione didattica</a:t>
            </a:r>
          </a:p>
        </p:txBody>
      </p:sp>
      <p:cxnSp>
        <p:nvCxnSpPr>
          <p:cNvPr id="14" name="Connettore 1 13">
            <a:extLst>
              <a:ext uri="{FF2B5EF4-FFF2-40B4-BE49-F238E27FC236}">
                <a16:creationId xmlns:a16="http://schemas.microsoft.com/office/drawing/2014/main" id="{3AF84FE2-9590-FE43-A407-48FE1D7CBA87}"/>
              </a:ext>
            </a:extLst>
          </p:cNvPr>
          <p:cNvCxnSpPr/>
          <p:nvPr/>
        </p:nvCxnSpPr>
        <p:spPr>
          <a:xfrm>
            <a:off x="4914900" y="2019300"/>
            <a:ext cx="3544888"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Connettore 1 14">
            <a:extLst>
              <a:ext uri="{FF2B5EF4-FFF2-40B4-BE49-F238E27FC236}">
                <a16:creationId xmlns:a16="http://schemas.microsoft.com/office/drawing/2014/main" id="{D6412516-529E-1B4B-B744-C6A6454C5C42}"/>
              </a:ext>
            </a:extLst>
          </p:cNvPr>
          <p:cNvCxnSpPr/>
          <p:nvPr/>
        </p:nvCxnSpPr>
        <p:spPr>
          <a:xfrm>
            <a:off x="3463925" y="2290763"/>
            <a:ext cx="1131888"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Connettore 1 15">
            <a:extLst>
              <a:ext uri="{FF2B5EF4-FFF2-40B4-BE49-F238E27FC236}">
                <a16:creationId xmlns:a16="http://schemas.microsoft.com/office/drawing/2014/main" id="{F5AC2B43-F145-DA46-BECD-A0E76CFC7657}"/>
              </a:ext>
            </a:extLst>
          </p:cNvPr>
          <p:cNvCxnSpPr/>
          <p:nvPr/>
        </p:nvCxnSpPr>
        <p:spPr>
          <a:xfrm>
            <a:off x="4572000" y="2852738"/>
            <a:ext cx="3455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7048" name="CasellaDiTesto 16"/>
          <p:cNvSpPr txBox="1">
            <a:spLocks noChangeArrowheads="1"/>
          </p:cNvSpPr>
          <p:nvPr/>
        </p:nvSpPr>
        <p:spPr bwMode="auto">
          <a:xfrm>
            <a:off x="-36513" y="14288"/>
            <a:ext cx="9180513" cy="461962"/>
          </a:xfrm>
          <a:prstGeom prst="rect">
            <a:avLst/>
          </a:prstGeom>
          <a:solidFill>
            <a:srgbClr val="EDF6F9"/>
          </a:solidFill>
          <a:ln w="9525">
            <a:noFill/>
            <a:miter lim="800000"/>
            <a:headEnd/>
            <a:tailEnd/>
          </a:ln>
        </p:spPr>
        <p:txBody>
          <a:bodyPr>
            <a:spAutoFit/>
          </a:bodyPr>
          <a:lstStyle/>
          <a:p>
            <a:pPr algn="ctr" eaLnBrk="1" hangingPunct="1"/>
            <a:r>
              <a:rPr lang="it-IT" altLang="it-IT" b="1" i="1">
                <a:solidFill>
                  <a:srgbClr val="0070C0"/>
                </a:solidFill>
                <a:hlinkClick r:id="rId3"/>
              </a:rPr>
              <a:t>DOCUMENTO DIDATTICO</a:t>
            </a:r>
            <a:r>
              <a:rPr lang="it-IT" altLang="it-IT" b="1" i="1">
                <a:solidFill>
                  <a:srgbClr val="0070C0"/>
                </a:solidFill>
              </a:rPr>
              <a:t> </a:t>
            </a:r>
            <a:r>
              <a:rPr lang="it-IT" altLang="it-IT" i="1">
                <a:solidFill>
                  <a:srgbClr val="FF0000"/>
                </a:solidFill>
              </a:rPr>
              <a:t>condiviso il 4 maggio 2011 dal </a:t>
            </a:r>
            <a:r>
              <a:rPr lang="it-IT" altLang="it-IT" sz="2400" i="1">
                <a:solidFill>
                  <a:srgbClr val="FF0000"/>
                </a:solidFill>
              </a:rPr>
              <a:t>CTS</a:t>
            </a:r>
            <a:r>
              <a:rPr lang="it-IT" altLang="it-IT" i="1">
                <a:solidFill>
                  <a:srgbClr val="FF0000"/>
                </a:solidFill>
              </a:rPr>
              <a:t> della Regione Emilia-Romagna</a:t>
            </a:r>
          </a:p>
        </p:txBody>
      </p:sp>
      <p:sp>
        <p:nvSpPr>
          <p:cNvPr id="87049" name="CasellaDiTesto 2"/>
          <p:cNvSpPr txBox="1">
            <a:spLocks noChangeArrowheads="1"/>
          </p:cNvSpPr>
          <p:nvPr/>
        </p:nvSpPr>
        <p:spPr bwMode="auto">
          <a:xfrm>
            <a:off x="4427538" y="6032500"/>
            <a:ext cx="4105275" cy="523875"/>
          </a:xfrm>
          <a:prstGeom prst="rect">
            <a:avLst/>
          </a:prstGeom>
          <a:noFill/>
          <a:ln w="9525">
            <a:noFill/>
            <a:miter lim="800000"/>
            <a:headEnd/>
            <a:tailEnd/>
          </a:ln>
        </p:spPr>
        <p:txBody>
          <a:bodyPr>
            <a:spAutoFit/>
          </a:bodyPr>
          <a:lstStyle/>
          <a:p>
            <a:pPr algn="r" eaLnBrk="1" hangingPunct="1"/>
            <a:r>
              <a:rPr lang="it-IT" altLang="it-IT" sz="1400" b="1" i="1">
                <a:solidFill>
                  <a:srgbClr val="005EA4"/>
                </a:solidFill>
              </a:rPr>
              <a:t>Titolo e prime due frasi del documento CTS revisionato allora dal compianto Prof. Piero POZZATI </a:t>
            </a:r>
          </a:p>
        </p:txBody>
      </p:sp>
      <p:sp>
        <p:nvSpPr>
          <p:cNvPr id="87050" name="CasellaDiTesto 1"/>
          <p:cNvSpPr txBox="1">
            <a:spLocks noChangeArrowheads="1"/>
          </p:cNvSpPr>
          <p:nvPr/>
        </p:nvSpPr>
        <p:spPr bwMode="auto">
          <a:xfrm>
            <a:off x="969963" y="5876925"/>
            <a:ext cx="1441450" cy="306388"/>
          </a:xfrm>
          <a:prstGeom prst="rect">
            <a:avLst/>
          </a:prstGeom>
          <a:noFill/>
          <a:ln w="9525">
            <a:noFill/>
            <a:miter lim="800000"/>
            <a:headEnd/>
            <a:tailEnd/>
          </a:ln>
        </p:spPr>
        <p:txBody>
          <a:bodyPr>
            <a:spAutoFit/>
          </a:bodyPr>
          <a:lstStyle/>
          <a:p>
            <a:pPr algn="ctr" eaLnBrk="1" hangingPunct="1"/>
            <a:r>
              <a:rPr lang="it-IT" altLang="it-IT" sz="1400" b="1">
                <a:solidFill>
                  <a:srgbClr val="FF0000"/>
                </a:solidFill>
              </a:rPr>
              <a:t>TVD_1991</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DF6F9"/>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72842"/>
            <a:ext cx="4651374" cy="225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1773914"/>
            <a:ext cx="4644008" cy="2252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4353389"/>
            <a:ext cx="4651376" cy="225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9991" y="4353389"/>
            <a:ext cx="4651376" cy="225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asellaDiTesto 1"/>
          <p:cNvSpPr txBox="1">
            <a:spLocks noChangeArrowheads="1"/>
          </p:cNvSpPr>
          <p:nvPr/>
        </p:nvSpPr>
        <p:spPr bwMode="auto">
          <a:xfrm>
            <a:off x="-1" y="44624"/>
            <a:ext cx="9151368" cy="146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9758" tIns="174879" rIns="349758" bIns="174879">
            <a:spAutoFit/>
          </a:bodyPr>
          <a:lstStyle/>
          <a:p>
            <a:pPr algn="ctr" eaLnBrk="1" hangingPunct="1"/>
            <a:r>
              <a:rPr lang="it-IT" altLang="it-IT" sz="2400" b="1" dirty="0">
                <a:solidFill>
                  <a:srgbClr val="FF0000"/>
                </a:solidFill>
              </a:rPr>
              <a:t>CRISI SISMICHE: Abruzzo 2009 e Pianura emiliana 1996–2012</a:t>
            </a:r>
          </a:p>
          <a:p>
            <a:pPr algn="ctr" eaLnBrk="1" hangingPunct="1"/>
            <a:r>
              <a:rPr lang="it-IT" altLang="it-IT" sz="2400" b="1" dirty="0"/>
              <a:t>Quattro scosse principali</a:t>
            </a:r>
          </a:p>
          <a:p>
            <a:pPr algn="ctr" eaLnBrk="1" hangingPunct="1"/>
            <a:r>
              <a:rPr lang="it-IT" altLang="it-IT" sz="2400" dirty="0"/>
              <a:t>SPETTRI DI RISPOSTA IN ACCELERAZIONE</a:t>
            </a:r>
          </a:p>
        </p:txBody>
      </p:sp>
    </p:spTree>
    <p:extLst>
      <p:ext uri="{BB962C8B-B14F-4D97-AF65-F5344CB8AC3E}">
        <p14:creationId xmlns:p14="http://schemas.microsoft.com/office/powerpoint/2010/main" val="1361162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1525" y="7938"/>
            <a:ext cx="8651875" cy="685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mbo 1"/>
          <p:cNvSpPr/>
          <p:nvPr/>
        </p:nvSpPr>
        <p:spPr>
          <a:xfrm>
            <a:off x="4452938" y="223838"/>
            <a:ext cx="196850" cy="217487"/>
          </a:xfrm>
          <a:prstGeom prst="diamon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6" name="Rombo 5"/>
          <p:cNvSpPr/>
          <p:nvPr/>
        </p:nvSpPr>
        <p:spPr>
          <a:xfrm>
            <a:off x="7026275" y="549275"/>
            <a:ext cx="195263" cy="215900"/>
          </a:xfrm>
          <a:prstGeom prst="diamond">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7" name="Rombo 6"/>
          <p:cNvSpPr/>
          <p:nvPr/>
        </p:nvSpPr>
        <p:spPr>
          <a:xfrm>
            <a:off x="7594600" y="4005263"/>
            <a:ext cx="195263" cy="215900"/>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2230" name="CasellaDiTesto 2"/>
          <p:cNvSpPr txBox="1">
            <a:spLocks noChangeArrowheads="1"/>
          </p:cNvSpPr>
          <p:nvPr/>
        </p:nvSpPr>
        <p:spPr bwMode="auto">
          <a:xfrm>
            <a:off x="3721100" y="6165850"/>
            <a:ext cx="2298700"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2000"/>
              <a:t>    Epicentro </a:t>
            </a:r>
            <a:r>
              <a:rPr lang="it-IT" altLang="it-IT" sz="1000"/>
              <a:t>strumentale</a:t>
            </a:r>
          </a:p>
          <a:p>
            <a:pPr eaLnBrk="1" hangingPunct="1">
              <a:spcBef>
                <a:spcPct val="0"/>
              </a:spcBef>
              <a:buFontTx/>
              <a:buNone/>
            </a:pPr>
            <a:r>
              <a:rPr lang="it-IT" altLang="it-IT" sz="2000"/>
              <a:t>    Stazioni RAN </a:t>
            </a:r>
            <a:r>
              <a:rPr lang="it-IT" altLang="it-IT" sz="1000"/>
              <a:t>più vicine</a:t>
            </a:r>
            <a:endParaRPr lang="it-IT" altLang="it-IT" sz="2000"/>
          </a:p>
        </p:txBody>
      </p:sp>
      <p:sp>
        <p:nvSpPr>
          <p:cNvPr id="9" name="Rombo 8"/>
          <p:cNvSpPr/>
          <p:nvPr/>
        </p:nvSpPr>
        <p:spPr>
          <a:xfrm>
            <a:off x="3763963" y="6538913"/>
            <a:ext cx="196850" cy="215900"/>
          </a:xfrm>
          <a:prstGeom prst="diamond">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0" name="Stella a 5 punte 9"/>
          <p:cNvSpPr/>
          <p:nvPr/>
        </p:nvSpPr>
        <p:spPr>
          <a:xfrm>
            <a:off x="3735388" y="6223000"/>
            <a:ext cx="261937" cy="298450"/>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2233" name="CasellaDiTesto 7"/>
          <p:cNvSpPr txBox="1">
            <a:spLocks noChangeArrowheads="1"/>
          </p:cNvSpPr>
          <p:nvPr/>
        </p:nvSpPr>
        <p:spPr bwMode="auto">
          <a:xfrm>
            <a:off x="7019925" y="2649538"/>
            <a:ext cx="863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200">
                <a:solidFill>
                  <a:schemeClr val="bg1"/>
                </a:solidFill>
              </a:rPr>
              <a:t>Accumoli</a:t>
            </a:r>
          </a:p>
        </p:txBody>
      </p:sp>
      <p:sp>
        <p:nvSpPr>
          <p:cNvPr id="11" name="Stella a 5 punte 10"/>
          <p:cNvSpPr/>
          <p:nvPr/>
        </p:nvSpPr>
        <p:spPr>
          <a:xfrm>
            <a:off x="6645275" y="2635250"/>
            <a:ext cx="315913" cy="327025"/>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2" name="Rombo 11"/>
          <p:cNvSpPr/>
          <p:nvPr/>
        </p:nvSpPr>
        <p:spPr>
          <a:xfrm>
            <a:off x="4270375" y="220663"/>
            <a:ext cx="196850" cy="217487"/>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2236" name="CasellaDiTesto 2"/>
          <p:cNvSpPr txBox="1">
            <a:spLocks noChangeArrowheads="1"/>
          </p:cNvSpPr>
          <p:nvPr/>
        </p:nvSpPr>
        <p:spPr bwMode="auto">
          <a:xfrm>
            <a:off x="3724275" y="5795963"/>
            <a:ext cx="229552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800" b="1">
                <a:solidFill>
                  <a:srgbClr val="FF0000"/>
                </a:solidFill>
              </a:rPr>
              <a:t>Mainshock </a:t>
            </a:r>
            <a:r>
              <a:rPr lang="it-IT" altLang="it-IT" sz="1800" b="1"/>
              <a:t>24-8-2016</a:t>
            </a:r>
            <a:r>
              <a:rPr lang="it-IT" altLang="it-IT" sz="1800"/>
              <a:t> </a:t>
            </a:r>
          </a:p>
        </p:txBody>
      </p:sp>
      <p:sp>
        <p:nvSpPr>
          <p:cNvPr id="15" name="Stella a 5 punte 14"/>
          <p:cNvSpPr/>
          <p:nvPr/>
        </p:nvSpPr>
        <p:spPr>
          <a:xfrm>
            <a:off x="1828800" y="1296988"/>
            <a:ext cx="120650" cy="125412"/>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614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1285875"/>
            <a:ext cx="3713162"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5" name="Rettangolo 3"/>
          <p:cNvSpPr>
            <a:spLocks noChangeArrowheads="1"/>
          </p:cNvSpPr>
          <p:nvPr/>
        </p:nvSpPr>
        <p:spPr bwMode="auto">
          <a:xfrm>
            <a:off x="-65088" y="277813"/>
            <a:ext cx="3757613"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1200"/>
              <a:t>Galli P., Peronace E., Tertulliani A., 2016.</a:t>
            </a:r>
            <a:r>
              <a:rPr lang="it-IT" altLang="it-IT" sz="1200" b="1"/>
              <a:t> </a:t>
            </a:r>
          </a:p>
          <a:p>
            <a:pPr algn="ctr" eaLnBrk="1" hangingPunct="1">
              <a:spcBef>
                <a:spcPct val="0"/>
              </a:spcBef>
              <a:buFontTx/>
              <a:buNone/>
            </a:pPr>
            <a:r>
              <a:rPr lang="it-IT" altLang="it-IT" sz="1200" b="1">
                <a:solidFill>
                  <a:srgbClr val="FF0000"/>
                </a:solidFill>
              </a:rPr>
              <a:t>Rapporto sugli effetti macrosismici  del terremoto</a:t>
            </a:r>
          </a:p>
          <a:p>
            <a:pPr algn="ctr" eaLnBrk="1" hangingPunct="1">
              <a:spcBef>
                <a:spcPct val="0"/>
              </a:spcBef>
              <a:buFontTx/>
              <a:buNone/>
            </a:pPr>
            <a:r>
              <a:rPr lang="it-IT" altLang="it-IT" sz="1200" b="1">
                <a:solidFill>
                  <a:srgbClr val="FF0000"/>
                </a:solidFill>
              </a:rPr>
              <a:t>del 24 Agosto 2016 di Amatrice in scala MCS</a:t>
            </a:r>
            <a:r>
              <a:rPr lang="it-IT" altLang="it-IT" sz="1200">
                <a:solidFill>
                  <a:srgbClr val="FF0000"/>
                </a:solidFill>
              </a:rPr>
              <a:t>. </a:t>
            </a:r>
          </a:p>
          <a:p>
            <a:pPr algn="ctr" eaLnBrk="1" hangingPunct="1">
              <a:spcBef>
                <a:spcPct val="0"/>
              </a:spcBef>
              <a:buFontTx/>
              <a:buNone/>
            </a:pPr>
            <a:r>
              <a:rPr lang="it-IT" altLang="it-IT" sz="1200"/>
              <a:t>Roma, rapporto congiunto DPC, CNR‐IGAG, INGV, 15 p.</a:t>
            </a:r>
          </a:p>
        </p:txBody>
      </p:sp>
      <p:sp>
        <p:nvSpPr>
          <p:cNvPr id="17" name="Rettangolo 4"/>
          <p:cNvSpPr>
            <a:spLocks noChangeArrowheads="1"/>
          </p:cNvSpPr>
          <p:nvPr/>
        </p:nvSpPr>
        <p:spPr bwMode="auto">
          <a:xfrm>
            <a:off x="-55563" y="1106488"/>
            <a:ext cx="3763963" cy="954087"/>
          </a:xfrm>
          <a:prstGeom prst="rect">
            <a:avLst/>
          </a:prstGeom>
          <a:solidFill>
            <a:srgbClr val="0070C0"/>
          </a:solidFill>
          <a:ln>
            <a:noFill/>
          </a:ln>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auto" hangingPunct="1">
              <a:spcBef>
                <a:spcPct val="0"/>
              </a:spcBef>
              <a:spcAft>
                <a:spcPts val="0"/>
              </a:spcAft>
              <a:buFontTx/>
              <a:buNone/>
              <a:defRPr/>
            </a:pPr>
            <a:r>
              <a:rPr lang="it-IT" altLang="it-IT" sz="1400" b="1" dirty="0">
                <a:solidFill>
                  <a:schemeClr val="bg1"/>
                </a:solidFill>
                <a:effectLst>
                  <a:outerShdw blurRad="38100" dist="38100" dir="2700000" algn="tl">
                    <a:srgbClr val="000000">
                      <a:alpha val="43137"/>
                    </a:srgbClr>
                  </a:outerShdw>
                </a:effectLst>
                <a:cs typeface="+mn-cs"/>
              </a:rPr>
              <a:t>Distribuzione delle intensità rilevate per località in termini di scala macrosismica MCS. </a:t>
            </a:r>
          </a:p>
          <a:p>
            <a:pPr algn="ctr" eaLnBrk="1" fontAlgn="auto" hangingPunct="1">
              <a:spcBef>
                <a:spcPct val="0"/>
              </a:spcBef>
              <a:spcAft>
                <a:spcPts val="0"/>
              </a:spcAft>
              <a:buFontTx/>
              <a:buNone/>
              <a:defRPr/>
            </a:pPr>
            <a:r>
              <a:rPr lang="it-IT" altLang="it-IT" sz="1400" b="1" dirty="0" err="1">
                <a:solidFill>
                  <a:schemeClr val="bg1"/>
                </a:solidFill>
                <a:effectLst>
                  <a:outerShdw blurRad="38100" dist="38100" dir="2700000" algn="tl">
                    <a:srgbClr val="000000">
                      <a:alpha val="43137"/>
                    </a:srgbClr>
                  </a:outerShdw>
                </a:effectLst>
                <a:cs typeface="+mn-cs"/>
              </a:rPr>
              <a:t>Isosisme</a:t>
            </a:r>
            <a:r>
              <a:rPr lang="it-IT" altLang="it-IT" sz="1400" b="1" dirty="0">
                <a:solidFill>
                  <a:schemeClr val="bg1"/>
                </a:solidFill>
                <a:effectLst>
                  <a:outerShdw blurRad="38100" dist="38100" dir="2700000" algn="tl">
                    <a:srgbClr val="000000">
                      <a:alpha val="43137"/>
                    </a:srgbClr>
                  </a:outerShdw>
                </a:effectLst>
                <a:cs typeface="+mn-cs"/>
              </a:rPr>
              <a:t> dal VI al IX MCS. </a:t>
            </a:r>
          </a:p>
          <a:p>
            <a:pPr algn="ctr" eaLnBrk="1" fontAlgn="auto" hangingPunct="1">
              <a:spcBef>
                <a:spcPct val="0"/>
              </a:spcBef>
              <a:spcAft>
                <a:spcPts val="0"/>
              </a:spcAft>
              <a:buFontTx/>
              <a:buNone/>
              <a:defRPr/>
            </a:pPr>
            <a:r>
              <a:rPr lang="it-IT" altLang="it-IT" sz="1400" b="1" dirty="0">
                <a:solidFill>
                  <a:schemeClr val="bg1"/>
                </a:solidFill>
                <a:effectLst>
                  <a:outerShdw blurRad="38100" dist="38100" dir="2700000" algn="tl">
                    <a:srgbClr val="000000">
                      <a:alpha val="43137"/>
                    </a:srgbClr>
                  </a:outerShdw>
                </a:effectLst>
                <a:cs typeface="+mn-cs"/>
              </a:rPr>
              <a:t>Intensità </a:t>
            </a:r>
            <a:r>
              <a:rPr lang="it-IT" altLang="it-IT" sz="1400" b="1" dirty="0" err="1">
                <a:solidFill>
                  <a:schemeClr val="bg1"/>
                </a:solidFill>
                <a:effectLst>
                  <a:outerShdw blurRad="38100" dist="38100" dir="2700000" algn="tl">
                    <a:srgbClr val="000000">
                      <a:alpha val="43137"/>
                    </a:srgbClr>
                  </a:outerShdw>
                </a:effectLst>
                <a:cs typeface="+mn-cs"/>
              </a:rPr>
              <a:t>epi.le</a:t>
            </a:r>
            <a:r>
              <a:rPr lang="it-IT" altLang="it-IT" sz="1400" b="1" dirty="0">
                <a:solidFill>
                  <a:schemeClr val="bg1"/>
                </a:solidFill>
                <a:effectLst>
                  <a:outerShdw blurRad="38100" dist="38100" dir="2700000" algn="tl">
                    <a:srgbClr val="000000">
                      <a:alpha val="43137"/>
                    </a:srgbClr>
                  </a:outerShdw>
                </a:effectLst>
                <a:cs typeface="+mn-cs"/>
              </a:rPr>
              <a:t> (Io) … valutata al X grado MCS.</a:t>
            </a:r>
          </a:p>
        </p:txBody>
      </p:sp>
      <p:sp>
        <p:nvSpPr>
          <p:cNvPr id="3" name="Rettangolo 2"/>
          <p:cNvSpPr/>
          <p:nvPr/>
        </p:nvSpPr>
        <p:spPr>
          <a:xfrm>
            <a:off x="-55563" y="7938"/>
            <a:ext cx="3748088" cy="338137"/>
          </a:xfrm>
          <a:prstGeom prst="rect">
            <a:avLst/>
          </a:prstGeom>
          <a:solidFill>
            <a:schemeClr val="bg1">
              <a:lumMod val="95000"/>
            </a:schemeClr>
          </a:solidFill>
        </p:spPr>
        <p:txBody>
          <a:bodyPr>
            <a:spAutoFit/>
          </a:bodyPr>
          <a:lstStyle/>
          <a:p>
            <a:pPr algn="ctr" fontAlgn="auto">
              <a:spcBef>
                <a:spcPts val="0"/>
              </a:spcBef>
              <a:spcAft>
                <a:spcPts val="0"/>
              </a:spcAft>
              <a:defRPr/>
            </a:pPr>
            <a:r>
              <a:rPr lang="it-IT" sz="1600" dirty="0">
                <a:latin typeface="+mn-lt"/>
                <a:cs typeface="+mn-cs"/>
                <a:hlinkClick r:id="rId4"/>
              </a:rPr>
              <a:t>http://quest.ingv.it/index.php</a:t>
            </a:r>
            <a:r>
              <a:rPr lang="it-IT" sz="1600" dirty="0">
                <a:latin typeface="+mn-lt"/>
                <a:cs typeface="+mn-cs"/>
              </a:rPr>
              <a:t> </a:t>
            </a:r>
          </a:p>
        </p:txBody>
      </p:sp>
    </p:spTree>
    <p:extLst>
      <p:ext uri="{BB962C8B-B14F-4D97-AF65-F5344CB8AC3E}">
        <p14:creationId xmlns:p14="http://schemas.microsoft.com/office/powerpoint/2010/main" val="15910504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2236"/>
                                        </p:tgtEl>
                                        <p:attrNameLst>
                                          <p:attrName>style.visibility</p:attrName>
                                        </p:attrNameLst>
                                      </p:cBhvr>
                                      <p:to>
                                        <p:strVal val="visible"/>
                                      </p:to>
                                    </p:set>
                                    <p:animEffect transition="in" filter="circle(in)">
                                      <p:cBhvr>
                                        <p:cTn id="7" dur="2000"/>
                                        <p:tgtEl>
                                          <p:spTgt spid="5223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2230"/>
                                        </p:tgtEl>
                                        <p:attrNameLst>
                                          <p:attrName>style.visibility</p:attrName>
                                        </p:attrNameLst>
                                      </p:cBhvr>
                                      <p:to>
                                        <p:strVal val="visible"/>
                                      </p:to>
                                    </p:set>
                                    <p:animEffect transition="in" filter="circle(in)">
                                      <p:cBhvr>
                                        <p:cTn id="10" dur="2000"/>
                                        <p:tgtEl>
                                          <p:spTgt spid="52230"/>
                                        </p:tgtEl>
                                      </p:cBhvr>
                                    </p:animEffect>
                                  </p:childTnLst>
                                </p:cTn>
                              </p:par>
                              <p:par>
                                <p:cTn id="11" presetID="6"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52233"/>
                                        </p:tgtEl>
                                        <p:attrNameLst>
                                          <p:attrName>style.visibility</p:attrName>
                                        </p:attrNameLst>
                                      </p:cBhvr>
                                      <p:to>
                                        <p:strVal val="visible"/>
                                      </p:to>
                                    </p:set>
                                    <p:animEffect transition="in" filter="circle(in)">
                                      <p:cBhvr>
                                        <p:cTn id="19" dur="2000"/>
                                        <p:tgtEl>
                                          <p:spTgt spid="52233"/>
                                        </p:tgtEl>
                                      </p:cBhvr>
                                    </p:animEffect>
                                  </p:childTnLst>
                                </p:cTn>
                              </p:par>
                              <p:par>
                                <p:cTn id="20" presetID="6"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in)">
                                      <p:cBhvr>
                                        <p:cTn id="25" dur="2000"/>
                                        <p:tgtEl>
                                          <p:spTgt spid="12"/>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ircle(in)">
                                      <p:cBhvr>
                                        <p:cTn id="28" dur="2000"/>
                                        <p:tgtEl>
                                          <p:spTgt spid="2"/>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in)">
                                      <p:cBhvr>
                                        <p:cTn id="31" dur="2000"/>
                                        <p:tgtEl>
                                          <p:spTgt spid="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circle(in)">
                                      <p:cBhvr>
                                        <p:cTn id="34" dur="2000"/>
                                        <p:tgtEl>
                                          <p:spTgt spid="7"/>
                                        </p:tgtEl>
                                      </p:cBhvr>
                                    </p:animEffect>
                                  </p:childTnLst>
                                </p:cTn>
                              </p:par>
                              <p:par>
                                <p:cTn id="35" presetID="6" presetClass="entr" presetSubtype="16" fill="hold" nodeType="withEffect">
                                  <p:stCondLst>
                                    <p:cond delay="0"/>
                                  </p:stCondLst>
                                  <p:childTnLst>
                                    <p:set>
                                      <p:cBhvr>
                                        <p:cTn id="36" dur="1" fill="hold">
                                          <p:stCondLst>
                                            <p:cond delay="0"/>
                                          </p:stCondLst>
                                        </p:cTn>
                                        <p:tgtEl>
                                          <p:spTgt spid="52226"/>
                                        </p:tgtEl>
                                        <p:attrNameLst>
                                          <p:attrName>style.visibility</p:attrName>
                                        </p:attrNameLst>
                                      </p:cBhvr>
                                      <p:to>
                                        <p:strVal val="visible"/>
                                      </p:to>
                                    </p:set>
                                    <p:animEffect transition="in" filter="circle(in)">
                                      <p:cBhvr>
                                        <p:cTn id="37" dur="2000"/>
                                        <p:tgtEl>
                                          <p:spTgt spid="52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52230" grpId="0" animBg="1"/>
      <p:bldP spid="9" grpId="0" animBg="1"/>
      <p:bldP spid="52233" grpId="0"/>
      <p:bldP spid="12" grpId="0" animBg="1"/>
      <p:bldP spid="5223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674688"/>
            <a:ext cx="9458325" cy="755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CasellaDiTesto 6"/>
          <p:cNvSpPr txBox="1">
            <a:spLocks noChangeArrowheads="1"/>
          </p:cNvSpPr>
          <p:nvPr/>
        </p:nvSpPr>
        <p:spPr bwMode="auto">
          <a:xfrm>
            <a:off x="5097463" y="3586163"/>
            <a:ext cx="576262"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400" b="1">
                <a:solidFill>
                  <a:srgbClr val="FF0000"/>
                </a:solidFill>
              </a:rPr>
              <a:t>NRC</a:t>
            </a:r>
          </a:p>
        </p:txBody>
      </p:sp>
      <p:sp>
        <p:nvSpPr>
          <p:cNvPr id="63492" name="CasellaDiTesto 7"/>
          <p:cNvSpPr txBox="1">
            <a:spLocks noChangeArrowheads="1"/>
          </p:cNvSpPr>
          <p:nvPr/>
        </p:nvSpPr>
        <p:spPr bwMode="auto">
          <a:xfrm>
            <a:off x="2733675" y="3622675"/>
            <a:ext cx="6477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it-IT" altLang="it-IT" sz="1400" b="1">
                <a:solidFill>
                  <a:srgbClr val="FF0000"/>
                </a:solidFill>
              </a:rPr>
              <a:t>NOR</a:t>
            </a:r>
          </a:p>
        </p:txBody>
      </p:sp>
      <p:pic>
        <p:nvPicPr>
          <p:cNvPr id="6349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2636838"/>
            <a:ext cx="4613275" cy="603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9075" y="-26988"/>
            <a:ext cx="2546350" cy="4184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5" name="CasellaDiTesto 10"/>
          <p:cNvSpPr txBox="1">
            <a:spLocks noChangeArrowheads="1"/>
          </p:cNvSpPr>
          <p:nvPr/>
        </p:nvSpPr>
        <p:spPr bwMode="auto">
          <a:xfrm>
            <a:off x="5818188" y="2965450"/>
            <a:ext cx="636587"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1400" b="1">
                <a:solidFill>
                  <a:srgbClr val="FF0000"/>
                </a:solidFill>
              </a:rPr>
              <a:t>AMT</a:t>
            </a:r>
          </a:p>
        </p:txBody>
      </p:sp>
      <p:sp>
        <p:nvSpPr>
          <p:cNvPr id="63496" name="CasellaDiTesto 11"/>
          <p:cNvSpPr txBox="1">
            <a:spLocks noChangeArrowheads="1"/>
          </p:cNvSpPr>
          <p:nvPr/>
        </p:nvSpPr>
        <p:spPr bwMode="auto">
          <a:xfrm>
            <a:off x="7092950" y="1722438"/>
            <a:ext cx="5746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400" b="1">
                <a:solidFill>
                  <a:srgbClr val="FF0000"/>
                </a:solidFill>
              </a:rPr>
              <a:t>RQT</a:t>
            </a:r>
          </a:p>
        </p:txBody>
      </p:sp>
    </p:spTree>
    <p:extLst>
      <p:ext uri="{BB962C8B-B14F-4D97-AF65-F5344CB8AC3E}">
        <p14:creationId xmlns:p14="http://schemas.microsoft.com/office/powerpoint/2010/main" val="275594237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1007165"/>
            <a:ext cx="3611563" cy="472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CasellaDiTesto 10"/>
          <p:cNvSpPr txBox="1">
            <a:spLocks noChangeArrowheads="1"/>
          </p:cNvSpPr>
          <p:nvPr/>
        </p:nvSpPr>
        <p:spPr bwMode="auto">
          <a:xfrm>
            <a:off x="184150" y="1611313"/>
            <a:ext cx="636588"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1400" b="1">
                <a:solidFill>
                  <a:srgbClr val="FF0000"/>
                </a:solidFill>
              </a:rPr>
              <a:t>AMT</a:t>
            </a:r>
          </a:p>
        </p:txBody>
      </p:sp>
      <p:sp>
        <p:nvSpPr>
          <p:cNvPr id="5" name="Rettangolo 4"/>
          <p:cNvSpPr/>
          <p:nvPr/>
        </p:nvSpPr>
        <p:spPr>
          <a:xfrm>
            <a:off x="3627438" y="872882"/>
            <a:ext cx="5613400" cy="4924425"/>
          </a:xfrm>
          <a:prstGeom prst="rect">
            <a:avLst/>
          </a:prstGeom>
        </p:spPr>
        <p:txBody>
          <a:bodyPr>
            <a:spAutoFit/>
          </a:bodyPr>
          <a:lstStyle/>
          <a:p>
            <a:pPr fontAlgn="auto">
              <a:spcBef>
                <a:spcPts val="0"/>
              </a:spcBef>
              <a:spcAft>
                <a:spcPts val="0"/>
              </a:spcAft>
              <a:defRPr/>
            </a:pPr>
            <a:r>
              <a:rPr lang="it-IT" sz="1400" dirty="0">
                <a:latin typeface="+mn-lt"/>
                <a:cs typeface="+mn-cs"/>
              </a:rPr>
              <a:t>Per </a:t>
            </a:r>
            <a:r>
              <a:rPr lang="it-IT" sz="1400" b="1" dirty="0">
                <a:latin typeface="+mn-lt"/>
                <a:cs typeface="+mn-cs"/>
              </a:rPr>
              <a:t>Amatrice</a:t>
            </a:r>
            <a:r>
              <a:rPr lang="it-IT" sz="1400" dirty="0">
                <a:latin typeface="+mn-lt"/>
                <a:cs typeface="+mn-cs"/>
              </a:rPr>
              <a:t> (secondo valutazioni del dott. Fulvio </a:t>
            </a:r>
            <a:r>
              <a:rPr lang="it-IT" sz="1400" dirty="0" err="1">
                <a:latin typeface="+mn-lt"/>
                <a:cs typeface="+mn-cs"/>
              </a:rPr>
              <a:t>Colasanto</a:t>
            </a:r>
            <a:r>
              <a:rPr lang="it-IT" sz="1400" dirty="0">
                <a:latin typeface="+mn-lt"/>
                <a:cs typeface="+mn-cs"/>
              </a:rPr>
              <a:t>, geologo della Regione Lazio), già dalla “</a:t>
            </a:r>
            <a:r>
              <a:rPr lang="it-IT" sz="1400" i="1" dirty="0">
                <a:latin typeface="+mn-lt"/>
                <a:cs typeface="+mn-cs"/>
              </a:rPr>
              <a:t>Carta Geologica e Schema Geomorfologico della Conca di Amatrice</a:t>
            </a:r>
            <a:r>
              <a:rPr lang="it-IT" sz="1400" dirty="0">
                <a:latin typeface="+mn-lt"/>
                <a:cs typeface="+mn-cs"/>
              </a:rPr>
              <a:t>” in scala 1:75.000, è possibile dedurre che :</a:t>
            </a:r>
          </a:p>
          <a:p>
            <a:pPr fontAlgn="auto">
              <a:spcBef>
                <a:spcPts val="0"/>
              </a:spcBef>
              <a:spcAft>
                <a:spcPts val="0"/>
              </a:spcAft>
              <a:defRPr/>
            </a:pPr>
            <a:endParaRPr lang="it-IT" sz="1400" dirty="0">
              <a:latin typeface="+mn-lt"/>
              <a:cs typeface="+mn-cs"/>
            </a:endParaRPr>
          </a:p>
          <a:p>
            <a:pPr marL="285750" indent="-285750" fontAlgn="auto">
              <a:spcBef>
                <a:spcPts val="0"/>
              </a:spcBef>
              <a:spcAft>
                <a:spcPts val="0"/>
              </a:spcAft>
              <a:buFont typeface="Wingdings" panose="05000000000000000000" pitchFamily="2" charset="2"/>
              <a:buChar char="§"/>
              <a:defRPr/>
            </a:pPr>
            <a:r>
              <a:rPr lang="it-IT" sz="1400" dirty="0">
                <a:latin typeface="+mn-lt"/>
                <a:cs typeface="+mn-cs"/>
              </a:rPr>
              <a:t>ad ovest del centro abitato, dove è installata la stazione </a:t>
            </a:r>
            <a:r>
              <a:rPr lang="it-IT" sz="1400" dirty="0" err="1">
                <a:latin typeface="+mn-lt"/>
                <a:cs typeface="+mn-cs"/>
              </a:rPr>
              <a:t>accelerome-trica</a:t>
            </a:r>
            <a:r>
              <a:rPr lang="it-IT" sz="1400" dirty="0">
                <a:latin typeface="+mn-lt"/>
                <a:cs typeface="+mn-cs"/>
              </a:rPr>
              <a:t> AMT finalizzata alla registrazione dell’andamento delle onde sismiche sul </a:t>
            </a:r>
            <a:r>
              <a:rPr lang="it-IT" sz="1400" b="1" dirty="0" err="1">
                <a:latin typeface="+mn-lt"/>
                <a:cs typeface="+mn-cs"/>
              </a:rPr>
              <a:t>Flysch</a:t>
            </a:r>
            <a:r>
              <a:rPr lang="it-IT" sz="1400" b="1" dirty="0">
                <a:latin typeface="+mn-lt"/>
                <a:cs typeface="+mn-cs"/>
              </a:rPr>
              <a:t> della </a:t>
            </a:r>
            <a:r>
              <a:rPr lang="it-IT" sz="1400" b="1" dirty="0" err="1">
                <a:latin typeface="+mn-lt"/>
                <a:cs typeface="+mn-cs"/>
              </a:rPr>
              <a:t>Laga</a:t>
            </a:r>
            <a:r>
              <a:rPr lang="it-IT" sz="1400" dirty="0">
                <a:latin typeface="+mn-lt"/>
                <a:cs typeface="+mn-cs"/>
              </a:rPr>
              <a:t>, in particolare per la Vs si possono </a:t>
            </a:r>
            <a:r>
              <a:rPr lang="it-IT" sz="1400" dirty="0" err="1">
                <a:latin typeface="+mn-lt"/>
                <a:cs typeface="+mn-cs"/>
              </a:rPr>
              <a:t>ipo-tizzare</a:t>
            </a:r>
            <a:r>
              <a:rPr lang="it-IT" sz="1400" dirty="0">
                <a:latin typeface="+mn-lt"/>
                <a:cs typeface="+mn-cs"/>
              </a:rPr>
              <a:t> valori non superiori a 700-800 m/s, con conseguente inquadra-mento del sottosuolo al massimo in categoria «</a:t>
            </a:r>
            <a:r>
              <a:rPr lang="it-IT" sz="1400" b="1" dirty="0">
                <a:latin typeface="+mn-lt"/>
                <a:cs typeface="+mn-cs"/>
              </a:rPr>
              <a:t>B</a:t>
            </a:r>
            <a:r>
              <a:rPr lang="it-IT" sz="1400" dirty="0">
                <a:latin typeface="+mn-lt"/>
                <a:cs typeface="+mn-cs"/>
              </a:rPr>
              <a:t>», pur trattandosi di substrato sismico non inquadrabile però in categoria «</a:t>
            </a:r>
            <a:r>
              <a:rPr lang="it-IT" sz="1400" b="1" dirty="0">
                <a:latin typeface="+mn-lt"/>
                <a:cs typeface="+mn-cs"/>
              </a:rPr>
              <a:t>A</a:t>
            </a:r>
            <a:r>
              <a:rPr lang="it-IT" sz="1400" dirty="0">
                <a:latin typeface="+mn-lt"/>
                <a:cs typeface="+mn-cs"/>
              </a:rPr>
              <a:t>»,</a:t>
            </a:r>
          </a:p>
          <a:p>
            <a:pPr marL="285750" indent="-285750" fontAlgn="auto">
              <a:spcBef>
                <a:spcPts val="0"/>
              </a:spcBef>
              <a:spcAft>
                <a:spcPts val="0"/>
              </a:spcAft>
              <a:buFont typeface="Wingdings" panose="05000000000000000000" pitchFamily="2" charset="2"/>
              <a:buChar char="§"/>
              <a:defRPr/>
            </a:pPr>
            <a:endParaRPr lang="it-IT" sz="1400" dirty="0">
              <a:latin typeface="+mn-lt"/>
              <a:cs typeface="+mn-cs"/>
            </a:endParaRPr>
          </a:p>
          <a:p>
            <a:pPr marL="285750" indent="-285750" fontAlgn="auto">
              <a:spcBef>
                <a:spcPts val="0"/>
              </a:spcBef>
              <a:spcAft>
                <a:spcPts val="0"/>
              </a:spcAft>
              <a:buFont typeface="Wingdings" panose="05000000000000000000" pitchFamily="2" charset="2"/>
              <a:buChar char="§"/>
              <a:defRPr/>
            </a:pPr>
            <a:r>
              <a:rPr lang="it-IT" sz="1400" dirty="0">
                <a:latin typeface="+mn-lt"/>
                <a:cs typeface="+mn-cs"/>
              </a:rPr>
              <a:t>mentre per l’abitato in quanto tale, essendo impostato sull’Unità di Sommati–Amatrice caratterizzata da depositi alluvionali brecciosi, ciottolosi e con massi (ossia materiale da «sciolto» a «poco coerente»), con spessore fino a 40 m, soprastante le arenarie dello stesso </a:t>
            </a:r>
            <a:r>
              <a:rPr lang="it-IT" sz="1400" b="1" dirty="0" err="1">
                <a:latin typeface="+mn-lt"/>
                <a:cs typeface="+mn-cs"/>
              </a:rPr>
              <a:t>Flysch</a:t>
            </a:r>
            <a:r>
              <a:rPr lang="it-IT" sz="1400" b="1" dirty="0">
                <a:latin typeface="+mn-lt"/>
                <a:cs typeface="+mn-cs"/>
              </a:rPr>
              <a:t> della </a:t>
            </a:r>
            <a:r>
              <a:rPr lang="it-IT" sz="1400" b="1" dirty="0" err="1">
                <a:latin typeface="+mn-lt"/>
                <a:cs typeface="+mn-cs"/>
              </a:rPr>
              <a:t>Laga</a:t>
            </a:r>
            <a:r>
              <a:rPr lang="it-IT" sz="1400" dirty="0">
                <a:latin typeface="+mn-lt"/>
                <a:cs typeface="+mn-cs"/>
              </a:rPr>
              <a:t>, la categoria di sottosuolo è compresa fra “</a:t>
            </a:r>
            <a:r>
              <a:rPr lang="it-IT" sz="1400" b="1" dirty="0">
                <a:latin typeface="+mn-lt"/>
                <a:cs typeface="+mn-cs"/>
              </a:rPr>
              <a:t>C</a:t>
            </a:r>
            <a:r>
              <a:rPr lang="it-IT" sz="1400" dirty="0">
                <a:latin typeface="+mn-lt"/>
                <a:cs typeface="+mn-cs"/>
              </a:rPr>
              <a:t>” e “</a:t>
            </a:r>
            <a:r>
              <a:rPr lang="it-IT" sz="1400" b="1" dirty="0">
                <a:latin typeface="+mn-lt"/>
                <a:cs typeface="+mn-cs"/>
              </a:rPr>
              <a:t>S2</a:t>
            </a:r>
            <a:r>
              <a:rPr lang="it-IT" sz="1400" dirty="0">
                <a:latin typeface="+mn-lt"/>
                <a:cs typeface="+mn-cs"/>
              </a:rPr>
              <a:t>” con Vs variabile tra 300 e 700 m/s. </a:t>
            </a:r>
          </a:p>
          <a:p>
            <a:pPr fontAlgn="auto">
              <a:spcBef>
                <a:spcPts val="0"/>
              </a:spcBef>
              <a:spcAft>
                <a:spcPts val="0"/>
              </a:spcAft>
              <a:defRPr/>
            </a:pPr>
            <a:endParaRPr lang="it-IT" sz="1200" b="1" dirty="0">
              <a:solidFill>
                <a:srgbClr val="0070C0"/>
              </a:solidFill>
              <a:latin typeface="+mn-lt"/>
              <a:cs typeface="+mn-cs"/>
            </a:endParaRPr>
          </a:p>
          <a:p>
            <a:pPr fontAlgn="auto">
              <a:spcBef>
                <a:spcPts val="0"/>
              </a:spcBef>
              <a:spcAft>
                <a:spcPts val="0"/>
              </a:spcAft>
              <a:defRPr/>
            </a:pPr>
            <a:r>
              <a:rPr lang="it-IT" sz="1600" b="1" dirty="0">
                <a:solidFill>
                  <a:srgbClr val="0070C0"/>
                </a:solidFill>
                <a:latin typeface="+mn-lt"/>
                <a:cs typeface="+mn-cs"/>
              </a:rPr>
              <a:t>Quindi, la diversa litologia </a:t>
            </a:r>
            <a:r>
              <a:rPr lang="it-IT" sz="1600" dirty="0">
                <a:solidFill>
                  <a:srgbClr val="0070C0"/>
                </a:solidFill>
                <a:latin typeface="+mn-lt"/>
                <a:cs typeface="+mn-cs"/>
              </a:rPr>
              <a:t>(dei dintorni di Amatrice rispetto ad Amatrice capoluogo)</a:t>
            </a:r>
            <a:r>
              <a:rPr lang="it-IT" sz="1600" b="1" dirty="0">
                <a:solidFill>
                  <a:srgbClr val="0070C0"/>
                </a:solidFill>
                <a:latin typeface="+mn-lt"/>
                <a:cs typeface="+mn-cs"/>
              </a:rPr>
              <a:t> può giustificare </a:t>
            </a:r>
            <a:r>
              <a:rPr lang="it-IT" sz="1600" dirty="0">
                <a:solidFill>
                  <a:srgbClr val="0070C0"/>
                </a:solidFill>
                <a:latin typeface="+mn-lt"/>
                <a:cs typeface="+mn-cs"/>
              </a:rPr>
              <a:t>– almeno parzialmente –</a:t>
            </a:r>
            <a:r>
              <a:rPr lang="it-IT" sz="1600" b="1" dirty="0">
                <a:solidFill>
                  <a:srgbClr val="0070C0"/>
                </a:solidFill>
                <a:latin typeface="+mn-lt"/>
                <a:cs typeface="+mn-cs"/>
              </a:rPr>
              <a:t> la diversa risposta puntuale dei manufatti allo scuotimento sismico, fatte salve le caratteristiche costruttive degli edifici.</a:t>
            </a:r>
          </a:p>
        </p:txBody>
      </p:sp>
      <p:sp>
        <p:nvSpPr>
          <p:cNvPr id="64517" name="Rettangolo 5"/>
          <p:cNvSpPr>
            <a:spLocks noChangeArrowheads="1"/>
          </p:cNvSpPr>
          <p:nvPr/>
        </p:nvSpPr>
        <p:spPr bwMode="auto">
          <a:xfrm>
            <a:off x="0" y="116632"/>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2400" b="1" i="1" dirty="0">
                <a:solidFill>
                  <a:srgbClr val="FF0000"/>
                </a:solidFill>
              </a:rPr>
              <a:t>fattori di amplificazione</a:t>
            </a:r>
            <a:endParaRPr lang="it-IT" altLang="it-IT" sz="2400" dirty="0">
              <a:solidFill>
                <a:srgbClr val="FF0000"/>
              </a:solidFill>
            </a:endParaRPr>
          </a:p>
        </p:txBody>
      </p:sp>
      <p:sp>
        <p:nvSpPr>
          <p:cNvPr id="64518" name="CasellaDiTesto 6"/>
          <p:cNvSpPr txBox="1">
            <a:spLocks noChangeArrowheads="1"/>
          </p:cNvSpPr>
          <p:nvPr/>
        </p:nvSpPr>
        <p:spPr bwMode="auto">
          <a:xfrm>
            <a:off x="0" y="6226175"/>
            <a:ext cx="9145588" cy="6461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1800"/>
              <a:t>Pur con conoscenze da completare, può essere comunque già utile confrontare alcuni dati di input sismico, come di seguito rappresentati in apposito prospetto e relativo grafico.</a:t>
            </a:r>
          </a:p>
        </p:txBody>
      </p:sp>
    </p:spTree>
    <p:extLst>
      <p:ext uri="{BB962C8B-B14F-4D97-AF65-F5344CB8AC3E}">
        <p14:creationId xmlns:p14="http://schemas.microsoft.com/office/powerpoint/2010/main" val="72972560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1"/>
          <p:cNvSpPr>
            <a:spLocks noChangeArrowheads="1"/>
          </p:cNvSpPr>
          <p:nvPr/>
        </p:nvSpPr>
        <p:spPr bwMode="auto">
          <a:xfrm>
            <a:off x="2411413" y="-26988"/>
            <a:ext cx="4419600"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2800">
                <a:hlinkClick r:id="rId4"/>
              </a:rPr>
              <a:t>http://ran.protezionecivile.it</a:t>
            </a:r>
            <a:r>
              <a:rPr lang="it-IT" altLang="it-IT" sz="2800"/>
              <a:t> </a:t>
            </a:r>
          </a:p>
        </p:txBody>
      </p:sp>
      <p:pic>
        <p:nvPicPr>
          <p:cNvPr id="6553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0850"/>
            <a:ext cx="9144000" cy="420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5540" name="Oggetto 3"/>
          <p:cNvGraphicFramePr>
            <a:graphicFrameLocks noChangeAspect="1"/>
          </p:cNvGraphicFramePr>
          <p:nvPr/>
        </p:nvGraphicFramePr>
        <p:xfrm>
          <a:off x="266700" y="4724400"/>
          <a:ext cx="8697913" cy="1925638"/>
        </p:xfrm>
        <a:graphic>
          <a:graphicData uri="http://schemas.openxmlformats.org/presentationml/2006/ole">
            <mc:AlternateContent xmlns:mc="http://schemas.openxmlformats.org/markup-compatibility/2006">
              <mc:Choice xmlns:v="urn:schemas-microsoft-com:vml" Requires="v">
                <p:oleObj spid="_x0000_s13576" name="Foglio di lavoro" r:id="rId6" imgW="10372748" imgH="2295515" progId="Excel.Sheet.12">
                  <p:embed/>
                </p:oleObj>
              </mc:Choice>
              <mc:Fallback>
                <p:oleObj name="Foglio di lavoro" r:id="rId6" imgW="10372748" imgH="2295515" progId="Excel.Sheet.12">
                  <p:embed/>
                  <p:pic>
                    <p:nvPicPr>
                      <p:cNvPr id="0" name="Picture 25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 y="4724400"/>
                        <a:ext cx="8697913" cy="1925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35919883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4225" name="Oggetto 2">
            <a:extLst>
              <a:ext uri="{FF2B5EF4-FFF2-40B4-BE49-F238E27FC236}">
                <a16:creationId xmlns:a16="http://schemas.microsoft.com/office/drawing/2014/main" id="{F2E815CD-E513-C143-89A3-282AC8D0D5DB}"/>
              </a:ext>
            </a:extLst>
          </p:cNvPr>
          <p:cNvGraphicFramePr>
            <a:graphicFrameLocks noChangeAspect="1"/>
          </p:cNvGraphicFramePr>
          <p:nvPr/>
        </p:nvGraphicFramePr>
        <p:xfrm>
          <a:off x="976313" y="115888"/>
          <a:ext cx="7191375" cy="3419475"/>
        </p:xfrm>
        <a:graphic>
          <a:graphicData uri="http://schemas.openxmlformats.org/presentationml/2006/ole">
            <mc:AlternateContent xmlns:mc="http://schemas.openxmlformats.org/markup-compatibility/2006">
              <mc:Choice xmlns:v="urn:schemas-microsoft-com:vml" Requires="v">
                <p:oleObj spid="_x0000_s478209" name="Foglio di lavoro" r:id="rId3" imgW="7191495" imgH="3419519" progId="">
                  <p:embed/>
                </p:oleObj>
              </mc:Choice>
              <mc:Fallback>
                <p:oleObj name="Foglio di lavoro" r:id="rId3" imgW="7191495" imgH="3419519" progId="">
                  <p:embed/>
                  <p:pic>
                    <p:nvPicPr>
                      <p:cNvPr id="564225" name="Oggetto 2">
                        <a:extLst>
                          <a:ext uri="{FF2B5EF4-FFF2-40B4-BE49-F238E27FC236}">
                            <a16:creationId xmlns:a16="http://schemas.microsoft.com/office/drawing/2014/main" id="{F2E815CD-E513-C143-89A3-282AC8D0D5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313" y="115888"/>
                        <a:ext cx="7191375" cy="3419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ttangolo 1">
            <a:extLst>
              <a:ext uri="{FF2B5EF4-FFF2-40B4-BE49-F238E27FC236}">
                <a16:creationId xmlns:a16="http://schemas.microsoft.com/office/drawing/2014/main" id="{9E464CAC-5EA6-F74F-A8EC-6CD1C5558043}"/>
              </a:ext>
            </a:extLst>
          </p:cNvPr>
          <p:cNvSpPr>
            <a:spLocks noChangeArrowheads="1"/>
          </p:cNvSpPr>
          <p:nvPr/>
        </p:nvSpPr>
        <p:spPr bwMode="auto">
          <a:xfrm>
            <a:off x="6173788" y="6513513"/>
            <a:ext cx="1995487"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1200" b="0" i="0" u="none" strike="noStrike" kern="1200" cap="none" spc="0" normalizeH="0" baseline="0" noProof="0">
                <a:ln>
                  <a:noFill/>
                </a:ln>
                <a:solidFill>
                  <a:prstClr val="black"/>
                </a:solidFill>
                <a:effectLst/>
                <a:uLnTx/>
                <a:uFillTx/>
                <a:latin typeface="Calibri" pitchFamily="34" charset="0"/>
                <a:ea typeface="+mn-ea"/>
                <a:cs typeface="Arial" panose="020B0604020202020204" pitchFamily="34" charset="0"/>
                <a:hlinkClick r:id="rId5"/>
              </a:rPr>
              <a:t>http://ran.protezionecivile.it</a:t>
            </a:r>
            <a:r>
              <a:rPr kumimoji="0" lang="it-IT" altLang="it-IT" sz="1200" b="0" i="0" u="none" strike="noStrike" kern="1200" cap="none" spc="0" normalizeH="0" baseline="0" noProof="0">
                <a:ln>
                  <a:noFill/>
                </a:ln>
                <a:solidFill>
                  <a:prstClr val="black"/>
                </a:solidFill>
                <a:effectLst/>
                <a:uLnTx/>
                <a:uFillTx/>
                <a:latin typeface="Calibri" pitchFamily="34" charset="0"/>
                <a:ea typeface="+mn-ea"/>
                <a:cs typeface="Arial" panose="020B0604020202020204" pitchFamily="34" charset="0"/>
              </a:rPr>
              <a:t> </a:t>
            </a:r>
          </a:p>
        </p:txBody>
      </p:sp>
      <p:sp>
        <p:nvSpPr>
          <p:cNvPr id="66565" name="CasellaDiTesto 1">
            <a:extLst>
              <a:ext uri="{FF2B5EF4-FFF2-40B4-BE49-F238E27FC236}">
                <a16:creationId xmlns:a16="http://schemas.microsoft.com/office/drawing/2014/main" id="{4089401E-AFA0-0C4E-9333-C368521117E6}"/>
              </a:ext>
            </a:extLst>
          </p:cNvPr>
          <p:cNvSpPr txBox="1">
            <a:spLocks noChangeArrowheads="1"/>
          </p:cNvSpPr>
          <p:nvPr/>
        </p:nvSpPr>
        <p:spPr bwMode="auto">
          <a:xfrm>
            <a:off x="5076825" y="3629025"/>
            <a:ext cx="10080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t-IT" altLang="it-IT" sz="1200" b="0" i="0" u="none" strike="noStrike" kern="1200" cap="none" spc="0" normalizeH="0" baseline="0" noProof="0">
                <a:ln>
                  <a:noFill/>
                </a:ln>
                <a:solidFill>
                  <a:prstClr val="black"/>
                </a:solidFill>
                <a:effectLst/>
                <a:uLnTx/>
                <a:uFillTx/>
                <a:latin typeface="Calibri" pitchFamily="34" charset="0"/>
                <a:ea typeface="+mn-ea"/>
                <a:cs typeface="Arial" panose="020B0604020202020204" pitchFamily="34" charset="0"/>
              </a:rPr>
              <a:t>Fonte dati:</a:t>
            </a:r>
          </a:p>
        </p:txBody>
      </p:sp>
      <p:sp>
        <p:nvSpPr>
          <p:cNvPr id="9" name="CasellaDiTesto 8">
            <a:extLst>
              <a:ext uri="{FF2B5EF4-FFF2-40B4-BE49-F238E27FC236}">
                <a16:creationId xmlns:a16="http://schemas.microsoft.com/office/drawing/2014/main" id="{6974B2AB-EE55-A84E-8ECA-E357F0F14D66}"/>
              </a:ext>
            </a:extLst>
          </p:cNvPr>
          <p:cNvSpPr txBox="1">
            <a:spLocks noChangeArrowheads="1"/>
          </p:cNvSpPr>
          <p:nvPr/>
        </p:nvSpPr>
        <p:spPr bwMode="auto">
          <a:xfrm>
            <a:off x="5311775" y="6526213"/>
            <a:ext cx="10080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t-IT" altLang="it-IT" sz="1200" b="0" i="0" u="none" strike="noStrike" kern="1200" cap="none" spc="0" normalizeH="0" baseline="0" noProof="0">
                <a:ln>
                  <a:noFill/>
                </a:ln>
                <a:solidFill>
                  <a:prstClr val="black"/>
                </a:solidFill>
                <a:effectLst/>
                <a:uLnTx/>
                <a:uFillTx/>
                <a:latin typeface="Calibri" pitchFamily="34" charset="0"/>
                <a:ea typeface="+mn-ea"/>
                <a:cs typeface="Arial" panose="020B0604020202020204" pitchFamily="34" charset="0"/>
              </a:rPr>
              <a:t>Fonte dati:</a:t>
            </a:r>
          </a:p>
        </p:txBody>
      </p:sp>
      <p:sp>
        <p:nvSpPr>
          <p:cNvPr id="2" name="CasellaDiTesto 1">
            <a:extLst>
              <a:ext uri="{FF2B5EF4-FFF2-40B4-BE49-F238E27FC236}">
                <a16:creationId xmlns:a16="http://schemas.microsoft.com/office/drawing/2014/main" id="{92D7EBB3-A02B-5740-9C00-AB0557A8C8B7}"/>
              </a:ext>
            </a:extLst>
          </p:cNvPr>
          <p:cNvSpPr txBox="1"/>
          <p:nvPr/>
        </p:nvSpPr>
        <p:spPr>
          <a:xfrm>
            <a:off x="2771775" y="6497638"/>
            <a:ext cx="2540000" cy="307975"/>
          </a:xfrm>
          <a:prstGeom prst="rect">
            <a:avLst/>
          </a:prstGeom>
          <a:solidFill>
            <a:srgbClr val="FFFF00"/>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panose="020B0604020202020204" pitchFamily="34" charset="0"/>
              </a:rPr>
              <a:t>N.B. Dati provvisori revisionati</a:t>
            </a:r>
          </a:p>
        </p:txBody>
      </p:sp>
      <p:graphicFrame>
        <p:nvGraphicFramePr>
          <p:cNvPr id="509959" name="Oggetto 2">
            <a:extLst>
              <a:ext uri="{FF2B5EF4-FFF2-40B4-BE49-F238E27FC236}">
                <a16:creationId xmlns:a16="http://schemas.microsoft.com/office/drawing/2014/main" id="{53B57AF2-5734-B647-9641-F8737369046A}"/>
              </a:ext>
            </a:extLst>
          </p:cNvPr>
          <p:cNvGraphicFramePr>
            <a:graphicFrameLocks noChangeAspect="1"/>
          </p:cNvGraphicFramePr>
          <p:nvPr/>
        </p:nvGraphicFramePr>
        <p:xfrm>
          <a:off x="933450" y="4138613"/>
          <a:ext cx="7277100" cy="2314575"/>
        </p:xfrm>
        <a:graphic>
          <a:graphicData uri="http://schemas.openxmlformats.org/presentationml/2006/ole">
            <mc:AlternateContent xmlns:mc="http://schemas.openxmlformats.org/markup-compatibility/2006">
              <mc:Choice xmlns:v="urn:schemas-microsoft-com:vml" Requires="v">
                <p:oleObj spid="_x0000_s478210" name="Foglio di lavoro" r:id="rId6" imgW="7277066" imgH="2314680" progId="">
                  <p:embed/>
                </p:oleObj>
              </mc:Choice>
              <mc:Fallback>
                <p:oleObj name="Foglio di lavoro" r:id="rId6" imgW="7277066" imgH="2314680" progId="">
                  <p:embed/>
                  <p:pic>
                    <p:nvPicPr>
                      <p:cNvPr id="509959" name="Oggetto 2">
                        <a:extLst>
                          <a:ext uri="{FF2B5EF4-FFF2-40B4-BE49-F238E27FC236}">
                            <a16:creationId xmlns:a16="http://schemas.microsoft.com/office/drawing/2014/main" id="{53B57AF2-5734-B647-9641-F873736904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3450" y="4138613"/>
                        <a:ext cx="7277100" cy="2314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64231" name="Rettangolo 9">
            <a:extLst>
              <a:ext uri="{FF2B5EF4-FFF2-40B4-BE49-F238E27FC236}">
                <a16:creationId xmlns:a16="http://schemas.microsoft.com/office/drawing/2014/main" id="{ED3027DD-B991-D748-9493-310187AB493A}"/>
              </a:ext>
            </a:extLst>
          </p:cNvPr>
          <p:cNvSpPr>
            <a:spLocks noChangeArrowheads="1"/>
          </p:cNvSpPr>
          <p:nvPr/>
        </p:nvSpPr>
        <p:spPr bwMode="auto">
          <a:xfrm>
            <a:off x="5932488" y="3584575"/>
            <a:ext cx="2384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hlinkClick r:id="rId8"/>
              </a:rPr>
              <a:t>http://itaca.mi.ingv.it/ItacaNet_30/</a:t>
            </a:r>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7385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09959"/>
                                        </p:tgtEl>
                                        <p:attrNameLst>
                                          <p:attrName>style.visibility</p:attrName>
                                        </p:attrNameLst>
                                      </p:cBhvr>
                                      <p:to>
                                        <p:strVal val="visible"/>
                                      </p:to>
                                    </p:set>
                                    <p:animEffect transition="in" filter="barn(inVertical)">
                                      <p:cBhvr>
                                        <p:cTn id="7" dur="2000"/>
                                        <p:tgtEl>
                                          <p:spTgt spid="509959"/>
                                        </p:tgtEl>
                                      </p:cBhvr>
                                    </p:animEffect>
                                  </p:childTnLst>
                                </p:cTn>
                              </p:par>
                            </p:childTnLst>
                          </p:cTn>
                        </p:par>
                        <p:par>
                          <p:cTn id="8" fill="hold" nodeType="afterGroup">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par>
                          <p:cTn id="12" fill="hold" nodeType="afterGroup">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1000"/>
                                        <p:tgtEl>
                                          <p:spTgt spid="9"/>
                                        </p:tgtEl>
                                      </p:cBhvr>
                                    </p:animEffect>
                                  </p:childTnLst>
                                </p:cTn>
                              </p:par>
                            </p:childTnLst>
                          </p:cTn>
                        </p:par>
                        <p:par>
                          <p:cTn id="16" fill="hold" nodeType="afterGroup">
                            <p:stCondLst>
                              <p:cond delay="50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5"/>
          <p:cNvSpPr txBox="1">
            <a:spLocks noChangeArrowheads="1"/>
          </p:cNvSpPr>
          <p:nvPr/>
        </p:nvSpPr>
        <p:spPr bwMode="auto">
          <a:xfrm>
            <a:off x="452438" y="44450"/>
            <a:ext cx="84248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a:spcBef>
                <a:spcPct val="50000"/>
              </a:spcBef>
              <a:buFont typeface="Arial" pitchFamily="34" charset="0"/>
              <a:buNone/>
            </a:pPr>
            <a:r>
              <a:rPr lang="it-IT" altLang="it-IT" sz="2000" dirty="0"/>
              <a:t>Accelerazioni massime sviluppate da alcuni edifici campione in occasione dei terremoti di: </a:t>
            </a:r>
            <a:r>
              <a:rPr lang="it-IT" altLang="it-IT" sz="2000" b="1" dirty="0"/>
              <a:t>Emilia 20/05/12 </a:t>
            </a:r>
            <a:r>
              <a:rPr lang="it-IT" altLang="it-IT" sz="2000" dirty="0"/>
              <a:t>(</a:t>
            </a:r>
            <a:r>
              <a:rPr lang="it-IT" altLang="it-IT" sz="3000" dirty="0">
                <a:solidFill>
                  <a:srgbClr val="99CC00"/>
                </a:solidFill>
                <a:latin typeface="Arial Unicode MS" pitchFamily="34" charset="-128"/>
                <a:ea typeface="Arial Unicode MS" pitchFamily="34" charset="-128"/>
                <a:cs typeface="Arial Unicode MS" pitchFamily="34" charset="-128"/>
                <a:sym typeface="Symbol" pitchFamily="18" charset="2"/>
              </a:rPr>
              <a:t>▲</a:t>
            </a:r>
            <a:r>
              <a:rPr lang="it-IT" altLang="it-IT" sz="2000" dirty="0">
                <a:ea typeface="Arial Unicode MS" pitchFamily="34" charset="-128"/>
                <a:cs typeface="Arial Unicode MS" pitchFamily="34" charset="-128"/>
                <a:sym typeface="Symbol" pitchFamily="18" charset="2"/>
              </a:rPr>
              <a:t>) </a:t>
            </a:r>
            <a:r>
              <a:rPr lang="it-IT" altLang="it-IT" sz="2000" b="1" dirty="0">
                <a:ea typeface="Arial Unicode MS" pitchFamily="34" charset="-128"/>
                <a:cs typeface="Arial Unicode MS" pitchFamily="34" charset="-128"/>
                <a:sym typeface="Symbol" pitchFamily="18" charset="2"/>
              </a:rPr>
              <a:t>Emilia 29/05/12 </a:t>
            </a:r>
            <a:r>
              <a:rPr lang="it-IT" altLang="it-IT" sz="2000" dirty="0">
                <a:ea typeface="Arial Unicode MS" pitchFamily="34" charset="-128"/>
                <a:cs typeface="Arial Unicode MS" pitchFamily="34" charset="-128"/>
                <a:sym typeface="Symbol" pitchFamily="18" charset="2"/>
              </a:rPr>
              <a:t>(</a:t>
            </a:r>
            <a:r>
              <a:rPr lang="it-IT" altLang="it-IT" sz="2800" dirty="0">
                <a:solidFill>
                  <a:srgbClr val="FF0000"/>
                </a:solidFill>
                <a:latin typeface="Arial Unicode MS" pitchFamily="34" charset="-128"/>
                <a:ea typeface="Arial Unicode MS" pitchFamily="34" charset="-128"/>
                <a:cs typeface="Arial Unicode MS" pitchFamily="34" charset="-128"/>
                <a:sym typeface="Symbol" pitchFamily="18" charset="2"/>
              </a:rPr>
              <a:t>●</a:t>
            </a:r>
            <a:r>
              <a:rPr lang="it-IT" altLang="it-IT" sz="2000" dirty="0">
                <a:ea typeface="Arial Unicode MS" pitchFamily="34" charset="-128"/>
                <a:cs typeface="Arial Unicode MS" pitchFamily="34" charset="-128"/>
                <a:sym typeface="Symbol" pitchFamily="18" charset="2"/>
              </a:rPr>
              <a:t>)</a:t>
            </a:r>
            <a:r>
              <a:rPr lang="it-IT" altLang="it-IT" sz="2000" dirty="0"/>
              <a:t> </a:t>
            </a:r>
            <a:r>
              <a:rPr lang="it-IT" altLang="it-IT" sz="2000" b="1" dirty="0"/>
              <a:t>L’Aquila 2009 </a:t>
            </a:r>
            <a:r>
              <a:rPr lang="it-IT" altLang="it-IT" sz="2000" dirty="0"/>
              <a:t>(</a:t>
            </a:r>
            <a:r>
              <a:rPr lang="it-IT" altLang="it-IT" sz="2800" dirty="0">
                <a:solidFill>
                  <a:srgbClr val="CF8151"/>
                </a:solidFill>
                <a:latin typeface="Arial Unicode MS" pitchFamily="34" charset="-128"/>
                <a:ea typeface="Arial Unicode MS" pitchFamily="34" charset="-128"/>
                <a:cs typeface="Arial Unicode MS" pitchFamily="34" charset="-128"/>
                <a:sym typeface="Symbol" pitchFamily="18" charset="2"/>
              </a:rPr>
              <a:t>■</a:t>
            </a:r>
            <a:r>
              <a:rPr lang="it-IT" altLang="it-IT" sz="2000" dirty="0">
                <a:ea typeface="Arial Unicode MS" pitchFamily="34" charset="-128"/>
                <a:cs typeface="Arial Unicode MS" pitchFamily="34" charset="-128"/>
                <a:sym typeface="Symbol" pitchFamily="18" charset="2"/>
              </a:rPr>
              <a:t>)</a:t>
            </a:r>
          </a:p>
          <a:p>
            <a:pPr algn="r">
              <a:spcBef>
                <a:spcPct val="50000"/>
              </a:spcBef>
              <a:buFont typeface="Arial" pitchFamily="34" charset="0"/>
              <a:buNone/>
            </a:pPr>
            <a:r>
              <a:rPr lang="it-IT" altLang="it-IT" sz="2000" b="1" dirty="0"/>
              <a:t>Centro Italia 24/08/16 </a:t>
            </a:r>
            <a:r>
              <a:rPr lang="it-IT" altLang="it-IT" sz="2000" dirty="0"/>
              <a:t>(   AMT</a:t>
            </a:r>
            <a:r>
              <a:rPr lang="it-IT" altLang="it-IT" sz="2000" dirty="0">
                <a:sym typeface="Symbol" pitchFamily="18" charset="2"/>
              </a:rPr>
              <a:t>)</a:t>
            </a:r>
            <a:r>
              <a:rPr lang="it-IT" altLang="it-IT" sz="2000" dirty="0">
                <a:ea typeface="Arial Unicode MS" pitchFamily="34" charset="-128"/>
                <a:cs typeface="Arial Unicode MS" pitchFamily="34" charset="-128"/>
                <a:sym typeface="Symbol" pitchFamily="18" charset="2"/>
              </a:rPr>
              <a:t>-</a:t>
            </a:r>
            <a:r>
              <a:rPr lang="it-IT" altLang="it-IT" sz="2000" dirty="0"/>
              <a:t>(   RQT</a:t>
            </a:r>
            <a:r>
              <a:rPr lang="it-IT" altLang="it-IT" sz="2000" dirty="0">
                <a:sym typeface="Symbol" pitchFamily="18" charset="2"/>
              </a:rPr>
              <a:t>)-</a:t>
            </a:r>
            <a:r>
              <a:rPr lang="it-IT" altLang="it-IT" sz="2000" dirty="0"/>
              <a:t>(   NRC -    NOR</a:t>
            </a:r>
            <a:r>
              <a:rPr lang="it-IT" altLang="it-IT" sz="2000" dirty="0">
                <a:sym typeface="Symbol" pitchFamily="18" charset="2"/>
              </a:rPr>
              <a:t>)</a:t>
            </a:r>
            <a:endParaRPr lang="it-IT" altLang="it-IT" sz="2000" dirty="0"/>
          </a:p>
        </p:txBody>
      </p:sp>
      <p:grpSp>
        <p:nvGrpSpPr>
          <p:cNvPr id="67587" name="Group 3"/>
          <p:cNvGrpSpPr>
            <a:grpSpLocks/>
          </p:cNvGrpSpPr>
          <p:nvPr/>
        </p:nvGrpSpPr>
        <p:grpSpPr bwMode="auto">
          <a:xfrm>
            <a:off x="-127000" y="820738"/>
            <a:ext cx="9307513" cy="5992812"/>
            <a:chOff x="-80" y="517"/>
            <a:chExt cx="5863" cy="3775"/>
          </a:xfrm>
        </p:grpSpPr>
        <p:pic>
          <p:nvPicPr>
            <p:cNvPr id="67665" name="Grafico 3"/>
            <p:cNvPicPr>
              <a:picLocks noChangeArrowheads="1"/>
            </p:cNvPicPr>
            <p:nvPr/>
          </p:nvPicPr>
          <p:blipFill>
            <a:blip r:embed="rId2">
              <a:extLst>
                <a:ext uri="{28A0092B-C50C-407E-A947-70E740481C1C}">
                  <a14:useLocalDpi xmlns:a14="http://schemas.microsoft.com/office/drawing/2010/main" val="0"/>
                </a:ext>
              </a:extLst>
            </a:blip>
            <a:srcRect b="4958"/>
            <a:stretch>
              <a:fillRect/>
            </a:stretch>
          </p:blipFill>
          <p:spPr bwMode="auto">
            <a:xfrm>
              <a:off x="92" y="702"/>
              <a:ext cx="5691" cy="3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66" name="CasellaDiTesto 21"/>
            <p:cNvSpPr txBox="1">
              <a:spLocks noChangeArrowheads="1"/>
            </p:cNvSpPr>
            <p:nvPr/>
          </p:nvSpPr>
          <p:spPr bwMode="auto">
            <a:xfrm>
              <a:off x="-14" y="517"/>
              <a:ext cx="116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 typeface="Arial" pitchFamily="34" charset="0"/>
                <a:buNone/>
              </a:pPr>
              <a:r>
                <a:rPr lang="it-IT" altLang="it-IT" sz="1600" b="1"/>
                <a:t>Sa </a:t>
              </a:r>
              <a:r>
                <a:rPr lang="it-IT" altLang="it-IT" sz="1600"/>
                <a:t>(g)</a:t>
              </a:r>
            </a:p>
          </p:txBody>
        </p:sp>
        <p:sp>
          <p:nvSpPr>
            <p:cNvPr id="67667" name="Rectangle 6"/>
            <p:cNvSpPr>
              <a:spLocks noChangeArrowheads="1"/>
            </p:cNvSpPr>
            <p:nvPr/>
          </p:nvSpPr>
          <p:spPr bwMode="auto">
            <a:xfrm>
              <a:off x="296" y="4062"/>
              <a:ext cx="181" cy="136"/>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it-IT" altLang="it-IT" sz="1800"/>
            </a:p>
          </p:txBody>
        </p:sp>
        <p:sp>
          <p:nvSpPr>
            <p:cNvPr id="67668" name="Rectangle 7"/>
            <p:cNvSpPr>
              <a:spLocks noChangeArrowheads="1"/>
            </p:cNvSpPr>
            <p:nvPr/>
          </p:nvSpPr>
          <p:spPr bwMode="auto">
            <a:xfrm>
              <a:off x="931" y="4062"/>
              <a:ext cx="181" cy="136"/>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it-IT" altLang="it-IT" sz="1800"/>
            </a:p>
          </p:txBody>
        </p:sp>
        <p:sp>
          <p:nvSpPr>
            <p:cNvPr id="67669" name="Rectangle 8"/>
            <p:cNvSpPr>
              <a:spLocks noChangeArrowheads="1"/>
            </p:cNvSpPr>
            <p:nvPr/>
          </p:nvSpPr>
          <p:spPr bwMode="auto">
            <a:xfrm>
              <a:off x="1612" y="4062"/>
              <a:ext cx="181" cy="136"/>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it-IT" altLang="it-IT" sz="1800"/>
            </a:p>
          </p:txBody>
        </p:sp>
        <p:sp>
          <p:nvSpPr>
            <p:cNvPr id="67670" name="Rectangle 9"/>
            <p:cNvSpPr>
              <a:spLocks noChangeArrowheads="1"/>
            </p:cNvSpPr>
            <p:nvPr/>
          </p:nvSpPr>
          <p:spPr bwMode="auto">
            <a:xfrm>
              <a:off x="2292" y="4062"/>
              <a:ext cx="181" cy="136"/>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it-IT" altLang="it-IT" sz="1800"/>
            </a:p>
          </p:txBody>
        </p:sp>
        <p:sp>
          <p:nvSpPr>
            <p:cNvPr id="67671" name="Rectangle 10"/>
            <p:cNvSpPr>
              <a:spLocks noChangeArrowheads="1"/>
            </p:cNvSpPr>
            <p:nvPr/>
          </p:nvSpPr>
          <p:spPr bwMode="auto">
            <a:xfrm>
              <a:off x="2927" y="4062"/>
              <a:ext cx="181" cy="136"/>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it-IT" altLang="it-IT" sz="1800"/>
            </a:p>
          </p:txBody>
        </p:sp>
        <p:sp>
          <p:nvSpPr>
            <p:cNvPr id="67672" name="Rectangle 11"/>
            <p:cNvSpPr>
              <a:spLocks noChangeArrowheads="1"/>
            </p:cNvSpPr>
            <p:nvPr/>
          </p:nvSpPr>
          <p:spPr bwMode="auto">
            <a:xfrm>
              <a:off x="3562" y="4062"/>
              <a:ext cx="181" cy="136"/>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it-IT" altLang="it-IT" sz="1800"/>
            </a:p>
          </p:txBody>
        </p:sp>
        <p:sp>
          <p:nvSpPr>
            <p:cNvPr id="67673" name="Rectangle 12"/>
            <p:cNvSpPr>
              <a:spLocks noChangeArrowheads="1"/>
            </p:cNvSpPr>
            <p:nvPr/>
          </p:nvSpPr>
          <p:spPr bwMode="auto">
            <a:xfrm>
              <a:off x="4243" y="4062"/>
              <a:ext cx="181" cy="136"/>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it-IT" altLang="it-IT" sz="1800"/>
            </a:p>
          </p:txBody>
        </p:sp>
        <p:sp>
          <p:nvSpPr>
            <p:cNvPr id="67674" name="Rectangle 13"/>
            <p:cNvSpPr>
              <a:spLocks noChangeArrowheads="1"/>
            </p:cNvSpPr>
            <p:nvPr/>
          </p:nvSpPr>
          <p:spPr bwMode="auto">
            <a:xfrm>
              <a:off x="4923" y="4062"/>
              <a:ext cx="181" cy="136"/>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it-IT" altLang="it-IT" sz="1800"/>
            </a:p>
          </p:txBody>
        </p:sp>
        <p:sp>
          <p:nvSpPr>
            <p:cNvPr id="67675" name="Rectangle 14"/>
            <p:cNvSpPr>
              <a:spLocks noChangeArrowheads="1"/>
            </p:cNvSpPr>
            <p:nvPr/>
          </p:nvSpPr>
          <p:spPr bwMode="auto">
            <a:xfrm>
              <a:off x="5557" y="4062"/>
              <a:ext cx="181" cy="136"/>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it-IT" altLang="it-IT" sz="1800"/>
            </a:p>
          </p:txBody>
        </p:sp>
        <p:sp>
          <p:nvSpPr>
            <p:cNvPr id="67676" name="CasellaDiTesto 4"/>
            <p:cNvSpPr txBox="1">
              <a:spLocks noChangeArrowheads="1"/>
            </p:cNvSpPr>
            <p:nvPr/>
          </p:nvSpPr>
          <p:spPr bwMode="auto">
            <a:xfrm>
              <a:off x="5149" y="4061"/>
              <a:ext cx="6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a:spcBef>
                  <a:spcPct val="0"/>
                </a:spcBef>
                <a:buFont typeface="Arial" pitchFamily="34" charset="0"/>
                <a:buNone/>
              </a:pPr>
              <a:r>
                <a:rPr lang="it-IT" altLang="it-IT" sz="1800" b="1">
                  <a:solidFill>
                    <a:srgbClr val="FF0000"/>
                  </a:solidFill>
                </a:rPr>
                <a:t>T</a:t>
              </a:r>
              <a:r>
                <a:rPr lang="it-IT" altLang="it-IT" sz="1800" b="1" baseline="-25000">
                  <a:solidFill>
                    <a:srgbClr val="FF0000"/>
                  </a:solidFill>
                </a:rPr>
                <a:t>1</a:t>
              </a:r>
              <a:r>
                <a:rPr lang="it-IT" altLang="it-IT" sz="1800" b="1" baseline="-25000"/>
                <a:t> </a:t>
              </a:r>
              <a:r>
                <a:rPr lang="it-IT" altLang="it-IT" sz="1800"/>
                <a:t>(s)</a:t>
              </a:r>
              <a:endParaRPr lang="it-IT" altLang="it-IT" sz="1800" baseline="-25000"/>
            </a:p>
          </p:txBody>
        </p:sp>
        <p:sp>
          <p:nvSpPr>
            <p:cNvPr id="67677" name="Text Box 16"/>
            <p:cNvSpPr txBox="1">
              <a:spLocks noChangeArrowheads="1"/>
            </p:cNvSpPr>
            <p:nvPr/>
          </p:nvSpPr>
          <p:spPr bwMode="auto">
            <a:xfrm>
              <a:off x="205" y="4012"/>
              <a:ext cx="4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it-IT" altLang="it-IT" sz="1800">
                  <a:latin typeface="Arial" pitchFamily="34" charset="0"/>
                </a:rPr>
                <a:t>0.0</a:t>
              </a:r>
            </a:p>
          </p:txBody>
        </p:sp>
        <p:sp>
          <p:nvSpPr>
            <p:cNvPr id="67678" name="Text Box 17"/>
            <p:cNvSpPr txBox="1">
              <a:spLocks noChangeArrowheads="1"/>
            </p:cNvSpPr>
            <p:nvPr/>
          </p:nvSpPr>
          <p:spPr bwMode="auto">
            <a:xfrm>
              <a:off x="886" y="4016"/>
              <a:ext cx="4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it-IT" altLang="it-IT" sz="1800">
                  <a:latin typeface="Arial" pitchFamily="34" charset="0"/>
                </a:rPr>
                <a:t>0.2</a:t>
              </a:r>
            </a:p>
          </p:txBody>
        </p:sp>
        <p:sp>
          <p:nvSpPr>
            <p:cNvPr id="67679" name="Text Box 18"/>
            <p:cNvSpPr txBox="1">
              <a:spLocks noChangeArrowheads="1"/>
            </p:cNvSpPr>
            <p:nvPr/>
          </p:nvSpPr>
          <p:spPr bwMode="auto">
            <a:xfrm>
              <a:off x="1521" y="4016"/>
              <a:ext cx="4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it-IT" altLang="it-IT" sz="1800">
                  <a:latin typeface="Arial" pitchFamily="34" charset="0"/>
                </a:rPr>
                <a:t>0.4</a:t>
              </a:r>
            </a:p>
          </p:txBody>
        </p:sp>
        <p:sp>
          <p:nvSpPr>
            <p:cNvPr id="67680" name="Text Box 19"/>
            <p:cNvSpPr txBox="1">
              <a:spLocks noChangeArrowheads="1"/>
            </p:cNvSpPr>
            <p:nvPr/>
          </p:nvSpPr>
          <p:spPr bwMode="auto">
            <a:xfrm>
              <a:off x="2836" y="4012"/>
              <a:ext cx="4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it-IT" altLang="it-IT" sz="1800">
                  <a:latin typeface="Arial" pitchFamily="34" charset="0"/>
                </a:rPr>
                <a:t>0.8</a:t>
              </a:r>
            </a:p>
          </p:txBody>
        </p:sp>
        <p:sp>
          <p:nvSpPr>
            <p:cNvPr id="67681" name="Text Box 20"/>
            <p:cNvSpPr txBox="1">
              <a:spLocks noChangeArrowheads="1"/>
            </p:cNvSpPr>
            <p:nvPr/>
          </p:nvSpPr>
          <p:spPr bwMode="auto">
            <a:xfrm>
              <a:off x="2201" y="4012"/>
              <a:ext cx="4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it-IT" altLang="it-IT" sz="1800">
                  <a:latin typeface="Arial" pitchFamily="34" charset="0"/>
                </a:rPr>
                <a:t>0.6</a:t>
              </a:r>
            </a:p>
          </p:txBody>
        </p:sp>
        <p:sp>
          <p:nvSpPr>
            <p:cNvPr id="67682" name="Text Box 21"/>
            <p:cNvSpPr txBox="1">
              <a:spLocks noChangeArrowheads="1"/>
            </p:cNvSpPr>
            <p:nvPr/>
          </p:nvSpPr>
          <p:spPr bwMode="auto">
            <a:xfrm>
              <a:off x="3517" y="4016"/>
              <a:ext cx="4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it-IT" altLang="it-IT" sz="1800">
                  <a:latin typeface="Arial" pitchFamily="34" charset="0"/>
                </a:rPr>
                <a:t>1.0</a:t>
              </a:r>
            </a:p>
          </p:txBody>
        </p:sp>
        <p:sp>
          <p:nvSpPr>
            <p:cNvPr id="67683" name="Text Box 22"/>
            <p:cNvSpPr txBox="1">
              <a:spLocks noChangeArrowheads="1"/>
            </p:cNvSpPr>
            <p:nvPr/>
          </p:nvSpPr>
          <p:spPr bwMode="auto">
            <a:xfrm>
              <a:off x="4152" y="4012"/>
              <a:ext cx="4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it-IT" altLang="it-IT" sz="1800">
                  <a:latin typeface="Arial" pitchFamily="34" charset="0"/>
                </a:rPr>
                <a:t>1.2</a:t>
              </a:r>
            </a:p>
          </p:txBody>
        </p:sp>
        <p:sp>
          <p:nvSpPr>
            <p:cNvPr id="67684" name="Text Box 23"/>
            <p:cNvSpPr txBox="1">
              <a:spLocks noChangeArrowheads="1"/>
            </p:cNvSpPr>
            <p:nvPr/>
          </p:nvSpPr>
          <p:spPr bwMode="auto">
            <a:xfrm>
              <a:off x="4832" y="4016"/>
              <a:ext cx="4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it-IT" altLang="it-IT" sz="1800">
                  <a:latin typeface="Arial" pitchFamily="34" charset="0"/>
                </a:rPr>
                <a:t>1.4</a:t>
              </a:r>
            </a:p>
          </p:txBody>
        </p:sp>
        <p:sp>
          <p:nvSpPr>
            <p:cNvPr id="67685" name="Rectangle 24"/>
            <p:cNvSpPr>
              <a:spLocks noChangeArrowheads="1"/>
            </p:cNvSpPr>
            <p:nvPr/>
          </p:nvSpPr>
          <p:spPr bwMode="auto">
            <a:xfrm>
              <a:off x="136" y="754"/>
              <a:ext cx="204" cy="3311"/>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it-IT" altLang="it-IT" sz="1800"/>
            </a:p>
          </p:txBody>
        </p:sp>
        <p:sp>
          <p:nvSpPr>
            <p:cNvPr id="67686" name="Text Box 25"/>
            <p:cNvSpPr txBox="1">
              <a:spLocks noChangeArrowheads="1"/>
            </p:cNvSpPr>
            <p:nvPr/>
          </p:nvSpPr>
          <p:spPr bwMode="auto">
            <a:xfrm>
              <a:off x="-69" y="3884"/>
              <a:ext cx="4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50000"/>
                </a:spcBef>
                <a:buFontTx/>
                <a:buNone/>
              </a:pPr>
              <a:r>
                <a:rPr lang="it-IT" altLang="it-IT" sz="1800">
                  <a:latin typeface="Arial" pitchFamily="34" charset="0"/>
                </a:rPr>
                <a:t>0.00</a:t>
              </a:r>
            </a:p>
          </p:txBody>
        </p:sp>
        <p:sp>
          <p:nvSpPr>
            <p:cNvPr id="67687" name="Text Box 26"/>
            <p:cNvSpPr txBox="1">
              <a:spLocks noChangeArrowheads="1"/>
            </p:cNvSpPr>
            <p:nvPr/>
          </p:nvSpPr>
          <p:spPr bwMode="auto">
            <a:xfrm>
              <a:off x="-80" y="3430"/>
              <a:ext cx="4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50000"/>
                </a:spcBef>
                <a:buFontTx/>
                <a:buNone/>
              </a:pPr>
              <a:r>
                <a:rPr lang="it-IT" altLang="it-IT" sz="1800">
                  <a:latin typeface="Arial" pitchFamily="34" charset="0"/>
                </a:rPr>
                <a:t>0.20</a:t>
              </a:r>
            </a:p>
          </p:txBody>
        </p:sp>
        <p:sp>
          <p:nvSpPr>
            <p:cNvPr id="67688" name="Text Box 27"/>
            <p:cNvSpPr txBox="1">
              <a:spLocks noChangeArrowheads="1"/>
            </p:cNvSpPr>
            <p:nvPr/>
          </p:nvSpPr>
          <p:spPr bwMode="auto">
            <a:xfrm>
              <a:off x="-68" y="3018"/>
              <a:ext cx="4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50000"/>
                </a:spcBef>
                <a:buFontTx/>
                <a:buNone/>
              </a:pPr>
              <a:r>
                <a:rPr lang="it-IT" altLang="it-IT" sz="1800">
                  <a:latin typeface="Arial" pitchFamily="34" charset="0"/>
                </a:rPr>
                <a:t>0.40</a:t>
              </a:r>
            </a:p>
          </p:txBody>
        </p:sp>
        <p:sp>
          <p:nvSpPr>
            <p:cNvPr id="67689" name="Text Box 28"/>
            <p:cNvSpPr txBox="1">
              <a:spLocks noChangeArrowheads="1"/>
            </p:cNvSpPr>
            <p:nvPr/>
          </p:nvSpPr>
          <p:spPr bwMode="auto">
            <a:xfrm>
              <a:off x="-68" y="2523"/>
              <a:ext cx="4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50000"/>
                </a:spcBef>
                <a:buFontTx/>
                <a:buNone/>
              </a:pPr>
              <a:r>
                <a:rPr lang="it-IT" altLang="it-IT" sz="1800">
                  <a:latin typeface="Arial" pitchFamily="34" charset="0"/>
                </a:rPr>
                <a:t>0.60</a:t>
              </a:r>
            </a:p>
          </p:txBody>
        </p:sp>
        <p:sp>
          <p:nvSpPr>
            <p:cNvPr id="67690" name="Text Box 29"/>
            <p:cNvSpPr txBox="1">
              <a:spLocks noChangeArrowheads="1"/>
            </p:cNvSpPr>
            <p:nvPr/>
          </p:nvSpPr>
          <p:spPr bwMode="auto">
            <a:xfrm>
              <a:off x="-68" y="2069"/>
              <a:ext cx="4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50000"/>
                </a:spcBef>
                <a:buFontTx/>
                <a:buNone/>
              </a:pPr>
              <a:r>
                <a:rPr lang="it-IT" altLang="it-IT" sz="1800">
                  <a:latin typeface="Arial" pitchFamily="34" charset="0"/>
                </a:rPr>
                <a:t>0.80</a:t>
              </a:r>
            </a:p>
          </p:txBody>
        </p:sp>
        <p:sp>
          <p:nvSpPr>
            <p:cNvPr id="67691" name="Text Box 30"/>
            <p:cNvSpPr txBox="1">
              <a:spLocks noChangeArrowheads="1"/>
            </p:cNvSpPr>
            <p:nvPr/>
          </p:nvSpPr>
          <p:spPr bwMode="auto">
            <a:xfrm>
              <a:off x="-68" y="1616"/>
              <a:ext cx="4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50000"/>
                </a:spcBef>
                <a:buFontTx/>
                <a:buNone/>
              </a:pPr>
              <a:r>
                <a:rPr lang="it-IT" altLang="it-IT" sz="1800">
                  <a:latin typeface="Arial" pitchFamily="34" charset="0"/>
                </a:rPr>
                <a:t>1.00</a:t>
              </a:r>
            </a:p>
          </p:txBody>
        </p:sp>
        <p:sp>
          <p:nvSpPr>
            <p:cNvPr id="67692" name="Text Box 31"/>
            <p:cNvSpPr txBox="1">
              <a:spLocks noChangeArrowheads="1"/>
            </p:cNvSpPr>
            <p:nvPr/>
          </p:nvSpPr>
          <p:spPr bwMode="auto">
            <a:xfrm>
              <a:off x="-68" y="1162"/>
              <a:ext cx="4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50000"/>
                </a:spcBef>
                <a:buFontTx/>
                <a:buNone/>
              </a:pPr>
              <a:r>
                <a:rPr lang="it-IT" altLang="it-IT" sz="1800">
                  <a:latin typeface="Arial" pitchFamily="34" charset="0"/>
                </a:rPr>
                <a:t>1.20</a:t>
              </a:r>
            </a:p>
          </p:txBody>
        </p:sp>
        <p:sp>
          <p:nvSpPr>
            <p:cNvPr id="67693" name="Text Box 32"/>
            <p:cNvSpPr txBox="1">
              <a:spLocks noChangeArrowheads="1"/>
            </p:cNvSpPr>
            <p:nvPr/>
          </p:nvSpPr>
          <p:spPr bwMode="auto">
            <a:xfrm>
              <a:off x="-68" y="709"/>
              <a:ext cx="4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50000"/>
                </a:spcBef>
                <a:buFontTx/>
                <a:buNone/>
              </a:pPr>
              <a:r>
                <a:rPr lang="it-IT" altLang="it-IT" sz="1800">
                  <a:latin typeface="Arial" pitchFamily="34" charset="0"/>
                </a:rPr>
                <a:t>1.40</a:t>
              </a:r>
            </a:p>
          </p:txBody>
        </p:sp>
      </p:grpSp>
      <p:cxnSp>
        <p:nvCxnSpPr>
          <p:cNvPr id="30" name="Connettore 1 29"/>
          <p:cNvCxnSpPr/>
          <p:nvPr/>
        </p:nvCxnSpPr>
        <p:spPr>
          <a:xfrm>
            <a:off x="1406525" y="3789363"/>
            <a:ext cx="719138" cy="34925"/>
          </a:xfrm>
          <a:prstGeom prst="line">
            <a:avLst/>
          </a:prstGeom>
          <a:ln w="127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8164" name="Connettore 1 48163"/>
          <p:cNvCxnSpPr/>
          <p:nvPr/>
        </p:nvCxnSpPr>
        <p:spPr>
          <a:xfrm>
            <a:off x="4791075" y="5027613"/>
            <a:ext cx="1008063" cy="0"/>
          </a:xfrm>
          <a:prstGeom prst="line">
            <a:avLst/>
          </a:prstGeom>
          <a:ln w="127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8166" name="Connettore 1 48165"/>
          <p:cNvCxnSpPr/>
          <p:nvPr/>
        </p:nvCxnSpPr>
        <p:spPr>
          <a:xfrm flipV="1">
            <a:off x="5799138" y="4868863"/>
            <a:ext cx="2660650" cy="158750"/>
          </a:xfrm>
          <a:prstGeom prst="line">
            <a:avLst/>
          </a:prstGeom>
          <a:ln w="127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8168" name="Connettore 1 48167"/>
          <p:cNvCxnSpPr/>
          <p:nvPr/>
        </p:nvCxnSpPr>
        <p:spPr>
          <a:xfrm flipV="1">
            <a:off x="1406525" y="1628775"/>
            <a:ext cx="719138" cy="7143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8170" name="Connettore 1 48169"/>
          <p:cNvCxnSpPr/>
          <p:nvPr/>
        </p:nvCxnSpPr>
        <p:spPr>
          <a:xfrm>
            <a:off x="2125663" y="1628775"/>
            <a:ext cx="2665412" cy="237648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8172" name="Connettore 1 48171"/>
          <p:cNvCxnSpPr/>
          <p:nvPr/>
        </p:nvCxnSpPr>
        <p:spPr>
          <a:xfrm>
            <a:off x="4791075" y="4005263"/>
            <a:ext cx="1008063" cy="64770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8174" name="Connettore 1 48173"/>
          <p:cNvCxnSpPr/>
          <p:nvPr/>
        </p:nvCxnSpPr>
        <p:spPr>
          <a:xfrm>
            <a:off x="5799138" y="4652963"/>
            <a:ext cx="2660650" cy="1008062"/>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67595" name="Picture 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25" y="3910013"/>
            <a:ext cx="20955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5" name="Connettore 1 74"/>
          <p:cNvCxnSpPr/>
          <p:nvPr/>
        </p:nvCxnSpPr>
        <p:spPr>
          <a:xfrm flipV="1">
            <a:off x="579438" y="3770313"/>
            <a:ext cx="769937" cy="1512887"/>
          </a:xfrm>
          <a:prstGeom prst="line">
            <a:avLst/>
          </a:prstGeom>
          <a:ln w="127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9" name="Connettore 1 78"/>
          <p:cNvCxnSpPr/>
          <p:nvPr/>
        </p:nvCxnSpPr>
        <p:spPr>
          <a:xfrm flipV="1">
            <a:off x="558800" y="1700213"/>
            <a:ext cx="771525" cy="235585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67598" name="CasellaDiTesto 48159"/>
          <p:cNvSpPr txBox="1">
            <a:spLocks noChangeArrowheads="1"/>
          </p:cNvSpPr>
          <p:nvPr/>
        </p:nvSpPr>
        <p:spPr bwMode="auto">
          <a:xfrm>
            <a:off x="8524875" y="4791075"/>
            <a:ext cx="58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400" b="1"/>
              <a:t>MRN</a:t>
            </a:r>
          </a:p>
        </p:txBody>
      </p:sp>
      <p:sp>
        <p:nvSpPr>
          <p:cNvPr id="67599" name="CasellaDiTesto 97"/>
          <p:cNvSpPr txBox="1">
            <a:spLocks noChangeArrowheads="1"/>
          </p:cNvSpPr>
          <p:nvPr/>
        </p:nvSpPr>
        <p:spPr bwMode="auto">
          <a:xfrm>
            <a:off x="8524875" y="5518150"/>
            <a:ext cx="5842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400" b="1"/>
              <a:t>AQV</a:t>
            </a:r>
          </a:p>
        </p:txBody>
      </p:sp>
      <p:cxnSp>
        <p:nvCxnSpPr>
          <p:cNvPr id="103" name="Connettore 1 102"/>
          <p:cNvCxnSpPr/>
          <p:nvPr/>
        </p:nvCxnSpPr>
        <p:spPr>
          <a:xfrm>
            <a:off x="2125663" y="3841750"/>
            <a:ext cx="2665412" cy="1185863"/>
          </a:xfrm>
          <a:prstGeom prst="line">
            <a:avLst/>
          </a:prstGeom>
          <a:ln w="127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67601" name="CasellaDiTesto 84"/>
          <p:cNvSpPr txBox="1">
            <a:spLocks noChangeArrowheads="1"/>
          </p:cNvSpPr>
          <p:nvPr/>
        </p:nvSpPr>
        <p:spPr bwMode="auto">
          <a:xfrm>
            <a:off x="1173163" y="338138"/>
            <a:ext cx="1292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400" i="1"/>
              <a:t>[</a:t>
            </a:r>
            <a:r>
              <a:rPr lang="it-IT" altLang="it-IT" sz="1400" i="1">
                <a:solidFill>
                  <a:srgbClr val="FF0000"/>
                </a:solidFill>
              </a:rPr>
              <a:t>MAINSHOCK</a:t>
            </a:r>
            <a:r>
              <a:rPr lang="it-IT" altLang="it-IT" sz="1400" i="1"/>
              <a:t>] </a:t>
            </a:r>
          </a:p>
        </p:txBody>
      </p:sp>
      <p:sp>
        <p:nvSpPr>
          <p:cNvPr id="2" name="Rettangolo 1"/>
          <p:cNvSpPr/>
          <p:nvPr/>
        </p:nvSpPr>
        <p:spPr>
          <a:xfrm>
            <a:off x="8383588" y="6102350"/>
            <a:ext cx="147637" cy="15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7" name="Rettangolo 86"/>
          <p:cNvSpPr/>
          <p:nvPr/>
        </p:nvSpPr>
        <p:spPr>
          <a:xfrm>
            <a:off x="5756275" y="5892800"/>
            <a:ext cx="149225" cy="15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8" name="Rettangolo 87"/>
          <p:cNvSpPr/>
          <p:nvPr/>
        </p:nvSpPr>
        <p:spPr>
          <a:xfrm>
            <a:off x="4708525" y="5748338"/>
            <a:ext cx="149225" cy="15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9" name="Rettangolo 88"/>
          <p:cNvSpPr/>
          <p:nvPr/>
        </p:nvSpPr>
        <p:spPr>
          <a:xfrm>
            <a:off x="2074863" y="5221288"/>
            <a:ext cx="149225" cy="15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90" name="Rettangolo 89"/>
          <p:cNvSpPr/>
          <p:nvPr/>
        </p:nvSpPr>
        <p:spPr>
          <a:xfrm>
            <a:off x="1279525" y="4916488"/>
            <a:ext cx="147638" cy="15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91" name="Rombo 90"/>
          <p:cNvSpPr/>
          <p:nvPr/>
        </p:nvSpPr>
        <p:spPr>
          <a:xfrm>
            <a:off x="5526088" y="1084263"/>
            <a:ext cx="174625" cy="166687"/>
          </a:xfrm>
          <a:prstGeom prst="diamond">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92" name="Rombo 91"/>
          <p:cNvSpPr/>
          <p:nvPr/>
        </p:nvSpPr>
        <p:spPr>
          <a:xfrm>
            <a:off x="6399213" y="1079500"/>
            <a:ext cx="174625" cy="166688"/>
          </a:xfrm>
          <a:prstGeom prst="diamond">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93" name="Rombo 92"/>
          <p:cNvSpPr/>
          <p:nvPr/>
        </p:nvSpPr>
        <p:spPr>
          <a:xfrm>
            <a:off x="7246938" y="1084263"/>
            <a:ext cx="158750" cy="166687"/>
          </a:xfrm>
          <a:prstGeom prst="diamond">
            <a:avLst/>
          </a:prstGeom>
          <a:solidFill>
            <a:srgbClr val="00B0F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94" name="Rombo 93"/>
          <p:cNvSpPr/>
          <p:nvPr/>
        </p:nvSpPr>
        <p:spPr>
          <a:xfrm>
            <a:off x="492125" y="2979738"/>
            <a:ext cx="174625" cy="166687"/>
          </a:xfrm>
          <a:prstGeom prst="diamond">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95" name="Rombo 94"/>
          <p:cNvSpPr/>
          <p:nvPr/>
        </p:nvSpPr>
        <p:spPr>
          <a:xfrm>
            <a:off x="506413" y="4646613"/>
            <a:ext cx="174625" cy="168275"/>
          </a:xfrm>
          <a:prstGeom prst="diamond">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97" name="Rombo 96"/>
          <p:cNvSpPr/>
          <p:nvPr/>
        </p:nvSpPr>
        <p:spPr>
          <a:xfrm>
            <a:off x="2060575" y="3667125"/>
            <a:ext cx="158750" cy="168275"/>
          </a:xfrm>
          <a:prstGeom prst="diamond">
            <a:avLst/>
          </a:prstGeom>
          <a:solidFill>
            <a:srgbClr val="00B0F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98" name="Rombo 97"/>
          <p:cNvSpPr/>
          <p:nvPr/>
        </p:nvSpPr>
        <p:spPr>
          <a:xfrm>
            <a:off x="2055813" y="6350"/>
            <a:ext cx="174625" cy="168275"/>
          </a:xfrm>
          <a:prstGeom prst="diamond">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99" name="Rombo 98"/>
          <p:cNvSpPr/>
          <p:nvPr/>
        </p:nvSpPr>
        <p:spPr>
          <a:xfrm>
            <a:off x="2046288" y="2806700"/>
            <a:ext cx="174625" cy="166688"/>
          </a:xfrm>
          <a:prstGeom prst="diamond">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00" name="Rombo 99"/>
          <p:cNvSpPr/>
          <p:nvPr/>
        </p:nvSpPr>
        <p:spPr>
          <a:xfrm>
            <a:off x="5743575" y="5373688"/>
            <a:ext cx="158750" cy="166687"/>
          </a:xfrm>
          <a:prstGeom prst="diamond">
            <a:avLst/>
          </a:prstGeom>
          <a:solidFill>
            <a:srgbClr val="00B0F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01" name="Rombo 100"/>
          <p:cNvSpPr/>
          <p:nvPr/>
        </p:nvSpPr>
        <p:spPr>
          <a:xfrm>
            <a:off x="5738813" y="6021388"/>
            <a:ext cx="176212" cy="166687"/>
          </a:xfrm>
          <a:prstGeom prst="diamond">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02" name="Rombo 101"/>
          <p:cNvSpPr/>
          <p:nvPr/>
        </p:nvSpPr>
        <p:spPr>
          <a:xfrm>
            <a:off x="5580063" y="4965700"/>
            <a:ext cx="176212" cy="166688"/>
          </a:xfrm>
          <a:prstGeom prst="diamond">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 name="CasellaDiTesto 4"/>
          <p:cNvSpPr txBox="1">
            <a:spLocks noChangeArrowheads="1"/>
          </p:cNvSpPr>
          <p:nvPr/>
        </p:nvSpPr>
        <p:spPr bwMode="auto">
          <a:xfrm>
            <a:off x="2170113" y="3565525"/>
            <a:ext cx="685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200" dirty="0"/>
              <a:t>0,57 </a:t>
            </a:r>
            <a:r>
              <a:rPr lang="it-IT" altLang="it-IT" sz="1200" dirty="0">
                <a:solidFill>
                  <a:srgbClr val="FF0000"/>
                </a:solidFill>
              </a:rPr>
              <a:t>Z</a:t>
            </a:r>
          </a:p>
        </p:txBody>
      </p:sp>
      <p:sp>
        <p:nvSpPr>
          <p:cNvPr id="104" name="CasellaDiTesto 103"/>
          <p:cNvSpPr txBox="1">
            <a:spLocks noChangeArrowheads="1"/>
          </p:cNvSpPr>
          <p:nvPr/>
        </p:nvSpPr>
        <p:spPr bwMode="auto">
          <a:xfrm>
            <a:off x="2151063" y="-58738"/>
            <a:ext cx="692150" cy="276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200" dirty="0"/>
              <a:t> 0,42 </a:t>
            </a:r>
            <a:r>
              <a:rPr lang="it-IT" altLang="it-IT" sz="1200" dirty="0">
                <a:solidFill>
                  <a:srgbClr val="FF0000"/>
                </a:solidFill>
              </a:rPr>
              <a:t>Z</a:t>
            </a:r>
          </a:p>
        </p:txBody>
      </p:sp>
      <p:sp>
        <p:nvSpPr>
          <p:cNvPr id="105" name="CasellaDiTesto 104"/>
          <p:cNvSpPr txBox="1">
            <a:spLocks noChangeArrowheads="1"/>
          </p:cNvSpPr>
          <p:nvPr/>
        </p:nvSpPr>
        <p:spPr bwMode="auto">
          <a:xfrm>
            <a:off x="2170113" y="2746375"/>
            <a:ext cx="685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200" dirty="0"/>
              <a:t>0,42 </a:t>
            </a:r>
            <a:r>
              <a:rPr lang="it-IT" altLang="it-IT" sz="1200" dirty="0">
                <a:solidFill>
                  <a:srgbClr val="FF0000"/>
                </a:solidFill>
              </a:rPr>
              <a:t>Z</a:t>
            </a:r>
          </a:p>
        </p:txBody>
      </p:sp>
      <p:cxnSp>
        <p:nvCxnSpPr>
          <p:cNvPr id="13" name="Connettore 1 12"/>
          <p:cNvCxnSpPr/>
          <p:nvPr/>
        </p:nvCxnSpPr>
        <p:spPr>
          <a:xfrm>
            <a:off x="4779963" y="5748338"/>
            <a:ext cx="0" cy="1587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Connettore 1 111"/>
          <p:cNvCxnSpPr/>
          <p:nvPr/>
        </p:nvCxnSpPr>
        <p:spPr>
          <a:xfrm>
            <a:off x="5830888" y="5897563"/>
            <a:ext cx="0" cy="130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a:off x="1271588" y="4932363"/>
            <a:ext cx="198437" cy="0"/>
          </a:xfrm>
          <a:prstGeom prst="line">
            <a:avLst/>
          </a:prstGeom>
        </p:spPr>
        <p:style>
          <a:lnRef idx="1">
            <a:schemeClr val="accent1"/>
          </a:lnRef>
          <a:fillRef idx="0">
            <a:schemeClr val="accent1"/>
          </a:fillRef>
          <a:effectRef idx="0">
            <a:schemeClr val="accent1"/>
          </a:effectRef>
          <a:fontRef idx="minor">
            <a:schemeClr val="tx1"/>
          </a:fontRef>
        </p:style>
      </p:cxnSp>
      <p:pic>
        <p:nvPicPr>
          <p:cNvPr id="67626" name="Picture 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138" y="5329238"/>
            <a:ext cx="2095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27" name="Picture 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900" y="5178425"/>
            <a:ext cx="2000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Rombo 76"/>
          <p:cNvSpPr/>
          <p:nvPr/>
        </p:nvSpPr>
        <p:spPr>
          <a:xfrm>
            <a:off x="493713" y="5062538"/>
            <a:ext cx="158750" cy="166687"/>
          </a:xfrm>
          <a:prstGeom prst="diamond">
            <a:avLst/>
          </a:prstGeom>
          <a:solidFill>
            <a:srgbClr val="00B0F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74" name="Rombo 73"/>
          <p:cNvSpPr/>
          <p:nvPr/>
        </p:nvSpPr>
        <p:spPr>
          <a:xfrm>
            <a:off x="8039100" y="1076325"/>
            <a:ext cx="158750" cy="166688"/>
          </a:xfrm>
          <a:prstGeom prst="diamond">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76" name="Rombo 75"/>
          <p:cNvSpPr/>
          <p:nvPr/>
        </p:nvSpPr>
        <p:spPr>
          <a:xfrm>
            <a:off x="493713" y="5557838"/>
            <a:ext cx="158750" cy="166687"/>
          </a:xfrm>
          <a:prstGeom prst="diamond">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78" name="Rombo 77"/>
          <p:cNvSpPr/>
          <p:nvPr/>
        </p:nvSpPr>
        <p:spPr>
          <a:xfrm>
            <a:off x="2124075" y="4652963"/>
            <a:ext cx="158750" cy="166687"/>
          </a:xfrm>
          <a:prstGeom prst="diamond">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0" name="Rombo 79"/>
          <p:cNvSpPr/>
          <p:nvPr/>
        </p:nvSpPr>
        <p:spPr>
          <a:xfrm>
            <a:off x="5743575" y="4757738"/>
            <a:ext cx="158750" cy="166687"/>
          </a:xfrm>
          <a:prstGeom prst="diamond">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1" name="CasellaDiTesto 80"/>
          <p:cNvSpPr txBox="1">
            <a:spLocks noChangeArrowheads="1"/>
          </p:cNvSpPr>
          <p:nvPr/>
        </p:nvSpPr>
        <p:spPr bwMode="auto">
          <a:xfrm>
            <a:off x="2257425" y="4592638"/>
            <a:ext cx="6921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200" dirty="0"/>
              <a:t>0,28 </a:t>
            </a:r>
            <a:r>
              <a:rPr lang="it-IT" altLang="it-IT" sz="1200" dirty="0">
                <a:solidFill>
                  <a:srgbClr val="FF0000"/>
                </a:solidFill>
              </a:rPr>
              <a:t>Z</a:t>
            </a:r>
          </a:p>
        </p:txBody>
      </p:sp>
      <p:sp>
        <p:nvSpPr>
          <p:cNvPr id="82" name="Rombo 81"/>
          <p:cNvSpPr/>
          <p:nvPr/>
        </p:nvSpPr>
        <p:spPr>
          <a:xfrm>
            <a:off x="1270000" y="712788"/>
            <a:ext cx="174625" cy="168275"/>
          </a:xfrm>
          <a:prstGeom prst="diamond">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3" name="Rombo 82"/>
          <p:cNvSpPr/>
          <p:nvPr/>
        </p:nvSpPr>
        <p:spPr>
          <a:xfrm>
            <a:off x="1270000" y="2819400"/>
            <a:ext cx="174625" cy="166688"/>
          </a:xfrm>
          <a:prstGeom prst="diamond">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4" name="Rombo 83"/>
          <p:cNvSpPr/>
          <p:nvPr/>
        </p:nvSpPr>
        <p:spPr>
          <a:xfrm>
            <a:off x="1289050" y="2000250"/>
            <a:ext cx="158750" cy="168275"/>
          </a:xfrm>
          <a:prstGeom prst="diamond">
            <a:avLst/>
          </a:prstGeom>
          <a:solidFill>
            <a:srgbClr val="00B0F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5" name="Rombo 84"/>
          <p:cNvSpPr/>
          <p:nvPr/>
        </p:nvSpPr>
        <p:spPr>
          <a:xfrm>
            <a:off x="1279525" y="4076700"/>
            <a:ext cx="158750" cy="166688"/>
          </a:xfrm>
          <a:prstGeom prst="diamond">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6" name="Rombo 85"/>
          <p:cNvSpPr/>
          <p:nvPr/>
        </p:nvSpPr>
        <p:spPr>
          <a:xfrm>
            <a:off x="4691063" y="4797425"/>
            <a:ext cx="158750" cy="166688"/>
          </a:xfrm>
          <a:prstGeom prst="diamond">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96" name="Rombo 95"/>
          <p:cNvSpPr/>
          <p:nvPr/>
        </p:nvSpPr>
        <p:spPr>
          <a:xfrm>
            <a:off x="4697413" y="4652963"/>
            <a:ext cx="158750" cy="166687"/>
          </a:xfrm>
          <a:prstGeom prst="diamond">
            <a:avLst/>
          </a:prstGeom>
          <a:solidFill>
            <a:srgbClr val="00B0F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08" name="Rombo 107"/>
          <p:cNvSpPr/>
          <p:nvPr/>
        </p:nvSpPr>
        <p:spPr>
          <a:xfrm>
            <a:off x="4692650" y="5876925"/>
            <a:ext cx="176213" cy="166688"/>
          </a:xfrm>
          <a:prstGeom prst="diamond">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09" name="Rombo 108"/>
          <p:cNvSpPr/>
          <p:nvPr/>
        </p:nvSpPr>
        <p:spPr>
          <a:xfrm>
            <a:off x="4572000" y="4221163"/>
            <a:ext cx="176213" cy="166687"/>
          </a:xfrm>
          <a:prstGeom prst="diamond">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10" name="Rombo 109"/>
          <p:cNvSpPr/>
          <p:nvPr/>
        </p:nvSpPr>
        <p:spPr>
          <a:xfrm>
            <a:off x="8366125" y="5668963"/>
            <a:ext cx="176213" cy="166687"/>
          </a:xfrm>
          <a:prstGeom prst="diamond">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11" name="Rombo 110"/>
          <p:cNvSpPr/>
          <p:nvPr/>
        </p:nvSpPr>
        <p:spPr>
          <a:xfrm>
            <a:off x="8366125" y="6183313"/>
            <a:ext cx="176213" cy="166687"/>
          </a:xfrm>
          <a:prstGeom prst="diamond">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13" name="Rombo 112"/>
          <p:cNvSpPr/>
          <p:nvPr/>
        </p:nvSpPr>
        <p:spPr>
          <a:xfrm>
            <a:off x="8364538" y="5403850"/>
            <a:ext cx="158750" cy="166688"/>
          </a:xfrm>
          <a:prstGeom prst="diamond">
            <a:avLst/>
          </a:prstGeom>
          <a:solidFill>
            <a:srgbClr val="00B0F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14" name="Rombo 113"/>
          <p:cNvSpPr/>
          <p:nvPr/>
        </p:nvSpPr>
        <p:spPr>
          <a:xfrm>
            <a:off x="8367713" y="5119688"/>
            <a:ext cx="158750" cy="166687"/>
          </a:xfrm>
          <a:prstGeom prst="diamond">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15" name="CasellaDiTesto 114"/>
          <p:cNvSpPr txBox="1">
            <a:spLocks noChangeArrowheads="1"/>
          </p:cNvSpPr>
          <p:nvPr/>
        </p:nvSpPr>
        <p:spPr bwMode="auto">
          <a:xfrm>
            <a:off x="1371451" y="1957388"/>
            <a:ext cx="692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200" dirty="0"/>
              <a:t> 0,66 </a:t>
            </a:r>
            <a:r>
              <a:rPr lang="it-IT" altLang="it-IT" sz="1200" dirty="0">
                <a:solidFill>
                  <a:srgbClr val="FF0000"/>
                </a:solidFill>
              </a:rPr>
              <a:t>Z</a:t>
            </a:r>
          </a:p>
        </p:txBody>
      </p:sp>
      <p:sp>
        <p:nvSpPr>
          <p:cNvPr id="116" name="CasellaDiTesto 115"/>
          <p:cNvSpPr txBox="1">
            <a:spLocks noChangeArrowheads="1"/>
          </p:cNvSpPr>
          <p:nvPr/>
        </p:nvSpPr>
        <p:spPr bwMode="auto">
          <a:xfrm>
            <a:off x="1403350" y="4027488"/>
            <a:ext cx="692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200" dirty="0"/>
              <a:t>0,55 </a:t>
            </a:r>
            <a:r>
              <a:rPr lang="it-IT" altLang="it-IT" sz="1200" dirty="0">
                <a:solidFill>
                  <a:srgbClr val="FF0000"/>
                </a:solidFill>
              </a:rPr>
              <a:t>Z</a:t>
            </a:r>
          </a:p>
        </p:txBody>
      </p:sp>
      <p:sp>
        <p:nvSpPr>
          <p:cNvPr id="117" name="CasellaDiTesto 116"/>
          <p:cNvSpPr txBox="1">
            <a:spLocks noChangeArrowheads="1"/>
          </p:cNvSpPr>
          <p:nvPr/>
        </p:nvSpPr>
        <p:spPr bwMode="auto">
          <a:xfrm>
            <a:off x="673100" y="687388"/>
            <a:ext cx="692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200" dirty="0"/>
              <a:t>0,72 </a:t>
            </a:r>
            <a:r>
              <a:rPr lang="it-IT" altLang="it-IT" sz="1200" dirty="0">
                <a:solidFill>
                  <a:srgbClr val="FF0000"/>
                </a:solidFill>
              </a:rPr>
              <a:t>Z</a:t>
            </a:r>
          </a:p>
        </p:txBody>
      </p:sp>
      <p:sp>
        <p:nvSpPr>
          <p:cNvPr id="118" name="CasellaDiTesto 117"/>
          <p:cNvSpPr txBox="1">
            <a:spLocks noChangeArrowheads="1"/>
          </p:cNvSpPr>
          <p:nvPr/>
        </p:nvSpPr>
        <p:spPr bwMode="auto">
          <a:xfrm>
            <a:off x="1392238" y="2759704"/>
            <a:ext cx="685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200" dirty="0"/>
              <a:t>0,77 </a:t>
            </a:r>
            <a:r>
              <a:rPr lang="it-IT" altLang="it-IT" sz="1200" dirty="0">
                <a:solidFill>
                  <a:srgbClr val="FF0000"/>
                </a:solidFill>
              </a:rPr>
              <a:t>Z</a:t>
            </a:r>
          </a:p>
        </p:txBody>
      </p:sp>
      <p:cxnSp>
        <p:nvCxnSpPr>
          <p:cNvPr id="156" name="Connettore 1 155"/>
          <p:cNvCxnSpPr/>
          <p:nvPr/>
        </p:nvCxnSpPr>
        <p:spPr>
          <a:xfrm flipV="1">
            <a:off x="1385888" y="3357563"/>
            <a:ext cx="739775" cy="647700"/>
          </a:xfrm>
          <a:prstGeom prst="line">
            <a:avLst/>
          </a:prstGeom>
          <a:ln w="1905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57" name="Connettore 1 156"/>
          <p:cNvCxnSpPr/>
          <p:nvPr/>
        </p:nvCxnSpPr>
        <p:spPr>
          <a:xfrm>
            <a:off x="2125663" y="3357563"/>
            <a:ext cx="2590800" cy="935037"/>
          </a:xfrm>
          <a:prstGeom prst="line">
            <a:avLst/>
          </a:prstGeom>
          <a:ln w="1905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58" name="Connettore 1 157"/>
          <p:cNvCxnSpPr/>
          <p:nvPr/>
        </p:nvCxnSpPr>
        <p:spPr>
          <a:xfrm>
            <a:off x="4791075" y="4292600"/>
            <a:ext cx="1008063" cy="79375"/>
          </a:xfrm>
          <a:prstGeom prst="line">
            <a:avLst/>
          </a:prstGeom>
          <a:ln w="1905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59" name="Connettore 1 158"/>
          <p:cNvCxnSpPr/>
          <p:nvPr/>
        </p:nvCxnSpPr>
        <p:spPr>
          <a:xfrm>
            <a:off x="5799138" y="4371975"/>
            <a:ext cx="2660650" cy="712788"/>
          </a:xfrm>
          <a:prstGeom prst="line">
            <a:avLst/>
          </a:prstGeom>
          <a:ln w="1905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60" name="Connettore 1 159"/>
          <p:cNvCxnSpPr/>
          <p:nvPr/>
        </p:nvCxnSpPr>
        <p:spPr>
          <a:xfrm flipV="1">
            <a:off x="569913" y="4008438"/>
            <a:ext cx="796925" cy="1501775"/>
          </a:xfrm>
          <a:prstGeom prst="line">
            <a:avLst/>
          </a:prstGeom>
          <a:ln w="1905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4" name="Connettore 1 3"/>
          <p:cNvCxnSpPr>
            <a:stCxn id="94" idx="0"/>
            <a:endCxn id="82" idx="2"/>
          </p:cNvCxnSpPr>
          <p:nvPr/>
        </p:nvCxnSpPr>
        <p:spPr>
          <a:xfrm flipV="1">
            <a:off x="579438" y="881063"/>
            <a:ext cx="777875" cy="2098675"/>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7" name="Connettore 1 6"/>
          <p:cNvCxnSpPr>
            <a:stCxn id="117" idx="3"/>
            <a:endCxn id="104" idx="1"/>
          </p:cNvCxnSpPr>
          <p:nvPr/>
        </p:nvCxnSpPr>
        <p:spPr>
          <a:xfrm flipV="1">
            <a:off x="1365250" y="79375"/>
            <a:ext cx="785813" cy="746125"/>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9" name="Connettore 1 8"/>
          <p:cNvCxnSpPr>
            <a:stCxn id="104" idx="1"/>
            <a:endCxn id="109" idx="3"/>
          </p:cNvCxnSpPr>
          <p:nvPr/>
        </p:nvCxnSpPr>
        <p:spPr>
          <a:xfrm>
            <a:off x="2151063" y="79375"/>
            <a:ext cx="2597150" cy="4225925"/>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9" name="Connettore 1 18"/>
          <p:cNvCxnSpPr>
            <a:stCxn id="109" idx="3"/>
          </p:cNvCxnSpPr>
          <p:nvPr/>
        </p:nvCxnSpPr>
        <p:spPr>
          <a:xfrm>
            <a:off x="4748213" y="4305300"/>
            <a:ext cx="1050925" cy="744538"/>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21" name="Connettore 1 20"/>
          <p:cNvCxnSpPr>
            <a:endCxn id="110" idx="2"/>
          </p:cNvCxnSpPr>
          <p:nvPr/>
        </p:nvCxnSpPr>
        <p:spPr>
          <a:xfrm>
            <a:off x="5822950" y="5049838"/>
            <a:ext cx="2632075" cy="785812"/>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6" name="Connettore 1 5"/>
          <p:cNvCxnSpPr/>
          <p:nvPr/>
        </p:nvCxnSpPr>
        <p:spPr>
          <a:xfrm flipH="1" flipV="1">
            <a:off x="565150" y="79375"/>
            <a:ext cx="17463" cy="1230313"/>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Connettore 1 9"/>
          <p:cNvCxnSpPr>
            <a:endCxn id="98" idx="1"/>
          </p:cNvCxnSpPr>
          <p:nvPr/>
        </p:nvCxnSpPr>
        <p:spPr>
          <a:xfrm>
            <a:off x="569913" y="90488"/>
            <a:ext cx="1485900"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1" name="Text Box 32"/>
          <p:cNvSpPr txBox="1">
            <a:spLocks noChangeArrowheads="1"/>
          </p:cNvSpPr>
          <p:nvPr/>
        </p:nvSpPr>
        <p:spPr bwMode="auto">
          <a:xfrm>
            <a:off x="-107950" y="-58738"/>
            <a:ext cx="719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50000"/>
              </a:spcBef>
              <a:buFontTx/>
              <a:buNone/>
            </a:pPr>
            <a:r>
              <a:rPr lang="it-IT" altLang="it-IT" sz="1800">
                <a:solidFill>
                  <a:srgbClr val="FF0000"/>
                </a:solidFill>
                <a:latin typeface="Arial" pitchFamily="34" charset="0"/>
              </a:rPr>
              <a:t>1.82</a:t>
            </a:r>
          </a:p>
        </p:txBody>
      </p:sp>
    </p:spTree>
    <p:extLst>
      <p:ext uri="{BB962C8B-B14F-4D97-AF65-F5344CB8AC3E}">
        <p14:creationId xmlns:p14="http://schemas.microsoft.com/office/powerpoint/2010/main" val="20313027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down)">
                                      <p:cBhvr>
                                        <p:cTn id="7" dur="580">
                                          <p:stCondLst>
                                            <p:cond delay="0"/>
                                          </p:stCondLst>
                                        </p:cTn>
                                        <p:tgtEl>
                                          <p:spTgt spid="94"/>
                                        </p:tgtEl>
                                      </p:cBhvr>
                                    </p:animEffect>
                                    <p:anim calcmode="lin" valueType="num">
                                      <p:cBhvr>
                                        <p:cTn id="8" dur="182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4"/>
                                        </p:tgtEl>
                                        <p:attrNameLst>
                                          <p:attrName>ppt_y</p:attrName>
                                        </p:attrNameLst>
                                      </p:cBhvr>
                                      <p:tavLst>
                                        <p:tav tm="0" fmla="#ppt_y-sin(pi*$)/81">
                                          <p:val>
                                            <p:fltVal val="0"/>
                                          </p:val>
                                        </p:tav>
                                        <p:tav tm="100000">
                                          <p:val>
                                            <p:fltVal val="1"/>
                                          </p:val>
                                        </p:tav>
                                      </p:tavLst>
                                    </p:anim>
                                    <p:animScale>
                                      <p:cBhvr>
                                        <p:cTn id="13" dur="26">
                                          <p:stCondLst>
                                            <p:cond delay="650"/>
                                          </p:stCondLst>
                                        </p:cTn>
                                        <p:tgtEl>
                                          <p:spTgt spid="94"/>
                                        </p:tgtEl>
                                      </p:cBhvr>
                                      <p:to x="100000" y="60000"/>
                                    </p:animScale>
                                    <p:animScale>
                                      <p:cBhvr>
                                        <p:cTn id="14" dur="166" decel="50000">
                                          <p:stCondLst>
                                            <p:cond delay="676"/>
                                          </p:stCondLst>
                                        </p:cTn>
                                        <p:tgtEl>
                                          <p:spTgt spid="94"/>
                                        </p:tgtEl>
                                      </p:cBhvr>
                                      <p:to x="100000" y="100000"/>
                                    </p:animScale>
                                    <p:animScale>
                                      <p:cBhvr>
                                        <p:cTn id="15" dur="26">
                                          <p:stCondLst>
                                            <p:cond delay="1312"/>
                                          </p:stCondLst>
                                        </p:cTn>
                                        <p:tgtEl>
                                          <p:spTgt spid="94"/>
                                        </p:tgtEl>
                                      </p:cBhvr>
                                      <p:to x="100000" y="80000"/>
                                    </p:animScale>
                                    <p:animScale>
                                      <p:cBhvr>
                                        <p:cTn id="16" dur="166" decel="50000">
                                          <p:stCondLst>
                                            <p:cond delay="1338"/>
                                          </p:stCondLst>
                                        </p:cTn>
                                        <p:tgtEl>
                                          <p:spTgt spid="94"/>
                                        </p:tgtEl>
                                      </p:cBhvr>
                                      <p:to x="100000" y="100000"/>
                                    </p:animScale>
                                    <p:animScale>
                                      <p:cBhvr>
                                        <p:cTn id="17" dur="26">
                                          <p:stCondLst>
                                            <p:cond delay="1642"/>
                                          </p:stCondLst>
                                        </p:cTn>
                                        <p:tgtEl>
                                          <p:spTgt spid="94"/>
                                        </p:tgtEl>
                                      </p:cBhvr>
                                      <p:to x="100000" y="90000"/>
                                    </p:animScale>
                                    <p:animScale>
                                      <p:cBhvr>
                                        <p:cTn id="18" dur="166" decel="50000">
                                          <p:stCondLst>
                                            <p:cond delay="1668"/>
                                          </p:stCondLst>
                                        </p:cTn>
                                        <p:tgtEl>
                                          <p:spTgt spid="94"/>
                                        </p:tgtEl>
                                      </p:cBhvr>
                                      <p:to x="100000" y="100000"/>
                                    </p:animScale>
                                    <p:animScale>
                                      <p:cBhvr>
                                        <p:cTn id="19" dur="26">
                                          <p:stCondLst>
                                            <p:cond delay="1808"/>
                                          </p:stCondLst>
                                        </p:cTn>
                                        <p:tgtEl>
                                          <p:spTgt spid="94"/>
                                        </p:tgtEl>
                                      </p:cBhvr>
                                      <p:to x="100000" y="95000"/>
                                    </p:animScale>
                                    <p:animScale>
                                      <p:cBhvr>
                                        <p:cTn id="20" dur="166" decel="50000">
                                          <p:stCondLst>
                                            <p:cond delay="1834"/>
                                          </p:stCondLst>
                                        </p:cTn>
                                        <p:tgtEl>
                                          <p:spTgt spid="9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95"/>
                                        </p:tgtEl>
                                        <p:attrNameLst>
                                          <p:attrName>style.visibility</p:attrName>
                                        </p:attrNameLst>
                                      </p:cBhvr>
                                      <p:to>
                                        <p:strVal val="visible"/>
                                      </p:to>
                                    </p:set>
                                    <p:animEffect transition="in" filter="wipe(down)">
                                      <p:cBhvr>
                                        <p:cTn id="23" dur="580">
                                          <p:stCondLst>
                                            <p:cond delay="0"/>
                                          </p:stCondLst>
                                        </p:cTn>
                                        <p:tgtEl>
                                          <p:spTgt spid="95"/>
                                        </p:tgtEl>
                                      </p:cBhvr>
                                    </p:animEffect>
                                    <p:anim calcmode="lin" valueType="num">
                                      <p:cBhvr>
                                        <p:cTn id="24" dur="1822" tmFilter="0,0; 0.14,0.36; 0.43,0.73; 0.71,0.91; 1.0,1.0">
                                          <p:stCondLst>
                                            <p:cond delay="0"/>
                                          </p:stCondLst>
                                        </p:cTn>
                                        <p:tgtEl>
                                          <p:spTgt spid="9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9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9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9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95"/>
                                        </p:tgtEl>
                                        <p:attrNameLst>
                                          <p:attrName>ppt_y</p:attrName>
                                        </p:attrNameLst>
                                      </p:cBhvr>
                                      <p:tavLst>
                                        <p:tav tm="0" fmla="#ppt_y-sin(pi*$)/81">
                                          <p:val>
                                            <p:fltVal val="0"/>
                                          </p:val>
                                        </p:tav>
                                        <p:tav tm="100000">
                                          <p:val>
                                            <p:fltVal val="1"/>
                                          </p:val>
                                        </p:tav>
                                      </p:tavLst>
                                    </p:anim>
                                    <p:animScale>
                                      <p:cBhvr>
                                        <p:cTn id="29" dur="26">
                                          <p:stCondLst>
                                            <p:cond delay="650"/>
                                          </p:stCondLst>
                                        </p:cTn>
                                        <p:tgtEl>
                                          <p:spTgt spid="95"/>
                                        </p:tgtEl>
                                      </p:cBhvr>
                                      <p:to x="100000" y="60000"/>
                                    </p:animScale>
                                    <p:animScale>
                                      <p:cBhvr>
                                        <p:cTn id="30" dur="166" decel="50000">
                                          <p:stCondLst>
                                            <p:cond delay="676"/>
                                          </p:stCondLst>
                                        </p:cTn>
                                        <p:tgtEl>
                                          <p:spTgt spid="95"/>
                                        </p:tgtEl>
                                      </p:cBhvr>
                                      <p:to x="100000" y="100000"/>
                                    </p:animScale>
                                    <p:animScale>
                                      <p:cBhvr>
                                        <p:cTn id="31" dur="26">
                                          <p:stCondLst>
                                            <p:cond delay="1312"/>
                                          </p:stCondLst>
                                        </p:cTn>
                                        <p:tgtEl>
                                          <p:spTgt spid="95"/>
                                        </p:tgtEl>
                                      </p:cBhvr>
                                      <p:to x="100000" y="80000"/>
                                    </p:animScale>
                                    <p:animScale>
                                      <p:cBhvr>
                                        <p:cTn id="32" dur="166" decel="50000">
                                          <p:stCondLst>
                                            <p:cond delay="1338"/>
                                          </p:stCondLst>
                                        </p:cTn>
                                        <p:tgtEl>
                                          <p:spTgt spid="95"/>
                                        </p:tgtEl>
                                      </p:cBhvr>
                                      <p:to x="100000" y="100000"/>
                                    </p:animScale>
                                    <p:animScale>
                                      <p:cBhvr>
                                        <p:cTn id="33" dur="26">
                                          <p:stCondLst>
                                            <p:cond delay="1642"/>
                                          </p:stCondLst>
                                        </p:cTn>
                                        <p:tgtEl>
                                          <p:spTgt spid="95"/>
                                        </p:tgtEl>
                                      </p:cBhvr>
                                      <p:to x="100000" y="90000"/>
                                    </p:animScale>
                                    <p:animScale>
                                      <p:cBhvr>
                                        <p:cTn id="34" dur="166" decel="50000">
                                          <p:stCondLst>
                                            <p:cond delay="1668"/>
                                          </p:stCondLst>
                                        </p:cTn>
                                        <p:tgtEl>
                                          <p:spTgt spid="95"/>
                                        </p:tgtEl>
                                      </p:cBhvr>
                                      <p:to x="100000" y="100000"/>
                                    </p:animScale>
                                    <p:animScale>
                                      <p:cBhvr>
                                        <p:cTn id="35" dur="26">
                                          <p:stCondLst>
                                            <p:cond delay="1808"/>
                                          </p:stCondLst>
                                        </p:cTn>
                                        <p:tgtEl>
                                          <p:spTgt spid="95"/>
                                        </p:tgtEl>
                                      </p:cBhvr>
                                      <p:to x="100000" y="95000"/>
                                    </p:animScale>
                                    <p:animScale>
                                      <p:cBhvr>
                                        <p:cTn id="36" dur="166" decel="50000">
                                          <p:stCondLst>
                                            <p:cond delay="1834"/>
                                          </p:stCondLst>
                                        </p:cTn>
                                        <p:tgtEl>
                                          <p:spTgt spid="95"/>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77"/>
                                        </p:tgtEl>
                                        <p:attrNameLst>
                                          <p:attrName>style.visibility</p:attrName>
                                        </p:attrNameLst>
                                      </p:cBhvr>
                                      <p:to>
                                        <p:strVal val="visible"/>
                                      </p:to>
                                    </p:set>
                                    <p:animEffect transition="in" filter="wipe(down)">
                                      <p:cBhvr>
                                        <p:cTn id="39" dur="580">
                                          <p:stCondLst>
                                            <p:cond delay="0"/>
                                          </p:stCondLst>
                                        </p:cTn>
                                        <p:tgtEl>
                                          <p:spTgt spid="77"/>
                                        </p:tgtEl>
                                      </p:cBhvr>
                                    </p:animEffect>
                                    <p:anim calcmode="lin" valueType="num">
                                      <p:cBhvr>
                                        <p:cTn id="40" dur="1822" tmFilter="0,0; 0.14,0.36; 0.43,0.73; 0.71,0.91; 1.0,1.0">
                                          <p:stCondLst>
                                            <p:cond delay="0"/>
                                          </p:stCondLst>
                                        </p:cTn>
                                        <p:tgtEl>
                                          <p:spTgt spid="7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7"/>
                                        </p:tgtEl>
                                        <p:attrNameLst>
                                          <p:attrName>ppt_y</p:attrName>
                                        </p:attrNameLst>
                                      </p:cBhvr>
                                      <p:tavLst>
                                        <p:tav tm="0" fmla="#ppt_y-sin(pi*$)/81">
                                          <p:val>
                                            <p:fltVal val="0"/>
                                          </p:val>
                                        </p:tav>
                                        <p:tav tm="100000">
                                          <p:val>
                                            <p:fltVal val="1"/>
                                          </p:val>
                                        </p:tav>
                                      </p:tavLst>
                                    </p:anim>
                                    <p:animScale>
                                      <p:cBhvr>
                                        <p:cTn id="45" dur="26">
                                          <p:stCondLst>
                                            <p:cond delay="650"/>
                                          </p:stCondLst>
                                        </p:cTn>
                                        <p:tgtEl>
                                          <p:spTgt spid="77"/>
                                        </p:tgtEl>
                                      </p:cBhvr>
                                      <p:to x="100000" y="60000"/>
                                    </p:animScale>
                                    <p:animScale>
                                      <p:cBhvr>
                                        <p:cTn id="46" dur="166" decel="50000">
                                          <p:stCondLst>
                                            <p:cond delay="676"/>
                                          </p:stCondLst>
                                        </p:cTn>
                                        <p:tgtEl>
                                          <p:spTgt spid="77"/>
                                        </p:tgtEl>
                                      </p:cBhvr>
                                      <p:to x="100000" y="100000"/>
                                    </p:animScale>
                                    <p:animScale>
                                      <p:cBhvr>
                                        <p:cTn id="47" dur="26">
                                          <p:stCondLst>
                                            <p:cond delay="1312"/>
                                          </p:stCondLst>
                                        </p:cTn>
                                        <p:tgtEl>
                                          <p:spTgt spid="77"/>
                                        </p:tgtEl>
                                      </p:cBhvr>
                                      <p:to x="100000" y="80000"/>
                                    </p:animScale>
                                    <p:animScale>
                                      <p:cBhvr>
                                        <p:cTn id="48" dur="166" decel="50000">
                                          <p:stCondLst>
                                            <p:cond delay="1338"/>
                                          </p:stCondLst>
                                        </p:cTn>
                                        <p:tgtEl>
                                          <p:spTgt spid="77"/>
                                        </p:tgtEl>
                                      </p:cBhvr>
                                      <p:to x="100000" y="100000"/>
                                    </p:animScale>
                                    <p:animScale>
                                      <p:cBhvr>
                                        <p:cTn id="49" dur="26">
                                          <p:stCondLst>
                                            <p:cond delay="1642"/>
                                          </p:stCondLst>
                                        </p:cTn>
                                        <p:tgtEl>
                                          <p:spTgt spid="77"/>
                                        </p:tgtEl>
                                      </p:cBhvr>
                                      <p:to x="100000" y="90000"/>
                                    </p:animScale>
                                    <p:animScale>
                                      <p:cBhvr>
                                        <p:cTn id="50" dur="166" decel="50000">
                                          <p:stCondLst>
                                            <p:cond delay="1668"/>
                                          </p:stCondLst>
                                        </p:cTn>
                                        <p:tgtEl>
                                          <p:spTgt spid="77"/>
                                        </p:tgtEl>
                                      </p:cBhvr>
                                      <p:to x="100000" y="100000"/>
                                    </p:animScale>
                                    <p:animScale>
                                      <p:cBhvr>
                                        <p:cTn id="51" dur="26">
                                          <p:stCondLst>
                                            <p:cond delay="1808"/>
                                          </p:stCondLst>
                                        </p:cTn>
                                        <p:tgtEl>
                                          <p:spTgt spid="77"/>
                                        </p:tgtEl>
                                      </p:cBhvr>
                                      <p:to x="100000" y="95000"/>
                                    </p:animScale>
                                    <p:animScale>
                                      <p:cBhvr>
                                        <p:cTn id="52" dur="166" decel="50000">
                                          <p:stCondLst>
                                            <p:cond delay="1834"/>
                                          </p:stCondLst>
                                        </p:cTn>
                                        <p:tgtEl>
                                          <p:spTgt spid="77"/>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76"/>
                                        </p:tgtEl>
                                        <p:attrNameLst>
                                          <p:attrName>style.visibility</p:attrName>
                                        </p:attrNameLst>
                                      </p:cBhvr>
                                      <p:to>
                                        <p:strVal val="visible"/>
                                      </p:to>
                                    </p:set>
                                    <p:animEffect transition="in" filter="wipe(down)">
                                      <p:cBhvr>
                                        <p:cTn id="55" dur="580">
                                          <p:stCondLst>
                                            <p:cond delay="0"/>
                                          </p:stCondLst>
                                        </p:cTn>
                                        <p:tgtEl>
                                          <p:spTgt spid="76"/>
                                        </p:tgtEl>
                                      </p:cBhvr>
                                    </p:animEffect>
                                    <p:anim calcmode="lin" valueType="num">
                                      <p:cBhvr>
                                        <p:cTn id="56" dur="1822" tmFilter="0,0; 0.14,0.36; 0.43,0.73; 0.71,0.91; 1.0,1.0">
                                          <p:stCondLst>
                                            <p:cond delay="0"/>
                                          </p:stCondLst>
                                        </p:cTn>
                                        <p:tgtEl>
                                          <p:spTgt spid="76"/>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6"/>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6"/>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6"/>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6"/>
                                        </p:tgtEl>
                                        <p:attrNameLst>
                                          <p:attrName>ppt_y</p:attrName>
                                        </p:attrNameLst>
                                      </p:cBhvr>
                                      <p:tavLst>
                                        <p:tav tm="0" fmla="#ppt_y-sin(pi*$)/81">
                                          <p:val>
                                            <p:fltVal val="0"/>
                                          </p:val>
                                        </p:tav>
                                        <p:tav tm="100000">
                                          <p:val>
                                            <p:fltVal val="1"/>
                                          </p:val>
                                        </p:tav>
                                      </p:tavLst>
                                    </p:anim>
                                    <p:animScale>
                                      <p:cBhvr>
                                        <p:cTn id="61" dur="26">
                                          <p:stCondLst>
                                            <p:cond delay="650"/>
                                          </p:stCondLst>
                                        </p:cTn>
                                        <p:tgtEl>
                                          <p:spTgt spid="76"/>
                                        </p:tgtEl>
                                      </p:cBhvr>
                                      <p:to x="100000" y="60000"/>
                                    </p:animScale>
                                    <p:animScale>
                                      <p:cBhvr>
                                        <p:cTn id="62" dur="166" decel="50000">
                                          <p:stCondLst>
                                            <p:cond delay="676"/>
                                          </p:stCondLst>
                                        </p:cTn>
                                        <p:tgtEl>
                                          <p:spTgt spid="76"/>
                                        </p:tgtEl>
                                      </p:cBhvr>
                                      <p:to x="100000" y="100000"/>
                                    </p:animScale>
                                    <p:animScale>
                                      <p:cBhvr>
                                        <p:cTn id="63" dur="26">
                                          <p:stCondLst>
                                            <p:cond delay="1312"/>
                                          </p:stCondLst>
                                        </p:cTn>
                                        <p:tgtEl>
                                          <p:spTgt spid="76"/>
                                        </p:tgtEl>
                                      </p:cBhvr>
                                      <p:to x="100000" y="80000"/>
                                    </p:animScale>
                                    <p:animScale>
                                      <p:cBhvr>
                                        <p:cTn id="64" dur="166" decel="50000">
                                          <p:stCondLst>
                                            <p:cond delay="1338"/>
                                          </p:stCondLst>
                                        </p:cTn>
                                        <p:tgtEl>
                                          <p:spTgt spid="76"/>
                                        </p:tgtEl>
                                      </p:cBhvr>
                                      <p:to x="100000" y="100000"/>
                                    </p:animScale>
                                    <p:animScale>
                                      <p:cBhvr>
                                        <p:cTn id="65" dur="26">
                                          <p:stCondLst>
                                            <p:cond delay="1642"/>
                                          </p:stCondLst>
                                        </p:cTn>
                                        <p:tgtEl>
                                          <p:spTgt spid="76"/>
                                        </p:tgtEl>
                                      </p:cBhvr>
                                      <p:to x="100000" y="90000"/>
                                    </p:animScale>
                                    <p:animScale>
                                      <p:cBhvr>
                                        <p:cTn id="66" dur="166" decel="50000">
                                          <p:stCondLst>
                                            <p:cond delay="1668"/>
                                          </p:stCondLst>
                                        </p:cTn>
                                        <p:tgtEl>
                                          <p:spTgt spid="76"/>
                                        </p:tgtEl>
                                      </p:cBhvr>
                                      <p:to x="100000" y="100000"/>
                                    </p:animScale>
                                    <p:animScale>
                                      <p:cBhvr>
                                        <p:cTn id="67" dur="26">
                                          <p:stCondLst>
                                            <p:cond delay="1808"/>
                                          </p:stCondLst>
                                        </p:cTn>
                                        <p:tgtEl>
                                          <p:spTgt spid="76"/>
                                        </p:tgtEl>
                                      </p:cBhvr>
                                      <p:to x="100000" y="95000"/>
                                    </p:animScale>
                                    <p:animScale>
                                      <p:cBhvr>
                                        <p:cTn id="68" dur="166" decel="50000">
                                          <p:stCondLst>
                                            <p:cond delay="1834"/>
                                          </p:stCondLst>
                                        </p:cTn>
                                        <p:tgtEl>
                                          <p:spTgt spid="76"/>
                                        </p:tgtEl>
                                      </p:cBhvr>
                                      <p:to x="100000" y="100000"/>
                                    </p:animScale>
                                  </p:childTnLst>
                                </p:cTn>
                              </p:par>
                            </p:childTnLst>
                          </p:cTn>
                        </p:par>
                      </p:childTnLst>
                    </p:cTn>
                  </p:par>
                  <p:par>
                    <p:cTn id="69" fill="hold" nodeType="clickPar">
                      <p:stCondLst>
                        <p:cond delay="indefinite"/>
                      </p:stCondLst>
                      <p:childTnLst>
                        <p:par>
                          <p:cTn id="70" fill="hold" nodeType="withGroup">
                            <p:stCondLst>
                              <p:cond delay="0"/>
                            </p:stCondLst>
                            <p:childTnLst>
                              <p:par>
                                <p:cTn id="71" presetID="6" presetClass="entr" presetSubtype="16" fill="hold" grpId="0" nodeType="clickEffect">
                                  <p:stCondLst>
                                    <p:cond delay="0"/>
                                  </p:stCondLst>
                                  <p:childTnLst>
                                    <p:set>
                                      <p:cBhvr>
                                        <p:cTn id="72" dur="1" fill="hold">
                                          <p:stCondLst>
                                            <p:cond delay="0"/>
                                          </p:stCondLst>
                                        </p:cTn>
                                        <p:tgtEl>
                                          <p:spTgt spid="82"/>
                                        </p:tgtEl>
                                        <p:attrNameLst>
                                          <p:attrName>style.visibility</p:attrName>
                                        </p:attrNameLst>
                                      </p:cBhvr>
                                      <p:to>
                                        <p:strVal val="visible"/>
                                      </p:to>
                                    </p:set>
                                    <p:animEffect transition="in" filter="circle(in)">
                                      <p:cBhvr>
                                        <p:cTn id="73" dur="2000"/>
                                        <p:tgtEl>
                                          <p:spTgt spid="82"/>
                                        </p:tgtEl>
                                      </p:cBhvr>
                                    </p:animEffect>
                                  </p:childTnLst>
                                </p:cTn>
                              </p:par>
                              <p:par>
                                <p:cTn id="74" presetID="6" presetClass="entr" presetSubtype="16" fill="hold" grpId="0" nodeType="withEffect">
                                  <p:stCondLst>
                                    <p:cond delay="0"/>
                                  </p:stCondLst>
                                  <p:childTnLst>
                                    <p:set>
                                      <p:cBhvr>
                                        <p:cTn id="75" dur="1" fill="hold">
                                          <p:stCondLst>
                                            <p:cond delay="0"/>
                                          </p:stCondLst>
                                        </p:cTn>
                                        <p:tgtEl>
                                          <p:spTgt spid="83"/>
                                        </p:tgtEl>
                                        <p:attrNameLst>
                                          <p:attrName>style.visibility</p:attrName>
                                        </p:attrNameLst>
                                      </p:cBhvr>
                                      <p:to>
                                        <p:strVal val="visible"/>
                                      </p:to>
                                    </p:set>
                                    <p:animEffect transition="in" filter="circle(in)">
                                      <p:cBhvr>
                                        <p:cTn id="76" dur="2000"/>
                                        <p:tgtEl>
                                          <p:spTgt spid="83"/>
                                        </p:tgtEl>
                                      </p:cBhvr>
                                    </p:animEffect>
                                  </p:childTnLst>
                                </p:cTn>
                              </p:par>
                              <p:par>
                                <p:cTn id="77" presetID="6" presetClass="entr" presetSubtype="16" fill="hold" grpId="0" nodeType="withEffect">
                                  <p:stCondLst>
                                    <p:cond delay="0"/>
                                  </p:stCondLst>
                                  <p:childTnLst>
                                    <p:set>
                                      <p:cBhvr>
                                        <p:cTn id="78" dur="1" fill="hold">
                                          <p:stCondLst>
                                            <p:cond delay="0"/>
                                          </p:stCondLst>
                                        </p:cTn>
                                        <p:tgtEl>
                                          <p:spTgt spid="84"/>
                                        </p:tgtEl>
                                        <p:attrNameLst>
                                          <p:attrName>style.visibility</p:attrName>
                                        </p:attrNameLst>
                                      </p:cBhvr>
                                      <p:to>
                                        <p:strVal val="visible"/>
                                      </p:to>
                                    </p:set>
                                    <p:animEffect transition="in" filter="circle(in)">
                                      <p:cBhvr>
                                        <p:cTn id="79" dur="2000"/>
                                        <p:tgtEl>
                                          <p:spTgt spid="84"/>
                                        </p:tgtEl>
                                      </p:cBhvr>
                                    </p:animEffect>
                                  </p:childTnLst>
                                </p:cTn>
                              </p:par>
                              <p:par>
                                <p:cTn id="80" presetID="6" presetClass="entr" presetSubtype="16" fill="hold" grpId="0" nodeType="withEffect">
                                  <p:stCondLst>
                                    <p:cond delay="0"/>
                                  </p:stCondLst>
                                  <p:childTnLst>
                                    <p:set>
                                      <p:cBhvr>
                                        <p:cTn id="81" dur="1" fill="hold">
                                          <p:stCondLst>
                                            <p:cond delay="0"/>
                                          </p:stCondLst>
                                        </p:cTn>
                                        <p:tgtEl>
                                          <p:spTgt spid="85"/>
                                        </p:tgtEl>
                                        <p:attrNameLst>
                                          <p:attrName>style.visibility</p:attrName>
                                        </p:attrNameLst>
                                      </p:cBhvr>
                                      <p:to>
                                        <p:strVal val="visible"/>
                                      </p:to>
                                    </p:set>
                                    <p:animEffect transition="in" filter="circle(in)">
                                      <p:cBhvr>
                                        <p:cTn id="82" dur="2000"/>
                                        <p:tgtEl>
                                          <p:spTgt spid="85"/>
                                        </p:tgtEl>
                                      </p:cBhvr>
                                    </p:animEffect>
                                  </p:childTnLst>
                                </p:cTn>
                              </p:par>
                              <p:par>
                                <p:cTn id="83" presetID="6" presetClass="entr" presetSubtype="16" fill="hold" grpId="0" nodeType="withEffect">
                                  <p:stCondLst>
                                    <p:cond delay="0"/>
                                  </p:stCondLst>
                                  <p:childTnLst>
                                    <p:set>
                                      <p:cBhvr>
                                        <p:cTn id="84" dur="1" fill="hold">
                                          <p:stCondLst>
                                            <p:cond delay="0"/>
                                          </p:stCondLst>
                                        </p:cTn>
                                        <p:tgtEl>
                                          <p:spTgt spid="99"/>
                                        </p:tgtEl>
                                        <p:attrNameLst>
                                          <p:attrName>style.visibility</p:attrName>
                                        </p:attrNameLst>
                                      </p:cBhvr>
                                      <p:to>
                                        <p:strVal val="visible"/>
                                      </p:to>
                                    </p:set>
                                    <p:animEffect transition="in" filter="circle(in)">
                                      <p:cBhvr>
                                        <p:cTn id="85" dur="2000"/>
                                        <p:tgtEl>
                                          <p:spTgt spid="99"/>
                                        </p:tgtEl>
                                      </p:cBhvr>
                                    </p:animEffect>
                                  </p:childTnLst>
                                </p:cTn>
                              </p:par>
                              <p:par>
                                <p:cTn id="86" presetID="6" presetClass="entr" presetSubtype="16" fill="hold" grpId="0" nodeType="withEffect">
                                  <p:stCondLst>
                                    <p:cond delay="0"/>
                                  </p:stCondLst>
                                  <p:childTnLst>
                                    <p:set>
                                      <p:cBhvr>
                                        <p:cTn id="87" dur="1" fill="hold">
                                          <p:stCondLst>
                                            <p:cond delay="0"/>
                                          </p:stCondLst>
                                        </p:cTn>
                                        <p:tgtEl>
                                          <p:spTgt spid="97"/>
                                        </p:tgtEl>
                                        <p:attrNameLst>
                                          <p:attrName>style.visibility</p:attrName>
                                        </p:attrNameLst>
                                      </p:cBhvr>
                                      <p:to>
                                        <p:strVal val="visible"/>
                                      </p:to>
                                    </p:set>
                                    <p:animEffect transition="in" filter="circle(in)">
                                      <p:cBhvr>
                                        <p:cTn id="88" dur="2000"/>
                                        <p:tgtEl>
                                          <p:spTgt spid="97"/>
                                        </p:tgtEl>
                                      </p:cBhvr>
                                    </p:animEffect>
                                  </p:childTnLst>
                                </p:cTn>
                              </p:par>
                              <p:par>
                                <p:cTn id="89" presetID="6" presetClass="entr" presetSubtype="16" fill="hold" grpId="0" nodeType="withEffect">
                                  <p:stCondLst>
                                    <p:cond delay="0"/>
                                  </p:stCondLst>
                                  <p:childTnLst>
                                    <p:set>
                                      <p:cBhvr>
                                        <p:cTn id="90" dur="1" fill="hold">
                                          <p:stCondLst>
                                            <p:cond delay="0"/>
                                          </p:stCondLst>
                                        </p:cTn>
                                        <p:tgtEl>
                                          <p:spTgt spid="78"/>
                                        </p:tgtEl>
                                        <p:attrNameLst>
                                          <p:attrName>style.visibility</p:attrName>
                                        </p:attrNameLst>
                                      </p:cBhvr>
                                      <p:to>
                                        <p:strVal val="visible"/>
                                      </p:to>
                                    </p:set>
                                    <p:animEffect transition="in" filter="circle(in)">
                                      <p:cBhvr>
                                        <p:cTn id="91" dur="2000"/>
                                        <p:tgtEl>
                                          <p:spTgt spid="78"/>
                                        </p:tgtEl>
                                      </p:cBhvr>
                                    </p:animEffect>
                                  </p:childTnLst>
                                </p:cTn>
                              </p:par>
                              <p:par>
                                <p:cTn id="92" presetID="6" presetClass="entr" presetSubtype="16" fill="hold" grpId="0" nodeType="withEffect">
                                  <p:stCondLst>
                                    <p:cond delay="0"/>
                                  </p:stCondLst>
                                  <p:childTnLst>
                                    <p:set>
                                      <p:cBhvr>
                                        <p:cTn id="93" dur="1" fill="hold">
                                          <p:stCondLst>
                                            <p:cond delay="0"/>
                                          </p:stCondLst>
                                        </p:cTn>
                                        <p:tgtEl>
                                          <p:spTgt spid="98"/>
                                        </p:tgtEl>
                                        <p:attrNameLst>
                                          <p:attrName>style.visibility</p:attrName>
                                        </p:attrNameLst>
                                      </p:cBhvr>
                                      <p:to>
                                        <p:strVal val="visible"/>
                                      </p:to>
                                    </p:set>
                                    <p:animEffect transition="in" filter="circle(in)">
                                      <p:cBhvr>
                                        <p:cTn id="94" dur="2000"/>
                                        <p:tgtEl>
                                          <p:spTgt spid="98"/>
                                        </p:tgtEl>
                                      </p:cBhvr>
                                    </p:animEffect>
                                  </p:childTnLst>
                                </p:cTn>
                              </p:par>
                            </p:childTnLst>
                          </p:cTn>
                        </p:par>
                        <p:par>
                          <p:cTn id="95" fill="hold" nodeType="afterGroup">
                            <p:stCondLst>
                              <p:cond delay="2000"/>
                            </p:stCondLst>
                            <p:childTnLst>
                              <p:par>
                                <p:cTn id="96" presetID="22" presetClass="entr" presetSubtype="2" fill="hold" nodeType="afterEffect">
                                  <p:stCondLst>
                                    <p:cond delay="0"/>
                                  </p:stCondLst>
                                  <p:childTnLst>
                                    <p:set>
                                      <p:cBhvr>
                                        <p:cTn id="97" dur="1" fill="hold">
                                          <p:stCondLst>
                                            <p:cond delay="0"/>
                                          </p:stCondLst>
                                        </p:cTn>
                                        <p:tgtEl>
                                          <p:spTgt spid="10"/>
                                        </p:tgtEl>
                                        <p:attrNameLst>
                                          <p:attrName>style.visibility</p:attrName>
                                        </p:attrNameLst>
                                      </p:cBhvr>
                                      <p:to>
                                        <p:strVal val="visible"/>
                                      </p:to>
                                    </p:set>
                                    <p:animEffect transition="in" filter="wipe(right)">
                                      <p:cBhvr>
                                        <p:cTn id="98" dur="500"/>
                                        <p:tgtEl>
                                          <p:spTgt spid="10"/>
                                        </p:tgtEl>
                                      </p:cBhvr>
                                    </p:animEffect>
                                  </p:childTnLst>
                                </p:cTn>
                              </p:par>
                            </p:childTnLst>
                          </p:cTn>
                        </p:par>
                        <p:par>
                          <p:cTn id="99" fill="hold" nodeType="afterGroup">
                            <p:stCondLst>
                              <p:cond delay="2500"/>
                            </p:stCondLst>
                            <p:childTnLst>
                              <p:par>
                                <p:cTn id="100" presetID="22" presetClass="entr" presetSubtype="1" fill="hold" nodeType="afterEffect">
                                  <p:stCondLst>
                                    <p:cond delay="0"/>
                                  </p:stCondLst>
                                  <p:childTnLst>
                                    <p:set>
                                      <p:cBhvr>
                                        <p:cTn id="101" dur="1" fill="hold">
                                          <p:stCondLst>
                                            <p:cond delay="0"/>
                                          </p:stCondLst>
                                        </p:cTn>
                                        <p:tgtEl>
                                          <p:spTgt spid="6"/>
                                        </p:tgtEl>
                                        <p:attrNameLst>
                                          <p:attrName>style.visibility</p:attrName>
                                        </p:attrNameLst>
                                      </p:cBhvr>
                                      <p:to>
                                        <p:strVal val="visible"/>
                                      </p:to>
                                    </p:set>
                                    <p:animEffect transition="in" filter="wipe(up)">
                                      <p:cBhvr>
                                        <p:cTn id="102" dur="500"/>
                                        <p:tgtEl>
                                          <p:spTgt spid="6"/>
                                        </p:tgtEl>
                                      </p:cBhvr>
                                    </p:animEffect>
                                  </p:childTnLst>
                                </p:cTn>
                              </p:par>
                            </p:childTnLst>
                          </p:cTn>
                        </p:par>
                        <p:par>
                          <p:cTn id="103" fill="hold" nodeType="afterGroup">
                            <p:stCondLst>
                              <p:cond delay="3000"/>
                            </p:stCondLst>
                            <p:childTnLst>
                              <p:par>
                                <p:cTn id="104" presetID="6" presetClass="entr" presetSubtype="16" fill="hold" grpId="0" nodeType="afterEffect">
                                  <p:stCondLst>
                                    <p:cond delay="0"/>
                                  </p:stCondLst>
                                  <p:childTnLst>
                                    <p:set>
                                      <p:cBhvr>
                                        <p:cTn id="105" dur="1" fill="hold">
                                          <p:stCondLst>
                                            <p:cond delay="0"/>
                                          </p:stCondLst>
                                        </p:cTn>
                                        <p:tgtEl>
                                          <p:spTgt spid="121"/>
                                        </p:tgtEl>
                                        <p:attrNameLst>
                                          <p:attrName>style.visibility</p:attrName>
                                        </p:attrNameLst>
                                      </p:cBhvr>
                                      <p:to>
                                        <p:strVal val="visible"/>
                                      </p:to>
                                    </p:set>
                                    <p:animEffect transition="in" filter="circle(in)">
                                      <p:cBhvr>
                                        <p:cTn id="106" dur="2000"/>
                                        <p:tgtEl>
                                          <p:spTgt spid="121"/>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6" presetClass="entr" presetSubtype="16" fill="hold" grpId="0" nodeType="clickEffect">
                                  <p:stCondLst>
                                    <p:cond delay="0"/>
                                  </p:stCondLst>
                                  <p:childTnLst>
                                    <p:set>
                                      <p:cBhvr>
                                        <p:cTn id="110" dur="1" fill="hold">
                                          <p:stCondLst>
                                            <p:cond delay="0"/>
                                          </p:stCondLst>
                                        </p:cTn>
                                        <p:tgtEl>
                                          <p:spTgt spid="117"/>
                                        </p:tgtEl>
                                        <p:attrNameLst>
                                          <p:attrName>style.visibility</p:attrName>
                                        </p:attrNameLst>
                                      </p:cBhvr>
                                      <p:to>
                                        <p:strVal val="visible"/>
                                      </p:to>
                                    </p:set>
                                    <p:animEffect transition="in" filter="circle(in)">
                                      <p:cBhvr>
                                        <p:cTn id="111" dur="2000"/>
                                        <p:tgtEl>
                                          <p:spTgt spid="117"/>
                                        </p:tgtEl>
                                      </p:cBhvr>
                                    </p:animEffect>
                                  </p:childTnLst>
                                </p:cTn>
                              </p:par>
                              <p:par>
                                <p:cTn id="112" presetID="6" presetClass="entr" presetSubtype="16" fill="hold" grpId="0" nodeType="withEffect">
                                  <p:stCondLst>
                                    <p:cond delay="0"/>
                                  </p:stCondLst>
                                  <p:childTnLst>
                                    <p:set>
                                      <p:cBhvr>
                                        <p:cTn id="113" dur="1" fill="hold">
                                          <p:stCondLst>
                                            <p:cond delay="0"/>
                                          </p:stCondLst>
                                        </p:cTn>
                                        <p:tgtEl>
                                          <p:spTgt spid="118"/>
                                        </p:tgtEl>
                                        <p:attrNameLst>
                                          <p:attrName>style.visibility</p:attrName>
                                        </p:attrNameLst>
                                      </p:cBhvr>
                                      <p:to>
                                        <p:strVal val="visible"/>
                                      </p:to>
                                    </p:set>
                                    <p:animEffect transition="in" filter="circle(in)">
                                      <p:cBhvr>
                                        <p:cTn id="114" dur="2000"/>
                                        <p:tgtEl>
                                          <p:spTgt spid="118"/>
                                        </p:tgtEl>
                                      </p:cBhvr>
                                    </p:animEffect>
                                  </p:childTnLst>
                                </p:cTn>
                              </p:par>
                              <p:par>
                                <p:cTn id="115" presetID="6" presetClass="entr" presetSubtype="16" fill="hold" grpId="0" nodeType="withEffect">
                                  <p:stCondLst>
                                    <p:cond delay="0"/>
                                  </p:stCondLst>
                                  <p:childTnLst>
                                    <p:set>
                                      <p:cBhvr>
                                        <p:cTn id="116" dur="1" fill="hold">
                                          <p:stCondLst>
                                            <p:cond delay="0"/>
                                          </p:stCondLst>
                                        </p:cTn>
                                        <p:tgtEl>
                                          <p:spTgt spid="115"/>
                                        </p:tgtEl>
                                        <p:attrNameLst>
                                          <p:attrName>style.visibility</p:attrName>
                                        </p:attrNameLst>
                                      </p:cBhvr>
                                      <p:to>
                                        <p:strVal val="visible"/>
                                      </p:to>
                                    </p:set>
                                    <p:animEffect transition="in" filter="circle(in)">
                                      <p:cBhvr>
                                        <p:cTn id="117" dur="2000"/>
                                        <p:tgtEl>
                                          <p:spTgt spid="115"/>
                                        </p:tgtEl>
                                      </p:cBhvr>
                                    </p:animEffect>
                                  </p:childTnLst>
                                </p:cTn>
                              </p:par>
                              <p:par>
                                <p:cTn id="118" presetID="6" presetClass="entr" presetSubtype="16" fill="hold" grpId="0" nodeType="withEffect">
                                  <p:stCondLst>
                                    <p:cond delay="0"/>
                                  </p:stCondLst>
                                  <p:childTnLst>
                                    <p:set>
                                      <p:cBhvr>
                                        <p:cTn id="119" dur="1" fill="hold">
                                          <p:stCondLst>
                                            <p:cond delay="0"/>
                                          </p:stCondLst>
                                        </p:cTn>
                                        <p:tgtEl>
                                          <p:spTgt spid="116"/>
                                        </p:tgtEl>
                                        <p:attrNameLst>
                                          <p:attrName>style.visibility</p:attrName>
                                        </p:attrNameLst>
                                      </p:cBhvr>
                                      <p:to>
                                        <p:strVal val="visible"/>
                                      </p:to>
                                    </p:set>
                                    <p:animEffect transition="in" filter="circle(in)">
                                      <p:cBhvr>
                                        <p:cTn id="120" dur="2000"/>
                                        <p:tgtEl>
                                          <p:spTgt spid="116"/>
                                        </p:tgtEl>
                                      </p:cBhvr>
                                    </p:animEffect>
                                  </p:childTnLst>
                                </p:cTn>
                              </p:par>
                              <p:par>
                                <p:cTn id="121" presetID="6" presetClass="entr" presetSubtype="16" fill="hold" grpId="0" nodeType="withEffect">
                                  <p:stCondLst>
                                    <p:cond delay="0"/>
                                  </p:stCondLst>
                                  <p:childTnLst>
                                    <p:set>
                                      <p:cBhvr>
                                        <p:cTn id="122" dur="1" fill="hold">
                                          <p:stCondLst>
                                            <p:cond delay="0"/>
                                          </p:stCondLst>
                                        </p:cTn>
                                        <p:tgtEl>
                                          <p:spTgt spid="104"/>
                                        </p:tgtEl>
                                        <p:attrNameLst>
                                          <p:attrName>style.visibility</p:attrName>
                                        </p:attrNameLst>
                                      </p:cBhvr>
                                      <p:to>
                                        <p:strVal val="visible"/>
                                      </p:to>
                                    </p:set>
                                    <p:animEffect transition="in" filter="circle(in)">
                                      <p:cBhvr>
                                        <p:cTn id="123" dur="2000"/>
                                        <p:tgtEl>
                                          <p:spTgt spid="104"/>
                                        </p:tgtEl>
                                      </p:cBhvr>
                                    </p:animEffect>
                                  </p:childTnLst>
                                </p:cTn>
                              </p:par>
                              <p:par>
                                <p:cTn id="124" presetID="6" presetClass="entr" presetSubtype="16" fill="hold" grpId="0" nodeType="withEffect">
                                  <p:stCondLst>
                                    <p:cond delay="0"/>
                                  </p:stCondLst>
                                  <p:childTnLst>
                                    <p:set>
                                      <p:cBhvr>
                                        <p:cTn id="125" dur="1" fill="hold">
                                          <p:stCondLst>
                                            <p:cond delay="0"/>
                                          </p:stCondLst>
                                        </p:cTn>
                                        <p:tgtEl>
                                          <p:spTgt spid="105"/>
                                        </p:tgtEl>
                                        <p:attrNameLst>
                                          <p:attrName>style.visibility</p:attrName>
                                        </p:attrNameLst>
                                      </p:cBhvr>
                                      <p:to>
                                        <p:strVal val="visible"/>
                                      </p:to>
                                    </p:set>
                                    <p:animEffect transition="in" filter="circle(in)">
                                      <p:cBhvr>
                                        <p:cTn id="126" dur="2000"/>
                                        <p:tgtEl>
                                          <p:spTgt spid="105"/>
                                        </p:tgtEl>
                                      </p:cBhvr>
                                    </p:animEffect>
                                  </p:childTnLst>
                                </p:cTn>
                              </p:par>
                              <p:par>
                                <p:cTn id="127" presetID="6" presetClass="entr" presetSubtype="16" fill="hold" grpId="0" nodeType="withEffect">
                                  <p:stCondLst>
                                    <p:cond delay="0"/>
                                  </p:stCondLst>
                                  <p:childTnLst>
                                    <p:set>
                                      <p:cBhvr>
                                        <p:cTn id="128" dur="1" fill="hold">
                                          <p:stCondLst>
                                            <p:cond delay="0"/>
                                          </p:stCondLst>
                                        </p:cTn>
                                        <p:tgtEl>
                                          <p:spTgt spid="5"/>
                                        </p:tgtEl>
                                        <p:attrNameLst>
                                          <p:attrName>style.visibility</p:attrName>
                                        </p:attrNameLst>
                                      </p:cBhvr>
                                      <p:to>
                                        <p:strVal val="visible"/>
                                      </p:to>
                                    </p:set>
                                    <p:animEffect transition="in" filter="circle(in)">
                                      <p:cBhvr>
                                        <p:cTn id="129" dur="2000"/>
                                        <p:tgtEl>
                                          <p:spTgt spid="5"/>
                                        </p:tgtEl>
                                      </p:cBhvr>
                                    </p:animEffect>
                                  </p:childTnLst>
                                </p:cTn>
                              </p:par>
                              <p:par>
                                <p:cTn id="130" presetID="6" presetClass="entr" presetSubtype="16" fill="hold" grpId="0" nodeType="withEffect">
                                  <p:stCondLst>
                                    <p:cond delay="0"/>
                                  </p:stCondLst>
                                  <p:childTnLst>
                                    <p:set>
                                      <p:cBhvr>
                                        <p:cTn id="131" dur="1" fill="hold">
                                          <p:stCondLst>
                                            <p:cond delay="0"/>
                                          </p:stCondLst>
                                        </p:cTn>
                                        <p:tgtEl>
                                          <p:spTgt spid="81"/>
                                        </p:tgtEl>
                                        <p:attrNameLst>
                                          <p:attrName>style.visibility</p:attrName>
                                        </p:attrNameLst>
                                      </p:cBhvr>
                                      <p:to>
                                        <p:strVal val="visible"/>
                                      </p:to>
                                    </p:set>
                                    <p:animEffect transition="in" filter="circle(in)">
                                      <p:cBhvr>
                                        <p:cTn id="132" dur="2000"/>
                                        <p:tgtEl>
                                          <p:spTgt spid="81"/>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6" presetClass="entr" presetSubtype="16" fill="hold" grpId="0" nodeType="clickEffect">
                                  <p:stCondLst>
                                    <p:cond delay="0"/>
                                  </p:stCondLst>
                                  <p:childTnLst>
                                    <p:set>
                                      <p:cBhvr>
                                        <p:cTn id="136" dur="1" fill="hold">
                                          <p:stCondLst>
                                            <p:cond delay="0"/>
                                          </p:stCondLst>
                                        </p:cTn>
                                        <p:tgtEl>
                                          <p:spTgt spid="109"/>
                                        </p:tgtEl>
                                        <p:attrNameLst>
                                          <p:attrName>style.visibility</p:attrName>
                                        </p:attrNameLst>
                                      </p:cBhvr>
                                      <p:to>
                                        <p:strVal val="visible"/>
                                      </p:to>
                                    </p:set>
                                    <p:animEffect transition="in" filter="circle(in)">
                                      <p:cBhvr>
                                        <p:cTn id="137" dur="2000"/>
                                        <p:tgtEl>
                                          <p:spTgt spid="109"/>
                                        </p:tgtEl>
                                      </p:cBhvr>
                                    </p:animEffect>
                                  </p:childTnLst>
                                </p:cTn>
                              </p:par>
                              <p:par>
                                <p:cTn id="138" presetID="6" presetClass="entr" presetSubtype="16" fill="hold" grpId="0" nodeType="withEffect">
                                  <p:stCondLst>
                                    <p:cond delay="0"/>
                                  </p:stCondLst>
                                  <p:childTnLst>
                                    <p:set>
                                      <p:cBhvr>
                                        <p:cTn id="139" dur="1" fill="hold">
                                          <p:stCondLst>
                                            <p:cond delay="0"/>
                                          </p:stCondLst>
                                        </p:cTn>
                                        <p:tgtEl>
                                          <p:spTgt spid="108"/>
                                        </p:tgtEl>
                                        <p:attrNameLst>
                                          <p:attrName>style.visibility</p:attrName>
                                        </p:attrNameLst>
                                      </p:cBhvr>
                                      <p:to>
                                        <p:strVal val="visible"/>
                                      </p:to>
                                    </p:set>
                                    <p:animEffect transition="in" filter="circle(in)">
                                      <p:cBhvr>
                                        <p:cTn id="140" dur="2000"/>
                                        <p:tgtEl>
                                          <p:spTgt spid="108"/>
                                        </p:tgtEl>
                                      </p:cBhvr>
                                    </p:animEffect>
                                  </p:childTnLst>
                                </p:cTn>
                              </p:par>
                              <p:par>
                                <p:cTn id="141" presetID="6" presetClass="entr" presetSubtype="16" fill="hold" grpId="0" nodeType="withEffect">
                                  <p:stCondLst>
                                    <p:cond delay="0"/>
                                  </p:stCondLst>
                                  <p:childTnLst>
                                    <p:set>
                                      <p:cBhvr>
                                        <p:cTn id="142" dur="1" fill="hold">
                                          <p:stCondLst>
                                            <p:cond delay="0"/>
                                          </p:stCondLst>
                                        </p:cTn>
                                        <p:tgtEl>
                                          <p:spTgt spid="96"/>
                                        </p:tgtEl>
                                        <p:attrNameLst>
                                          <p:attrName>style.visibility</p:attrName>
                                        </p:attrNameLst>
                                      </p:cBhvr>
                                      <p:to>
                                        <p:strVal val="visible"/>
                                      </p:to>
                                    </p:set>
                                    <p:animEffect transition="in" filter="circle(in)">
                                      <p:cBhvr>
                                        <p:cTn id="143" dur="2000"/>
                                        <p:tgtEl>
                                          <p:spTgt spid="96"/>
                                        </p:tgtEl>
                                      </p:cBhvr>
                                    </p:animEffect>
                                  </p:childTnLst>
                                </p:cTn>
                              </p:par>
                              <p:par>
                                <p:cTn id="144" presetID="6" presetClass="entr" presetSubtype="16" fill="hold" grpId="0" nodeType="withEffect">
                                  <p:stCondLst>
                                    <p:cond delay="0"/>
                                  </p:stCondLst>
                                  <p:childTnLst>
                                    <p:set>
                                      <p:cBhvr>
                                        <p:cTn id="145" dur="1" fill="hold">
                                          <p:stCondLst>
                                            <p:cond delay="0"/>
                                          </p:stCondLst>
                                        </p:cTn>
                                        <p:tgtEl>
                                          <p:spTgt spid="86"/>
                                        </p:tgtEl>
                                        <p:attrNameLst>
                                          <p:attrName>style.visibility</p:attrName>
                                        </p:attrNameLst>
                                      </p:cBhvr>
                                      <p:to>
                                        <p:strVal val="visible"/>
                                      </p:to>
                                    </p:set>
                                    <p:animEffect transition="in" filter="circle(in)">
                                      <p:cBhvr>
                                        <p:cTn id="146" dur="2000"/>
                                        <p:tgtEl>
                                          <p:spTgt spid="86"/>
                                        </p:tgtEl>
                                      </p:cBhvr>
                                    </p:animEffec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6" presetClass="entr" presetSubtype="16" fill="hold" grpId="0" nodeType="clickEffect">
                                  <p:stCondLst>
                                    <p:cond delay="0"/>
                                  </p:stCondLst>
                                  <p:childTnLst>
                                    <p:set>
                                      <p:cBhvr>
                                        <p:cTn id="150" dur="1" fill="hold">
                                          <p:stCondLst>
                                            <p:cond delay="0"/>
                                          </p:stCondLst>
                                        </p:cTn>
                                        <p:tgtEl>
                                          <p:spTgt spid="102"/>
                                        </p:tgtEl>
                                        <p:attrNameLst>
                                          <p:attrName>style.visibility</p:attrName>
                                        </p:attrNameLst>
                                      </p:cBhvr>
                                      <p:to>
                                        <p:strVal val="visible"/>
                                      </p:to>
                                    </p:set>
                                    <p:animEffect transition="in" filter="circle(in)">
                                      <p:cBhvr>
                                        <p:cTn id="151" dur="2000"/>
                                        <p:tgtEl>
                                          <p:spTgt spid="102"/>
                                        </p:tgtEl>
                                      </p:cBhvr>
                                    </p:animEffect>
                                  </p:childTnLst>
                                </p:cTn>
                              </p:par>
                              <p:par>
                                <p:cTn id="152" presetID="6" presetClass="entr" presetSubtype="16" fill="hold" grpId="0" nodeType="withEffect">
                                  <p:stCondLst>
                                    <p:cond delay="0"/>
                                  </p:stCondLst>
                                  <p:childTnLst>
                                    <p:set>
                                      <p:cBhvr>
                                        <p:cTn id="153" dur="1" fill="hold">
                                          <p:stCondLst>
                                            <p:cond delay="0"/>
                                          </p:stCondLst>
                                        </p:cTn>
                                        <p:tgtEl>
                                          <p:spTgt spid="101"/>
                                        </p:tgtEl>
                                        <p:attrNameLst>
                                          <p:attrName>style.visibility</p:attrName>
                                        </p:attrNameLst>
                                      </p:cBhvr>
                                      <p:to>
                                        <p:strVal val="visible"/>
                                      </p:to>
                                    </p:set>
                                    <p:animEffect transition="in" filter="circle(in)">
                                      <p:cBhvr>
                                        <p:cTn id="154" dur="2000"/>
                                        <p:tgtEl>
                                          <p:spTgt spid="101"/>
                                        </p:tgtEl>
                                      </p:cBhvr>
                                    </p:animEffect>
                                  </p:childTnLst>
                                </p:cTn>
                              </p:par>
                              <p:par>
                                <p:cTn id="155" presetID="6" presetClass="entr" presetSubtype="16" fill="hold" grpId="0" nodeType="withEffect">
                                  <p:stCondLst>
                                    <p:cond delay="0"/>
                                  </p:stCondLst>
                                  <p:childTnLst>
                                    <p:set>
                                      <p:cBhvr>
                                        <p:cTn id="156" dur="1" fill="hold">
                                          <p:stCondLst>
                                            <p:cond delay="0"/>
                                          </p:stCondLst>
                                        </p:cTn>
                                        <p:tgtEl>
                                          <p:spTgt spid="110"/>
                                        </p:tgtEl>
                                        <p:attrNameLst>
                                          <p:attrName>style.visibility</p:attrName>
                                        </p:attrNameLst>
                                      </p:cBhvr>
                                      <p:to>
                                        <p:strVal val="visible"/>
                                      </p:to>
                                    </p:set>
                                    <p:animEffect transition="in" filter="circle(in)">
                                      <p:cBhvr>
                                        <p:cTn id="157" dur="2000"/>
                                        <p:tgtEl>
                                          <p:spTgt spid="110"/>
                                        </p:tgtEl>
                                      </p:cBhvr>
                                    </p:animEffect>
                                  </p:childTnLst>
                                </p:cTn>
                              </p:par>
                              <p:par>
                                <p:cTn id="158" presetID="6" presetClass="entr" presetSubtype="16" fill="hold" grpId="0" nodeType="withEffect">
                                  <p:stCondLst>
                                    <p:cond delay="0"/>
                                  </p:stCondLst>
                                  <p:childTnLst>
                                    <p:set>
                                      <p:cBhvr>
                                        <p:cTn id="159" dur="1" fill="hold">
                                          <p:stCondLst>
                                            <p:cond delay="0"/>
                                          </p:stCondLst>
                                        </p:cTn>
                                        <p:tgtEl>
                                          <p:spTgt spid="111"/>
                                        </p:tgtEl>
                                        <p:attrNameLst>
                                          <p:attrName>style.visibility</p:attrName>
                                        </p:attrNameLst>
                                      </p:cBhvr>
                                      <p:to>
                                        <p:strVal val="visible"/>
                                      </p:to>
                                    </p:set>
                                    <p:animEffect transition="in" filter="circle(in)">
                                      <p:cBhvr>
                                        <p:cTn id="160" dur="2000"/>
                                        <p:tgtEl>
                                          <p:spTgt spid="111"/>
                                        </p:tgtEl>
                                      </p:cBhvr>
                                    </p:animEffect>
                                  </p:childTnLst>
                                </p:cTn>
                              </p:par>
                            </p:childTnLst>
                          </p:cTn>
                        </p:par>
                      </p:childTnLst>
                    </p:cTn>
                  </p:par>
                  <p:par>
                    <p:cTn id="161" fill="hold" nodeType="clickPar">
                      <p:stCondLst>
                        <p:cond delay="indefinite"/>
                      </p:stCondLst>
                      <p:childTnLst>
                        <p:par>
                          <p:cTn id="162" fill="hold" nodeType="withGroup">
                            <p:stCondLst>
                              <p:cond delay="0"/>
                            </p:stCondLst>
                            <p:childTnLst>
                              <p:par>
                                <p:cTn id="163" presetID="6" presetClass="entr" presetSubtype="16" fill="hold" grpId="0" nodeType="clickEffect">
                                  <p:stCondLst>
                                    <p:cond delay="0"/>
                                  </p:stCondLst>
                                  <p:childTnLst>
                                    <p:set>
                                      <p:cBhvr>
                                        <p:cTn id="164" dur="1" fill="hold">
                                          <p:stCondLst>
                                            <p:cond delay="0"/>
                                          </p:stCondLst>
                                        </p:cTn>
                                        <p:tgtEl>
                                          <p:spTgt spid="100"/>
                                        </p:tgtEl>
                                        <p:attrNameLst>
                                          <p:attrName>style.visibility</p:attrName>
                                        </p:attrNameLst>
                                      </p:cBhvr>
                                      <p:to>
                                        <p:strVal val="visible"/>
                                      </p:to>
                                    </p:set>
                                    <p:animEffect transition="in" filter="circle(in)">
                                      <p:cBhvr>
                                        <p:cTn id="165" dur="2000"/>
                                        <p:tgtEl>
                                          <p:spTgt spid="100"/>
                                        </p:tgtEl>
                                      </p:cBhvr>
                                    </p:animEffect>
                                  </p:childTnLst>
                                </p:cTn>
                              </p:par>
                              <p:par>
                                <p:cTn id="166" presetID="6" presetClass="entr" presetSubtype="16" fill="hold" grpId="0" nodeType="withEffect">
                                  <p:stCondLst>
                                    <p:cond delay="0"/>
                                  </p:stCondLst>
                                  <p:childTnLst>
                                    <p:set>
                                      <p:cBhvr>
                                        <p:cTn id="167" dur="1" fill="hold">
                                          <p:stCondLst>
                                            <p:cond delay="0"/>
                                          </p:stCondLst>
                                        </p:cTn>
                                        <p:tgtEl>
                                          <p:spTgt spid="113"/>
                                        </p:tgtEl>
                                        <p:attrNameLst>
                                          <p:attrName>style.visibility</p:attrName>
                                        </p:attrNameLst>
                                      </p:cBhvr>
                                      <p:to>
                                        <p:strVal val="visible"/>
                                      </p:to>
                                    </p:set>
                                    <p:animEffect transition="in" filter="circle(in)">
                                      <p:cBhvr>
                                        <p:cTn id="168" dur="2000"/>
                                        <p:tgtEl>
                                          <p:spTgt spid="113"/>
                                        </p:tgtEl>
                                      </p:cBhvr>
                                    </p:animEffect>
                                  </p:childTnLst>
                                </p:cTn>
                              </p:par>
                            </p:childTnLst>
                          </p:cTn>
                        </p:par>
                        <p:par>
                          <p:cTn id="169" fill="hold" nodeType="afterGroup">
                            <p:stCondLst>
                              <p:cond delay="2000"/>
                            </p:stCondLst>
                            <p:childTnLst>
                              <p:par>
                                <p:cTn id="170" presetID="6" presetClass="entr" presetSubtype="16" fill="hold" grpId="0" nodeType="afterEffect">
                                  <p:stCondLst>
                                    <p:cond delay="0"/>
                                  </p:stCondLst>
                                  <p:childTnLst>
                                    <p:set>
                                      <p:cBhvr>
                                        <p:cTn id="171" dur="1" fill="hold">
                                          <p:stCondLst>
                                            <p:cond delay="0"/>
                                          </p:stCondLst>
                                        </p:cTn>
                                        <p:tgtEl>
                                          <p:spTgt spid="80"/>
                                        </p:tgtEl>
                                        <p:attrNameLst>
                                          <p:attrName>style.visibility</p:attrName>
                                        </p:attrNameLst>
                                      </p:cBhvr>
                                      <p:to>
                                        <p:strVal val="visible"/>
                                      </p:to>
                                    </p:set>
                                    <p:animEffect transition="in" filter="circle(in)">
                                      <p:cBhvr>
                                        <p:cTn id="172" dur="2000"/>
                                        <p:tgtEl>
                                          <p:spTgt spid="80"/>
                                        </p:tgtEl>
                                      </p:cBhvr>
                                    </p:animEffect>
                                  </p:childTnLst>
                                </p:cTn>
                              </p:par>
                              <p:par>
                                <p:cTn id="173" presetID="6" presetClass="entr" presetSubtype="16" fill="hold" grpId="0" nodeType="withEffect">
                                  <p:stCondLst>
                                    <p:cond delay="0"/>
                                  </p:stCondLst>
                                  <p:childTnLst>
                                    <p:set>
                                      <p:cBhvr>
                                        <p:cTn id="174" dur="1" fill="hold">
                                          <p:stCondLst>
                                            <p:cond delay="0"/>
                                          </p:stCondLst>
                                        </p:cTn>
                                        <p:tgtEl>
                                          <p:spTgt spid="114"/>
                                        </p:tgtEl>
                                        <p:attrNameLst>
                                          <p:attrName>style.visibility</p:attrName>
                                        </p:attrNameLst>
                                      </p:cBhvr>
                                      <p:to>
                                        <p:strVal val="visible"/>
                                      </p:to>
                                    </p:set>
                                    <p:animEffect transition="in" filter="circle(in)">
                                      <p:cBhvr>
                                        <p:cTn id="175" dur="2000"/>
                                        <p:tgtEl>
                                          <p:spTgt spid="114"/>
                                        </p:tgtEl>
                                      </p:cBhvr>
                                    </p:animEffect>
                                  </p:childTnLst>
                                </p:cTn>
                              </p:par>
                            </p:childTnLst>
                          </p:cTn>
                        </p:par>
                      </p:childTnLst>
                    </p:cTn>
                  </p:par>
                  <p:par>
                    <p:cTn id="176" fill="hold" nodeType="clickPar">
                      <p:stCondLst>
                        <p:cond delay="indefinite"/>
                      </p:stCondLst>
                      <p:childTnLst>
                        <p:par>
                          <p:cTn id="177" fill="hold" nodeType="withGroup">
                            <p:stCondLst>
                              <p:cond delay="0"/>
                            </p:stCondLst>
                            <p:childTnLst>
                              <p:par>
                                <p:cTn id="178" presetID="22" presetClass="entr" presetSubtype="4" fill="hold" nodeType="clickEffect">
                                  <p:stCondLst>
                                    <p:cond delay="0"/>
                                  </p:stCondLst>
                                  <p:childTnLst>
                                    <p:set>
                                      <p:cBhvr>
                                        <p:cTn id="179" dur="1" fill="hold">
                                          <p:stCondLst>
                                            <p:cond delay="0"/>
                                          </p:stCondLst>
                                        </p:cTn>
                                        <p:tgtEl>
                                          <p:spTgt spid="4"/>
                                        </p:tgtEl>
                                        <p:attrNameLst>
                                          <p:attrName>style.visibility</p:attrName>
                                        </p:attrNameLst>
                                      </p:cBhvr>
                                      <p:to>
                                        <p:strVal val="visible"/>
                                      </p:to>
                                    </p:set>
                                    <p:animEffect transition="in" filter="wipe(down)">
                                      <p:cBhvr>
                                        <p:cTn id="180" dur="1000"/>
                                        <p:tgtEl>
                                          <p:spTgt spid="4"/>
                                        </p:tgtEl>
                                      </p:cBhvr>
                                    </p:animEffect>
                                  </p:childTnLst>
                                </p:cTn>
                              </p:par>
                            </p:childTnLst>
                          </p:cTn>
                        </p:par>
                        <p:par>
                          <p:cTn id="181" fill="hold" nodeType="afterGroup">
                            <p:stCondLst>
                              <p:cond delay="1000"/>
                            </p:stCondLst>
                            <p:childTnLst>
                              <p:par>
                                <p:cTn id="182" presetID="22" presetClass="entr" presetSubtype="4" fill="hold" nodeType="afterEffect">
                                  <p:stCondLst>
                                    <p:cond delay="0"/>
                                  </p:stCondLst>
                                  <p:childTnLst>
                                    <p:set>
                                      <p:cBhvr>
                                        <p:cTn id="183" dur="1" fill="hold">
                                          <p:stCondLst>
                                            <p:cond delay="0"/>
                                          </p:stCondLst>
                                        </p:cTn>
                                        <p:tgtEl>
                                          <p:spTgt spid="7"/>
                                        </p:tgtEl>
                                        <p:attrNameLst>
                                          <p:attrName>style.visibility</p:attrName>
                                        </p:attrNameLst>
                                      </p:cBhvr>
                                      <p:to>
                                        <p:strVal val="visible"/>
                                      </p:to>
                                    </p:set>
                                    <p:animEffect transition="in" filter="wipe(down)">
                                      <p:cBhvr>
                                        <p:cTn id="184" dur="1000"/>
                                        <p:tgtEl>
                                          <p:spTgt spid="7"/>
                                        </p:tgtEl>
                                      </p:cBhvr>
                                    </p:animEffect>
                                  </p:childTnLst>
                                </p:cTn>
                              </p:par>
                            </p:childTnLst>
                          </p:cTn>
                        </p:par>
                        <p:par>
                          <p:cTn id="185" fill="hold" nodeType="afterGroup">
                            <p:stCondLst>
                              <p:cond delay="2000"/>
                            </p:stCondLst>
                            <p:childTnLst>
                              <p:par>
                                <p:cTn id="186" presetID="22" presetClass="entr" presetSubtype="1" fill="hold" nodeType="afterEffect">
                                  <p:stCondLst>
                                    <p:cond delay="0"/>
                                  </p:stCondLst>
                                  <p:childTnLst>
                                    <p:set>
                                      <p:cBhvr>
                                        <p:cTn id="187" dur="1" fill="hold">
                                          <p:stCondLst>
                                            <p:cond delay="0"/>
                                          </p:stCondLst>
                                        </p:cTn>
                                        <p:tgtEl>
                                          <p:spTgt spid="9"/>
                                        </p:tgtEl>
                                        <p:attrNameLst>
                                          <p:attrName>style.visibility</p:attrName>
                                        </p:attrNameLst>
                                      </p:cBhvr>
                                      <p:to>
                                        <p:strVal val="visible"/>
                                      </p:to>
                                    </p:set>
                                    <p:animEffect transition="in" filter="wipe(up)">
                                      <p:cBhvr>
                                        <p:cTn id="188" dur="1000"/>
                                        <p:tgtEl>
                                          <p:spTgt spid="9"/>
                                        </p:tgtEl>
                                      </p:cBhvr>
                                    </p:animEffect>
                                  </p:childTnLst>
                                </p:cTn>
                              </p:par>
                            </p:childTnLst>
                          </p:cTn>
                        </p:par>
                        <p:par>
                          <p:cTn id="189" fill="hold" nodeType="afterGroup">
                            <p:stCondLst>
                              <p:cond delay="3000"/>
                            </p:stCondLst>
                            <p:childTnLst>
                              <p:par>
                                <p:cTn id="190" presetID="22" presetClass="entr" presetSubtype="1" fill="hold" nodeType="afterEffect">
                                  <p:stCondLst>
                                    <p:cond delay="0"/>
                                  </p:stCondLst>
                                  <p:childTnLst>
                                    <p:set>
                                      <p:cBhvr>
                                        <p:cTn id="191" dur="1" fill="hold">
                                          <p:stCondLst>
                                            <p:cond delay="0"/>
                                          </p:stCondLst>
                                        </p:cTn>
                                        <p:tgtEl>
                                          <p:spTgt spid="19"/>
                                        </p:tgtEl>
                                        <p:attrNameLst>
                                          <p:attrName>style.visibility</p:attrName>
                                        </p:attrNameLst>
                                      </p:cBhvr>
                                      <p:to>
                                        <p:strVal val="visible"/>
                                      </p:to>
                                    </p:set>
                                    <p:animEffect transition="in" filter="wipe(up)">
                                      <p:cBhvr>
                                        <p:cTn id="192" dur="500"/>
                                        <p:tgtEl>
                                          <p:spTgt spid="19"/>
                                        </p:tgtEl>
                                      </p:cBhvr>
                                    </p:animEffect>
                                  </p:childTnLst>
                                </p:cTn>
                              </p:par>
                            </p:childTnLst>
                          </p:cTn>
                        </p:par>
                        <p:par>
                          <p:cTn id="193" fill="hold" nodeType="afterGroup">
                            <p:stCondLst>
                              <p:cond delay="3500"/>
                            </p:stCondLst>
                            <p:childTnLst>
                              <p:par>
                                <p:cTn id="194" presetID="22" presetClass="entr" presetSubtype="1" fill="hold" nodeType="afterEffect">
                                  <p:stCondLst>
                                    <p:cond delay="0"/>
                                  </p:stCondLst>
                                  <p:childTnLst>
                                    <p:set>
                                      <p:cBhvr>
                                        <p:cTn id="195" dur="1" fill="hold">
                                          <p:stCondLst>
                                            <p:cond delay="0"/>
                                          </p:stCondLst>
                                        </p:cTn>
                                        <p:tgtEl>
                                          <p:spTgt spid="21"/>
                                        </p:tgtEl>
                                        <p:attrNameLst>
                                          <p:attrName>style.visibility</p:attrName>
                                        </p:attrNameLst>
                                      </p:cBhvr>
                                      <p:to>
                                        <p:strVal val="visible"/>
                                      </p:to>
                                    </p:set>
                                    <p:animEffect transition="in" filter="wipe(up)">
                                      <p:cBhvr>
                                        <p:cTn id="196"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7" grpId="0" animBg="1"/>
      <p:bldP spid="98" grpId="0" animBg="1"/>
      <p:bldP spid="99" grpId="0" animBg="1"/>
      <p:bldP spid="100" grpId="0" animBg="1"/>
      <p:bldP spid="101" grpId="0" animBg="1"/>
      <p:bldP spid="102" grpId="0" animBg="1"/>
      <p:bldP spid="5" grpId="0"/>
      <p:bldP spid="104" grpId="0"/>
      <p:bldP spid="105" grpId="0"/>
      <p:bldP spid="77" grpId="0" animBg="1"/>
      <p:bldP spid="76" grpId="0" animBg="1"/>
      <p:bldP spid="78" grpId="0" animBg="1"/>
      <p:bldP spid="80" grpId="0" animBg="1"/>
      <p:bldP spid="81" grpId="0"/>
      <p:bldP spid="82" grpId="0" animBg="1"/>
      <p:bldP spid="83" grpId="0" animBg="1"/>
      <p:bldP spid="84" grpId="0" animBg="1"/>
      <p:bldP spid="85" grpId="0" animBg="1"/>
      <p:bldP spid="86" grpId="0" animBg="1"/>
      <p:bldP spid="96" grpId="0" animBg="1"/>
      <p:bldP spid="108" grpId="0" animBg="1"/>
      <p:bldP spid="109" grpId="0" animBg="1"/>
      <p:bldP spid="110" grpId="0" animBg="1"/>
      <p:bldP spid="111" grpId="0" animBg="1"/>
      <p:bldP spid="113" grpId="0" animBg="1"/>
      <p:bldP spid="114" grpId="0" animBg="1"/>
      <p:bldP spid="115" grpId="0"/>
      <p:bldP spid="116" grpId="0"/>
      <p:bldP spid="117" grpId="0"/>
      <p:bldP spid="118" grpId="0"/>
      <p:bldP spid="121"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8F4F8"/>
        </a:solidFill>
        <a:effectLst/>
      </p:bgPr>
    </p:bg>
    <p:spTree>
      <p:nvGrpSpPr>
        <p:cNvPr id="1" name=""/>
        <p:cNvGrpSpPr/>
        <p:nvPr/>
      </p:nvGrpSpPr>
      <p:grpSpPr>
        <a:xfrm>
          <a:off x="0" y="0"/>
          <a:ext cx="0" cy="0"/>
          <a:chOff x="0" y="0"/>
          <a:chExt cx="0" cy="0"/>
        </a:xfrm>
      </p:grpSpPr>
      <p:pic>
        <p:nvPicPr>
          <p:cNvPr id="6144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8688" y="3611563"/>
            <a:ext cx="5675312" cy="324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CasellaDiTesto 2"/>
          <p:cNvSpPr txBox="1">
            <a:spLocks noChangeArrowheads="1"/>
          </p:cNvSpPr>
          <p:nvPr/>
        </p:nvSpPr>
        <p:spPr bwMode="auto">
          <a:xfrm>
            <a:off x="5688583" y="692150"/>
            <a:ext cx="33845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600" b="1" i="1" u="none" strike="noStrike" kern="1200" cap="none" spc="0" normalizeH="0" baseline="0" noProof="0" dirty="0">
                <a:ln>
                  <a:noFill/>
                </a:ln>
                <a:solidFill>
                  <a:srgbClr val="0070C0"/>
                </a:solidFill>
                <a:effectLst/>
                <a:uLnTx/>
                <a:uFillTx/>
                <a:latin typeface="Calibri" pitchFamily="34" charset="0"/>
                <a:ea typeface="+mn-ea"/>
                <a:cs typeface="+mn-cs"/>
              </a:rPr>
              <a:t>Dopo il terremoto del 24 agosto 2016 </a:t>
            </a:r>
            <a:r>
              <a:rPr kumimoji="0" lang="it-IT" altLang="it-IT" sz="1800" b="1" i="0" u="none" strike="noStrike" kern="1200" cap="none" spc="0" normalizeH="0" baseline="0" noProof="0" dirty="0">
                <a:ln>
                  <a:noFill/>
                </a:ln>
                <a:solidFill>
                  <a:srgbClr val="FF0000"/>
                </a:solidFill>
                <a:effectLst/>
                <a:uLnTx/>
                <a:uFillTx/>
                <a:latin typeface="Calibri" pitchFamily="34" charset="0"/>
                <a:ea typeface="+mn-ea"/>
                <a:cs typeface="+mn-cs"/>
              </a:rPr>
              <a:t>AMATRICE</a:t>
            </a:r>
            <a:r>
              <a:rPr kumimoji="0" lang="it-IT" altLang="it-IT" sz="18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it-IT" altLang="it-IT" sz="1800" b="1" i="0" u="none" strike="noStrike" kern="1200" cap="none" spc="0" normalizeH="0" baseline="0" noProof="0" dirty="0">
                <a:ln>
                  <a:noFill/>
                </a:ln>
                <a:solidFill>
                  <a:prstClr val="black"/>
                </a:solidFill>
                <a:effectLst/>
                <a:uLnTx/>
                <a:uFillTx/>
                <a:latin typeface="Calibri" pitchFamily="34" charset="0"/>
                <a:ea typeface="+mn-ea"/>
                <a:cs typeface="+mn-cs"/>
              </a:rPr>
              <a:t>dall’alto</a:t>
            </a:r>
            <a:endParaRPr kumimoji="0" lang="it-IT" altLang="it-IT" sz="16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61445" name="CasellaDiTesto 5"/>
          <p:cNvSpPr txBox="1">
            <a:spLocks noChangeArrowheads="1"/>
          </p:cNvSpPr>
          <p:nvPr/>
        </p:nvSpPr>
        <p:spPr bwMode="auto">
          <a:xfrm>
            <a:off x="0" y="4365625"/>
            <a:ext cx="34702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600" b="1" i="1" u="none" strike="noStrike" kern="1200" cap="none" spc="0" normalizeH="0" baseline="0" noProof="0">
                <a:ln>
                  <a:noFill/>
                </a:ln>
                <a:solidFill>
                  <a:srgbClr val="0070C0"/>
                </a:solidFill>
                <a:effectLst/>
                <a:uLnTx/>
                <a:uFillTx/>
                <a:latin typeface="Calibri" pitchFamily="34" charset="0"/>
                <a:ea typeface="+mn-ea"/>
                <a:cs typeface="+mn-cs"/>
              </a:rPr>
              <a:t>Dopo il terremoto del 24 agosto 2016 </a:t>
            </a:r>
            <a:r>
              <a:rPr kumimoji="0" lang="it-IT" altLang="it-IT" sz="1800" b="1" i="0" u="none" strike="noStrike" kern="1200" cap="none" spc="0" normalizeH="0" baseline="0" noProof="0">
                <a:ln>
                  <a:noFill/>
                </a:ln>
                <a:solidFill>
                  <a:srgbClr val="FF0000"/>
                </a:solidFill>
                <a:effectLst/>
                <a:uLnTx/>
                <a:uFillTx/>
                <a:latin typeface="Calibri" pitchFamily="34" charset="0"/>
                <a:ea typeface="+mn-ea"/>
                <a:cs typeface="+mn-cs"/>
              </a:rPr>
              <a:t>NORCIA</a:t>
            </a:r>
            <a:r>
              <a:rPr kumimoji="0" lang="it-IT" altLang="it-IT" sz="1800" b="0" i="0" u="none" strike="noStrike" kern="1200" cap="none" spc="0" normalizeH="0" baseline="0" noProof="0">
                <a:ln>
                  <a:noFill/>
                </a:ln>
                <a:solidFill>
                  <a:prstClr val="black"/>
                </a:solidFill>
                <a:effectLst/>
                <a:uLnTx/>
                <a:uFillTx/>
                <a:latin typeface="Calibri" pitchFamily="34" charset="0"/>
                <a:ea typeface="+mn-ea"/>
                <a:cs typeface="+mn-cs"/>
              </a:rPr>
              <a:t>  </a:t>
            </a:r>
            <a:r>
              <a:rPr kumimoji="0" lang="it-IT" altLang="it-IT" sz="1800" b="1" i="0" u="none" strike="noStrike" kern="1200" cap="none" spc="0" normalizeH="0" baseline="0" noProof="0">
                <a:ln>
                  <a:noFill/>
                </a:ln>
                <a:solidFill>
                  <a:prstClr val="black"/>
                </a:solidFill>
                <a:effectLst/>
                <a:uLnTx/>
                <a:uFillTx/>
                <a:latin typeface="Calibri" pitchFamily="34" charset="0"/>
                <a:ea typeface="+mn-ea"/>
                <a:cs typeface="+mn-cs"/>
              </a:rPr>
              <a:t>scorcio del centro storico </a:t>
            </a:r>
          </a:p>
        </p:txBody>
      </p:sp>
      <p:sp>
        <p:nvSpPr>
          <p:cNvPr id="62470" name="Rettangolo 3"/>
          <p:cNvSpPr>
            <a:spLocks noChangeArrowheads="1"/>
          </p:cNvSpPr>
          <p:nvPr/>
        </p:nvSpPr>
        <p:spPr bwMode="auto">
          <a:xfrm>
            <a:off x="-68263" y="5638800"/>
            <a:ext cx="3635376"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600" b="1" i="0" u="none" strike="noStrike" kern="1200" cap="none" spc="0" normalizeH="0" baseline="0" noProof="0">
                <a:ln>
                  <a:noFill/>
                </a:ln>
                <a:solidFill>
                  <a:srgbClr val="FF0000"/>
                </a:solidFill>
                <a:effectLst/>
                <a:uLnTx/>
                <a:uFillTx/>
                <a:latin typeface="Calibri" pitchFamily="34" charset="0"/>
                <a:ea typeface="+mn-ea"/>
                <a:cs typeface="+mn-cs"/>
              </a:rPr>
              <a:t>Norcia</a:t>
            </a:r>
            <a:r>
              <a:rPr kumimoji="0" lang="it-IT" altLang="it-IT" sz="1600" b="1" i="0" u="none" strike="noStrike" kern="1200" cap="none" spc="0" normalizeH="0" baseline="0" noProof="0">
                <a:ln>
                  <a:noFill/>
                </a:ln>
                <a:solidFill>
                  <a:prstClr val="black"/>
                </a:solidFill>
                <a:effectLst/>
                <a:uLnTx/>
                <a:uFillTx/>
                <a:latin typeface="Calibri" pitchFamily="34" charset="0"/>
                <a:ea typeface="+mn-ea"/>
                <a:cs typeface="+mn-cs"/>
              </a:rPr>
              <a:t>, il sisma fa paura ma non uccide:</a:t>
            </a:r>
            <a:r>
              <a:rPr kumimoji="0" lang="it-IT" altLang="it-IT" sz="1800" b="1" i="0" u="none" strike="noStrike" kern="1200" cap="none" spc="0" normalizeH="0" baseline="0" noProof="0">
                <a:ln>
                  <a:noFill/>
                </a:ln>
                <a:solidFill>
                  <a:prstClr val="black"/>
                </a:solidFill>
                <a:effectLst/>
                <a:uLnTx/>
                <a:uFillTx/>
                <a:latin typeface="Calibri" pitchFamily="34" charset="0"/>
                <a:ea typeface="+mn-ea"/>
                <a:cs typeface="+mn-cs"/>
              </a:rPr>
              <a:t> "</a:t>
            </a:r>
            <a:r>
              <a:rPr kumimoji="0" lang="it-IT" altLang="it-IT" sz="1800" b="1" i="0" u="none" strike="noStrike" kern="1200" cap="none" spc="0" normalizeH="0" baseline="0" noProof="0">
                <a:ln>
                  <a:noFill/>
                </a:ln>
                <a:solidFill>
                  <a:prstClr val="black"/>
                </a:solidFill>
                <a:effectLst/>
                <a:uLnTx/>
                <a:uFillTx/>
                <a:latin typeface="Calibri" pitchFamily="34" charset="0"/>
                <a:ea typeface="+mn-ea"/>
                <a:cs typeface="+mn-cs"/>
                <a:hlinkClick r:id="rId4"/>
              </a:rPr>
              <a:t>Ci ha salvato la ricostruzione</a:t>
            </a:r>
            <a:r>
              <a:rPr kumimoji="0" lang="it-IT" altLang="it-IT" sz="1800" b="1" i="0" u="none" strike="noStrike" kern="1200" cap="none" spc="0" normalizeH="0" baseline="0" noProof="0">
                <a:ln>
                  <a:noFill/>
                </a:ln>
                <a:solidFill>
                  <a:prstClr val="black"/>
                </a:solidFill>
                <a:effectLst/>
                <a:uLnTx/>
                <a:uFillTx/>
                <a:latin typeface="Calibri" pitchFamily="34" charset="0"/>
                <a:ea typeface="+mn-ea"/>
                <a:cs typeface="+mn-cs"/>
              </a:rPr>
              <a:t>"</a:t>
            </a:r>
            <a:endParaRPr kumimoji="0" lang="it-IT" altLang="it-IT"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76806" name="Rettangolo 2"/>
          <p:cNvSpPr>
            <a:spLocks noChangeArrowheads="1"/>
          </p:cNvSpPr>
          <p:nvPr/>
        </p:nvSpPr>
        <p:spPr bwMode="auto">
          <a:xfrm>
            <a:off x="5544120" y="2330450"/>
            <a:ext cx="3708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i="1" u="none" strike="noStrike" kern="1200" cap="none" spc="0" normalizeH="0" baseline="0" noProof="0">
                <a:ln>
                  <a:noFill/>
                </a:ln>
                <a:solidFill>
                  <a:prstClr val="black"/>
                </a:solidFill>
                <a:effectLst/>
                <a:uLnTx/>
                <a:uFillTx/>
                <a:latin typeface="Calibri" pitchFamily="34" charset="0"/>
                <a:ea typeface="+mn-ea"/>
                <a:cs typeface="+mn-cs"/>
              </a:rPr>
              <a:t>«In generale il livello altissimo di distruzione è legato alla vulnerabilità sismica degli edifici, associato in qualche caso ad effetti di sito …»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1200" cap="none" spc="0" normalizeH="0" baseline="0" noProof="0">
                <a:ln>
                  <a:noFill/>
                </a:ln>
                <a:solidFill>
                  <a:prstClr val="black"/>
                </a:solidFill>
                <a:effectLst/>
                <a:uLnTx/>
                <a:uFillTx/>
                <a:latin typeface="Calibri" pitchFamily="34" charset="0"/>
                <a:ea typeface="+mn-ea"/>
                <a:cs typeface="+mn-cs"/>
              </a:rPr>
              <a:t>(p. 6 del </a:t>
            </a:r>
            <a:r>
              <a:rPr kumimoji="0" lang="it-IT" altLang="it-IT" sz="1400" b="1" i="0" u="none" strike="noStrike" kern="1200" cap="none" spc="0" normalizeH="0" baseline="0" noProof="0">
                <a:ln>
                  <a:noFill/>
                </a:ln>
                <a:solidFill>
                  <a:srgbClr val="FF0000"/>
                </a:solidFill>
                <a:effectLst/>
                <a:uLnTx/>
                <a:uFillTx/>
                <a:latin typeface="Calibri" pitchFamily="34" charset="0"/>
                <a:ea typeface="+mn-ea"/>
                <a:cs typeface="+mn-cs"/>
              </a:rPr>
              <a:t>Rapporto sugli effetti macrosismici … </a:t>
            </a:r>
            <a:r>
              <a:rPr kumimoji="0" lang="it-IT" altLang="it-IT" sz="1400" b="0" i="0" u="none" strike="noStrike" kern="1200" cap="none" spc="0" normalizeH="0" baseline="0" noProof="0">
                <a:ln>
                  <a:noFill/>
                </a:ln>
                <a:solidFill>
                  <a:prstClr val="black"/>
                </a:solidFill>
                <a:effectLst/>
                <a:uLnTx/>
                <a:uFillTx/>
                <a:latin typeface="Calibri" pitchFamily="34" charset="0"/>
                <a:ea typeface="+mn-ea"/>
                <a:cs typeface="+mn-cs"/>
              </a:rPr>
              <a:t>)</a:t>
            </a:r>
          </a:p>
        </p:txBody>
      </p:sp>
      <p:sp>
        <p:nvSpPr>
          <p:cNvPr id="3" name="CasellaDiTesto 2"/>
          <p:cNvSpPr txBox="1"/>
          <p:nvPr/>
        </p:nvSpPr>
        <p:spPr>
          <a:xfrm>
            <a:off x="5760020" y="1382713"/>
            <a:ext cx="3492500" cy="461962"/>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F79646">
                    <a:lumMod val="75000"/>
                  </a:srgbClr>
                </a:solidFill>
                <a:effectLst>
                  <a:outerShdw blurRad="38100" dist="38100" dir="2700000" algn="tl">
                    <a:srgbClr val="000000">
                      <a:alpha val="43137"/>
                    </a:srgbClr>
                  </a:outerShdw>
                </a:effectLst>
                <a:uLnTx/>
                <a:uFillTx/>
                <a:latin typeface="Calibri"/>
                <a:ea typeface="+mn-ea"/>
                <a:cs typeface="+mn-cs"/>
              </a:rPr>
              <a:t>X</a:t>
            </a:r>
            <a:r>
              <a:rPr kumimoji="0" lang="it-IT" sz="2400" b="1" i="0" u="none" strike="noStrike" kern="1200" cap="none" spc="0" normalizeH="0" baseline="0" noProof="0" dirty="0">
                <a:ln>
                  <a:noFill/>
                </a:ln>
                <a:solidFill>
                  <a:srgbClr val="F79646">
                    <a:lumMod val="75000"/>
                  </a:srgbClr>
                </a:solidFill>
                <a:effectLst/>
                <a:uLnTx/>
                <a:uFillTx/>
                <a:latin typeface="Calibri"/>
                <a:ea typeface="+mn-ea"/>
                <a:cs typeface="+mn-cs"/>
              </a:rPr>
              <a:t>-</a:t>
            </a:r>
            <a:r>
              <a:rPr kumimoji="0" lang="it-IT" sz="2400" b="1" i="0" u="none" strike="noStrike" kern="1200" cap="none" spc="0" normalizeH="0" baseline="0" noProof="0" dirty="0">
                <a:ln>
                  <a:noFill/>
                </a:ln>
                <a:solidFill>
                  <a:srgbClr val="C0504D">
                    <a:lumMod val="75000"/>
                  </a:srgbClr>
                </a:solidFill>
                <a:effectLst>
                  <a:outerShdw blurRad="38100" dist="38100" dir="2700000" algn="tl">
                    <a:srgbClr val="000000">
                      <a:alpha val="43137"/>
                    </a:srgbClr>
                  </a:outerShdw>
                </a:effectLst>
                <a:uLnTx/>
                <a:uFillTx/>
                <a:latin typeface="Calibri"/>
                <a:ea typeface="+mn-ea"/>
                <a:cs typeface="+mn-cs"/>
              </a:rPr>
              <a:t>XI</a:t>
            </a:r>
            <a:r>
              <a:rPr kumimoji="0" lang="it-IT" sz="2400" b="0" i="0" u="none" strike="noStrike" kern="1200" cap="none" spc="0" normalizeH="0" baseline="0" noProof="0" dirty="0">
                <a:ln>
                  <a:noFill/>
                </a:ln>
                <a:solidFill>
                  <a:prstClr val="black"/>
                </a:solidFill>
                <a:effectLst/>
                <a:uLnTx/>
                <a:uFillTx/>
                <a:latin typeface="Calibri"/>
                <a:ea typeface="+mn-ea"/>
                <a:cs typeface="+mn-cs"/>
              </a:rPr>
              <a:t> grado M.C.S. </a:t>
            </a:r>
            <a:r>
              <a:rPr kumimoji="0" lang="it-IT" altLang="it-IT" sz="1600" b="1" i="0" u="none" strike="noStrike" kern="1200" cap="none" spc="0" normalizeH="0" baseline="0" noProof="0" dirty="0" err="1">
                <a:ln>
                  <a:noFill/>
                </a:ln>
                <a:solidFill>
                  <a:srgbClr val="FF0000"/>
                </a:solidFill>
                <a:effectLst/>
                <a:uLnTx/>
                <a:uFillTx/>
                <a:latin typeface="Calibri"/>
                <a:ea typeface="+mn-ea"/>
                <a:cs typeface="+mn-cs"/>
              </a:rPr>
              <a:t>R</a:t>
            </a:r>
            <a:r>
              <a:rPr kumimoji="0" lang="it-IT" altLang="it-IT" sz="1600" b="0" i="0" u="none" strike="noStrike" kern="1200" cap="none" spc="0" normalizeH="0" baseline="0" noProof="0" dirty="0" err="1">
                <a:ln>
                  <a:noFill/>
                </a:ln>
                <a:solidFill>
                  <a:prstClr val="black"/>
                </a:solidFill>
                <a:effectLst/>
                <a:uLnTx/>
                <a:uFillTx/>
                <a:latin typeface="Calibri"/>
                <a:ea typeface="+mn-ea"/>
                <a:cs typeface="+mn-cs"/>
              </a:rPr>
              <a:t>epi</a:t>
            </a:r>
            <a:r>
              <a:rPr kumimoji="0" lang="it-IT" altLang="it-IT" sz="1600" b="0" i="0" u="none" strike="noStrike" kern="1200" cap="none" spc="0" normalizeH="0" baseline="0" noProof="0" dirty="0">
                <a:ln>
                  <a:noFill/>
                </a:ln>
                <a:solidFill>
                  <a:prstClr val="black"/>
                </a:solidFill>
                <a:effectLst/>
                <a:uLnTx/>
                <a:uFillTx/>
                <a:latin typeface="Calibri"/>
                <a:ea typeface="+mn-ea"/>
                <a:cs typeface="+mn-cs"/>
              </a:rPr>
              <a:t> 9.6 km</a:t>
            </a:r>
          </a:p>
        </p:txBody>
      </p:sp>
      <p:sp>
        <p:nvSpPr>
          <p:cNvPr id="10" name="CasellaDiTesto 9"/>
          <p:cNvSpPr txBox="1"/>
          <p:nvPr/>
        </p:nvSpPr>
        <p:spPr>
          <a:xfrm>
            <a:off x="107950" y="5006975"/>
            <a:ext cx="3311525" cy="46196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00A249"/>
                </a:solidFill>
                <a:effectLst>
                  <a:outerShdw blurRad="38100" dist="38100" dir="2700000" algn="tl">
                    <a:srgbClr val="000000">
                      <a:alpha val="43137"/>
                    </a:srgbClr>
                  </a:outerShdw>
                </a:effectLst>
                <a:uLnTx/>
                <a:uFillTx/>
                <a:latin typeface="Calibri"/>
                <a:ea typeface="+mn-ea"/>
                <a:cs typeface="+mn-cs"/>
              </a:rPr>
              <a:t>VI</a:t>
            </a:r>
            <a:r>
              <a:rPr kumimoji="0" lang="it-IT" sz="2400" b="0" i="0" u="none" strike="noStrike" kern="1200" cap="none" spc="0" normalizeH="0" baseline="0" noProof="0" dirty="0">
                <a:ln>
                  <a:noFill/>
                </a:ln>
                <a:solidFill>
                  <a:prstClr val="black"/>
                </a:solidFill>
                <a:effectLst/>
                <a:uLnTx/>
                <a:uFillTx/>
                <a:latin typeface="Calibri"/>
                <a:ea typeface="+mn-ea"/>
                <a:cs typeface="+mn-cs"/>
              </a:rPr>
              <a:t> grado M.C.S. </a:t>
            </a:r>
            <a:r>
              <a:rPr kumimoji="0" lang="it-IT" altLang="it-IT" sz="1600" b="1" i="0" u="none" strike="noStrike" kern="1200" cap="none" spc="0" normalizeH="0" baseline="0" noProof="0" dirty="0" err="1">
                <a:ln>
                  <a:noFill/>
                </a:ln>
                <a:solidFill>
                  <a:srgbClr val="FF0000"/>
                </a:solidFill>
                <a:effectLst/>
                <a:uLnTx/>
                <a:uFillTx/>
                <a:latin typeface="Calibri"/>
                <a:ea typeface="+mn-ea"/>
                <a:cs typeface="+mn-cs"/>
              </a:rPr>
              <a:t>R</a:t>
            </a:r>
            <a:r>
              <a:rPr kumimoji="0" lang="it-IT" altLang="it-IT" sz="1600" b="0" i="0" u="none" strike="noStrike" kern="1200" cap="none" spc="0" normalizeH="0" baseline="0" noProof="0" dirty="0" err="1">
                <a:ln>
                  <a:noFill/>
                </a:ln>
                <a:solidFill>
                  <a:prstClr val="black"/>
                </a:solidFill>
                <a:effectLst/>
                <a:uLnTx/>
                <a:uFillTx/>
                <a:latin typeface="Calibri"/>
                <a:ea typeface="+mn-ea"/>
                <a:cs typeface="+mn-cs"/>
              </a:rPr>
              <a:t>epi</a:t>
            </a:r>
            <a:r>
              <a:rPr kumimoji="0" lang="it-IT" altLang="it-IT" sz="1600" b="0" i="0" u="none" strike="noStrike" kern="1200" cap="none" spc="0" normalizeH="0" baseline="0" noProof="0" dirty="0">
                <a:ln>
                  <a:noFill/>
                </a:ln>
                <a:solidFill>
                  <a:prstClr val="black"/>
                </a:solidFill>
                <a:effectLst/>
                <a:uLnTx/>
                <a:uFillTx/>
                <a:latin typeface="Calibri"/>
                <a:ea typeface="+mn-ea"/>
                <a:cs typeface="+mn-cs"/>
              </a:rPr>
              <a:t> 14.2 km</a:t>
            </a:r>
          </a:p>
        </p:txBody>
      </p:sp>
      <p:sp>
        <p:nvSpPr>
          <p:cNvPr id="11" name="CasellaDiTesto 10"/>
          <p:cNvSpPr txBox="1"/>
          <p:nvPr/>
        </p:nvSpPr>
        <p:spPr>
          <a:xfrm>
            <a:off x="1258888" y="3903663"/>
            <a:ext cx="2160587" cy="461962"/>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M</a:t>
            </a:r>
            <a:r>
              <a:rPr kumimoji="0" lang="it-IT" sz="2400" b="0" i="0" u="none" strike="noStrike" kern="1200" cap="none" spc="0" normalizeH="0" baseline="-25000" noProof="0" dirty="0">
                <a:ln>
                  <a:noFill/>
                </a:ln>
                <a:solidFill>
                  <a:prstClr val="black"/>
                </a:solidFill>
                <a:effectLst/>
                <a:uLnTx/>
                <a:uFillTx/>
                <a:latin typeface="Calibri"/>
                <a:ea typeface="+mn-ea"/>
                <a:cs typeface="+mn-cs"/>
              </a:rPr>
              <a:t>L</a:t>
            </a:r>
            <a:r>
              <a:rPr kumimoji="0" lang="it-IT" sz="2400" b="0" i="0" u="none" strike="noStrike" kern="1200" cap="none" spc="0" normalizeH="0" baseline="0" noProof="0" dirty="0">
                <a:ln>
                  <a:noFill/>
                </a:ln>
                <a:solidFill>
                  <a:prstClr val="black"/>
                </a:solidFill>
                <a:effectLst/>
                <a:uLnTx/>
                <a:uFillTx/>
                <a:latin typeface="Calibri"/>
                <a:ea typeface="+mn-ea"/>
                <a:cs typeface="+mn-cs"/>
              </a:rPr>
              <a:t> </a:t>
            </a:r>
            <a:r>
              <a:rPr kumimoji="0" lang="it-IT"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6.0 </a:t>
            </a:r>
            <a:r>
              <a:rPr kumimoji="0" lang="it-IT" sz="2400" b="0" i="0" u="none" strike="noStrike" kern="1200" cap="none" spc="0" normalizeH="0" baseline="0" noProof="0" dirty="0">
                <a:ln>
                  <a:noFill/>
                </a:ln>
                <a:solidFill>
                  <a:prstClr val="black"/>
                </a:solidFill>
                <a:effectLst/>
                <a:uLnTx/>
                <a:uFillTx/>
                <a:latin typeface="Calibri"/>
                <a:ea typeface="+mn-ea"/>
                <a:cs typeface="+mn-cs"/>
              </a:rPr>
              <a:t>-</a:t>
            </a:r>
            <a:r>
              <a:rPr kumimoji="0" lang="it-IT"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it-IT" sz="2400" b="0" i="0" u="none" strike="noStrike" kern="1200" cap="none" spc="0" normalizeH="0" baseline="0" noProof="0" dirty="0">
                <a:ln>
                  <a:noFill/>
                </a:ln>
                <a:solidFill>
                  <a:prstClr val="black"/>
                </a:solidFill>
                <a:effectLst/>
                <a:uLnTx/>
                <a:uFillTx/>
                <a:latin typeface="Calibri"/>
                <a:ea typeface="+mn-ea"/>
                <a:cs typeface="+mn-cs"/>
              </a:rPr>
              <a:t>M</a:t>
            </a:r>
            <a:r>
              <a:rPr kumimoji="0" lang="it-IT" sz="2400" b="0" i="0" u="none" strike="noStrike" kern="1200" cap="none" spc="0" normalizeH="0" baseline="-25000" noProof="0" dirty="0">
                <a:ln>
                  <a:noFill/>
                </a:ln>
                <a:solidFill>
                  <a:prstClr val="black"/>
                </a:solidFill>
                <a:effectLst/>
                <a:uLnTx/>
                <a:uFillTx/>
                <a:latin typeface="Calibri"/>
                <a:ea typeface="+mn-ea"/>
                <a:cs typeface="+mn-cs"/>
              </a:rPr>
              <a:t>W</a:t>
            </a:r>
            <a:r>
              <a:rPr kumimoji="0" lang="it-IT" sz="2400" b="0" i="0" u="none" strike="noStrike" kern="1200" cap="none" spc="0" normalizeH="0" baseline="0" noProof="0" dirty="0">
                <a:ln>
                  <a:noFill/>
                </a:ln>
                <a:solidFill>
                  <a:prstClr val="black"/>
                </a:solidFill>
                <a:effectLst/>
                <a:uLnTx/>
                <a:uFillTx/>
                <a:latin typeface="Calibri"/>
                <a:ea typeface="+mn-ea"/>
                <a:cs typeface="+mn-cs"/>
              </a:rPr>
              <a:t> </a:t>
            </a:r>
            <a:r>
              <a:rPr kumimoji="0" lang="it-IT"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6.2</a:t>
            </a:r>
          </a:p>
        </p:txBody>
      </p:sp>
      <p:sp>
        <p:nvSpPr>
          <p:cNvPr id="12" name="CasellaDiTesto 11"/>
          <p:cNvSpPr txBox="1"/>
          <p:nvPr/>
        </p:nvSpPr>
        <p:spPr>
          <a:xfrm>
            <a:off x="6841108" y="231775"/>
            <a:ext cx="2160587" cy="461963"/>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M</a:t>
            </a:r>
            <a:r>
              <a:rPr kumimoji="0" lang="it-IT" sz="2400" b="0" i="0" u="none" strike="noStrike" kern="1200" cap="none" spc="0" normalizeH="0" baseline="-25000" noProof="0" dirty="0">
                <a:ln>
                  <a:noFill/>
                </a:ln>
                <a:solidFill>
                  <a:prstClr val="black"/>
                </a:solidFill>
                <a:effectLst/>
                <a:uLnTx/>
                <a:uFillTx/>
                <a:latin typeface="Calibri"/>
                <a:ea typeface="+mn-ea"/>
                <a:cs typeface="+mn-cs"/>
              </a:rPr>
              <a:t>L</a:t>
            </a:r>
            <a:r>
              <a:rPr kumimoji="0" lang="it-IT" sz="2400" b="0" i="0" u="none" strike="noStrike" kern="1200" cap="none" spc="0" normalizeH="0" baseline="0" noProof="0" dirty="0">
                <a:ln>
                  <a:noFill/>
                </a:ln>
                <a:solidFill>
                  <a:prstClr val="black"/>
                </a:solidFill>
                <a:effectLst/>
                <a:uLnTx/>
                <a:uFillTx/>
                <a:latin typeface="Calibri"/>
                <a:ea typeface="+mn-ea"/>
                <a:cs typeface="+mn-cs"/>
              </a:rPr>
              <a:t> </a:t>
            </a:r>
            <a:r>
              <a:rPr kumimoji="0" lang="it-IT"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6.0 </a:t>
            </a:r>
            <a:r>
              <a:rPr kumimoji="0" lang="it-IT" sz="2400" b="0" i="0" u="none" strike="noStrike" kern="1200" cap="none" spc="0" normalizeH="0" baseline="0" noProof="0" dirty="0">
                <a:ln>
                  <a:noFill/>
                </a:ln>
                <a:solidFill>
                  <a:prstClr val="black"/>
                </a:solidFill>
                <a:effectLst/>
                <a:uLnTx/>
                <a:uFillTx/>
                <a:latin typeface="Calibri"/>
                <a:ea typeface="+mn-ea"/>
                <a:cs typeface="+mn-cs"/>
              </a:rPr>
              <a:t>-</a:t>
            </a:r>
            <a:r>
              <a:rPr kumimoji="0" lang="it-IT"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it-IT" sz="2400" b="0" i="0" u="none" strike="noStrike" kern="1200" cap="none" spc="0" normalizeH="0" baseline="0" noProof="0" dirty="0">
                <a:ln>
                  <a:noFill/>
                </a:ln>
                <a:solidFill>
                  <a:prstClr val="black"/>
                </a:solidFill>
                <a:effectLst/>
                <a:uLnTx/>
                <a:uFillTx/>
                <a:latin typeface="Calibri"/>
                <a:ea typeface="+mn-ea"/>
                <a:cs typeface="+mn-cs"/>
              </a:rPr>
              <a:t>M</a:t>
            </a:r>
            <a:r>
              <a:rPr kumimoji="0" lang="it-IT" sz="2400" b="0" i="0" u="none" strike="noStrike" kern="1200" cap="none" spc="0" normalizeH="0" baseline="-25000" noProof="0" dirty="0">
                <a:ln>
                  <a:noFill/>
                </a:ln>
                <a:solidFill>
                  <a:prstClr val="black"/>
                </a:solidFill>
                <a:effectLst/>
                <a:uLnTx/>
                <a:uFillTx/>
                <a:latin typeface="Calibri"/>
                <a:ea typeface="+mn-ea"/>
                <a:cs typeface="+mn-cs"/>
              </a:rPr>
              <a:t>W</a:t>
            </a:r>
            <a:r>
              <a:rPr kumimoji="0" lang="it-IT" sz="2400" b="0" i="0" u="none" strike="noStrike" kern="1200" cap="none" spc="0" normalizeH="0" baseline="0" noProof="0" dirty="0">
                <a:ln>
                  <a:noFill/>
                </a:ln>
                <a:solidFill>
                  <a:prstClr val="black"/>
                </a:solidFill>
                <a:effectLst/>
                <a:uLnTx/>
                <a:uFillTx/>
                <a:latin typeface="Calibri"/>
                <a:ea typeface="+mn-ea"/>
                <a:cs typeface="+mn-cs"/>
              </a:rPr>
              <a:t> </a:t>
            </a:r>
            <a:r>
              <a:rPr kumimoji="0" lang="it-IT"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6.2</a:t>
            </a:r>
          </a:p>
        </p:txBody>
      </p:sp>
      <p:graphicFrame>
        <p:nvGraphicFramePr>
          <p:cNvPr id="76811" name="Oggetto 1">
            <a:hlinkClick r:id="rId5"/>
          </p:cNvPr>
          <p:cNvGraphicFramePr>
            <a:graphicFrameLocks noChangeAspect="1"/>
          </p:cNvGraphicFramePr>
          <p:nvPr>
            <p:extLst/>
          </p:nvPr>
        </p:nvGraphicFramePr>
        <p:xfrm>
          <a:off x="-143322" y="0"/>
          <a:ext cx="5675313" cy="3559175"/>
        </p:xfrm>
        <a:graphic>
          <a:graphicData uri="http://schemas.openxmlformats.org/presentationml/2006/ole">
            <mc:AlternateContent xmlns:mc="http://schemas.openxmlformats.org/markup-compatibility/2006">
              <mc:Choice xmlns:v="urn:schemas-microsoft-com:vml" Requires="v">
                <p:oleObj spid="_x0000_s373796" name="Documento" r:id="rId6" imgW="6121175" imgH="3835259" progId="">
                  <p:embed/>
                </p:oleObj>
              </mc:Choice>
              <mc:Fallback>
                <p:oleObj name="Documento" r:id="rId6" imgW="6121175" imgH="3835259" progId="">
                  <p:embed/>
                  <p:pic>
                    <p:nvPicPr>
                      <p:cNvPr id="0" name="Picture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322" y="0"/>
                        <a:ext cx="5675313" cy="3559175"/>
                      </a:xfrm>
                      <a:prstGeom prst="rect">
                        <a:avLst/>
                      </a:prstGeom>
                      <a:noFill/>
                      <a:ln w="28575">
                        <a:solidFill>
                          <a:srgbClr val="FFFF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75976512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7" name="CasellaDiTesto 1">
            <a:extLst>
              <a:ext uri="{FF2B5EF4-FFF2-40B4-BE49-F238E27FC236}">
                <a16:creationId xmlns:a16="http://schemas.microsoft.com/office/drawing/2014/main" id="{BBA60950-A524-6343-BB35-3380C8CEC6F1}"/>
              </a:ext>
            </a:extLst>
          </p:cNvPr>
          <p:cNvSpPr txBox="1">
            <a:spLocks noChangeArrowheads="1"/>
          </p:cNvSpPr>
          <p:nvPr/>
        </p:nvSpPr>
        <p:spPr bwMode="auto">
          <a:xfrm>
            <a:off x="5543550" y="5889625"/>
            <a:ext cx="1008063" cy="276225"/>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Fonte dati:</a:t>
            </a:r>
          </a:p>
        </p:txBody>
      </p:sp>
      <p:graphicFrame>
        <p:nvGraphicFramePr>
          <p:cNvPr id="569346" name="Oggetto 7">
            <a:extLst>
              <a:ext uri="{FF2B5EF4-FFF2-40B4-BE49-F238E27FC236}">
                <a16:creationId xmlns:a16="http://schemas.microsoft.com/office/drawing/2014/main" id="{3352BABF-D711-314C-BF48-B199533F901C}"/>
              </a:ext>
            </a:extLst>
          </p:cNvPr>
          <p:cNvGraphicFramePr>
            <a:graphicFrameLocks noChangeAspect="1"/>
          </p:cNvGraphicFramePr>
          <p:nvPr/>
        </p:nvGraphicFramePr>
        <p:xfrm>
          <a:off x="122238" y="1268413"/>
          <a:ext cx="9723437" cy="4248150"/>
        </p:xfrm>
        <a:graphic>
          <a:graphicData uri="http://schemas.openxmlformats.org/presentationml/2006/ole">
            <mc:AlternateContent xmlns:mc="http://schemas.openxmlformats.org/markup-compatibility/2006">
              <mc:Choice xmlns:v="urn:schemas-microsoft-com:vml" Requires="v">
                <p:oleObj spid="_x0000_s479233" name="Worksheet" r:id="rId3" imgW="7324656" imgH="3200333" progId="">
                  <p:embed/>
                </p:oleObj>
              </mc:Choice>
              <mc:Fallback>
                <p:oleObj name="Worksheet" r:id="rId3" imgW="7324656" imgH="3200333" progId="">
                  <p:embed/>
                  <p:pic>
                    <p:nvPicPr>
                      <p:cNvPr id="569346" name="Oggetto 7">
                        <a:extLst>
                          <a:ext uri="{FF2B5EF4-FFF2-40B4-BE49-F238E27FC236}">
                            <a16:creationId xmlns:a16="http://schemas.microsoft.com/office/drawing/2014/main" id="{3352BABF-D711-314C-BF48-B199533F90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238" y="1268413"/>
                        <a:ext cx="9723437" cy="4248150"/>
                      </a:xfrm>
                      <a:prstGeom prst="rect">
                        <a:avLst/>
                      </a:prstGeom>
                      <a:solidFill>
                        <a:schemeClr val="bg1"/>
                      </a:solidFill>
                    </p:spPr>
                  </p:pic>
                </p:oleObj>
              </mc:Fallback>
            </mc:AlternateContent>
          </a:graphicData>
        </a:graphic>
      </p:graphicFrame>
      <p:sp>
        <p:nvSpPr>
          <p:cNvPr id="9" name="Rettangolo 8">
            <a:extLst>
              <a:ext uri="{FF2B5EF4-FFF2-40B4-BE49-F238E27FC236}">
                <a16:creationId xmlns:a16="http://schemas.microsoft.com/office/drawing/2014/main" id="{1488331B-43E7-9542-B137-68314B9920F1}"/>
              </a:ext>
            </a:extLst>
          </p:cNvPr>
          <p:cNvSpPr/>
          <p:nvPr/>
        </p:nvSpPr>
        <p:spPr>
          <a:xfrm>
            <a:off x="9032875" y="2060575"/>
            <a:ext cx="901700"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569348" name="Rettangolo 6">
            <a:extLst>
              <a:ext uri="{FF2B5EF4-FFF2-40B4-BE49-F238E27FC236}">
                <a16:creationId xmlns:a16="http://schemas.microsoft.com/office/drawing/2014/main" id="{28927D60-F41D-0243-A08C-EFF97D836C51}"/>
              </a:ext>
            </a:extLst>
          </p:cNvPr>
          <p:cNvSpPr>
            <a:spLocks noChangeArrowheads="1"/>
          </p:cNvSpPr>
          <p:nvPr/>
        </p:nvSpPr>
        <p:spPr bwMode="auto">
          <a:xfrm>
            <a:off x="6507163" y="5888038"/>
            <a:ext cx="23860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hlinkClick r:id="rId5"/>
              </a:rPr>
              <a:t>http://itaca.mi.ingv.it/ItacaNet_30/</a:t>
            </a:r>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234719345"/>
      </p:ext>
    </p:extLst>
  </p:cSld>
  <p:clrMapOvr>
    <a:masterClrMapping/>
  </p:clrMapOvr>
  <p:transition>
    <p:comb/>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p:cNvPicPr>
            <a:picLocks noChangeAspect="1" noChangeArrowheads="1"/>
          </p:cNvPicPr>
          <p:nvPr/>
        </p:nvPicPr>
        <p:blipFill>
          <a:blip r:embed="rId2"/>
          <a:srcRect/>
          <a:stretch>
            <a:fillRect/>
          </a:stretch>
        </p:blipFill>
        <p:spPr bwMode="auto">
          <a:xfrm>
            <a:off x="519113" y="809625"/>
            <a:ext cx="8105775" cy="6067425"/>
          </a:xfrm>
          <a:prstGeom prst="rect">
            <a:avLst/>
          </a:prstGeom>
          <a:noFill/>
          <a:ln w="9525">
            <a:noFill/>
            <a:miter lim="800000"/>
            <a:headEnd/>
            <a:tailEnd/>
          </a:ln>
        </p:spPr>
      </p:pic>
      <p:sp>
        <p:nvSpPr>
          <p:cNvPr id="3" name="Stella a 5 punte 2"/>
          <p:cNvSpPr/>
          <p:nvPr/>
        </p:nvSpPr>
        <p:spPr>
          <a:xfrm>
            <a:off x="2298700" y="225425"/>
            <a:ext cx="215900" cy="217488"/>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 name="Stella a 5 punte 3"/>
          <p:cNvSpPr/>
          <p:nvPr/>
        </p:nvSpPr>
        <p:spPr>
          <a:xfrm>
            <a:off x="2295525" y="1939925"/>
            <a:ext cx="215900" cy="215900"/>
          </a:xfrm>
          <a:prstGeom prst="star5">
            <a:avLst/>
          </a:prstGeom>
          <a:solidFill>
            <a:srgbClr val="FFFF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 name="Stella a 5 punte 4"/>
          <p:cNvSpPr/>
          <p:nvPr/>
        </p:nvSpPr>
        <p:spPr>
          <a:xfrm>
            <a:off x="6908800" y="1498600"/>
            <a:ext cx="215900" cy="215900"/>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6" name="CasellaDiTesto 2"/>
          <p:cNvSpPr txBox="1">
            <a:spLocks noChangeArrowheads="1"/>
          </p:cNvSpPr>
          <p:nvPr/>
        </p:nvSpPr>
        <p:spPr bwMode="auto">
          <a:xfrm>
            <a:off x="3146425" y="1422400"/>
            <a:ext cx="2489200" cy="369888"/>
          </a:xfrm>
          <a:prstGeom prst="rect">
            <a:avLst/>
          </a:prstGeom>
          <a:noFill/>
          <a:ln w="9525">
            <a:noFill/>
            <a:miter lim="800000"/>
            <a:headEnd/>
            <a:tailEnd/>
          </a:ln>
        </p:spPr>
        <p:txBody>
          <a:bodyPr>
            <a:spAutoFit/>
          </a:bodyPr>
          <a:lstStyle/>
          <a:p>
            <a:r>
              <a:rPr lang="it-IT" altLang="it-IT" b="1">
                <a:solidFill>
                  <a:srgbClr val="FF0000"/>
                </a:solidFill>
              </a:rPr>
              <a:t>Centro Italia 30/10/16</a:t>
            </a:r>
          </a:p>
        </p:txBody>
      </p:sp>
      <p:sp>
        <p:nvSpPr>
          <p:cNvPr id="7" name="Stella a 5 punte 6"/>
          <p:cNvSpPr/>
          <p:nvPr/>
        </p:nvSpPr>
        <p:spPr>
          <a:xfrm>
            <a:off x="5568950" y="3683000"/>
            <a:ext cx="215900" cy="215900"/>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 name="Stella a 5 punte 7"/>
          <p:cNvSpPr/>
          <p:nvPr/>
        </p:nvSpPr>
        <p:spPr>
          <a:xfrm>
            <a:off x="5580063" y="5675313"/>
            <a:ext cx="215900" cy="215900"/>
          </a:xfrm>
          <a:prstGeom prst="star5">
            <a:avLst/>
          </a:prstGeom>
          <a:solidFill>
            <a:srgbClr val="FFFF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9" name="CasellaDiTesto 8"/>
          <p:cNvSpPr txBox="1">
            <a:spLocks noChangeArrowheads="1"/>
          </p:cNvSpPr>
          <p:nvPr/>
        </p:nvSpPr>
        <p:spPr bwMode="auto">
          <a:xfrm>
            <a:off x="2433638" y="212725"/>
            <a:ext cx="685800" cy="276225"/>
          </a:xfrm>
          <a:prstGeom prst="rect">
            <a:avLst/>
          </a:prstGeom>
          <a:noFill/>
          <a:ln w="9525">
            <a:noFill/>
            <a:miter lim="800000"/>
            <a:headEnd/>
            <a:tailEnd/>
          </a:ln>
        </p:spPr>
        <p:txBody>
          <a:bodyPr>
            <a:spAutoFit/>
          </a:bodyPr>
          <a:lstStyle/>
          <a:p>
            <a:r>
              <a:rPr lang="it-IT" altLang="it-IT" sz="1200"/>
              <a:t>+0,71 </a:t>
            </a:r>
            <a:r>
              <a:rPr lang="it-IT" altLang="it-IT" sz="1200">
                <a:solidFill>
                  <a:srgbClr val="FF0000"/>
                </a:solidFill>
              </a:rPr>
              <a:t>Z</a:t>
            </a:r>
          </a:p>
        </p:txBody>
      </p:sp>
      <p:sp>
        <p:nvSpPr>
          <p:cNvPr id="10" name="CasellaDiTesto 9"/>
          <p:cNvSpPr txBox="1">
            <a:spLocks noChangeArrowheads="1"/>
          </p:cNvSpPr>
          <p:nvPr/>
        </p:nvSpPr>
        <p:spPr bwMode="auto">
          <a:xfrm>
            <a:off x="2454275" y="1916113"/>
            <a:ext cx="685800" cy="276225"/>
          </a:xfrm>
          <a:prstGeom prst="rect">
            <a:avLst/>
          </a:prstGeom>
          <a:noFill/>
          <a:ln w="9525">
            <a:noFill/>
            <a:miter lim="800000"/>
            <a:headEnd/>
            <a:tailEnd/>
          </a:ln>
        </p:spPr>
        <p:txBody>
          <a:bodyPr>
            <a:spAutoFit/>
          </a:bodyPr>
          <a:lstStyle/>
          <a:p>
            <a:r>
              <a:rPr lang="it-IT" altLang="it-IT" sz="1200"/>
              <a:t>+0,73 </a:t>
            </a:r>
            <a:r>
              <a:rPr lang="it-IT" altLang="it-IT" sz="1200">
                <a:solidFill>
                  <a:srgbClr val="FF0000"/>
                </a:solidFill>
              </a:rPr>
              <a:t>Z</a:t>
            </a:r>
          </a:p>
        </p:txBody>
      </p:sp>
      <p:sp>
        <p:nvSpPr>
          <p:cNvPr id="11" name="Stella a 5 punte 10"/>
          <p:cNvSpPr/>
          <p:nvPr/>
        </p:nvSpPr>
        <p:spPr>
          <a:xfrm>
            <a:off x="900113" y="4473575"/>
            <a:ext cx="215900" cy="215900"/>
          </a:xfrm>
          <a:prstGeom prst="star5">
            <a:avLst/>
          </a:prstGeom>
          <a:solidFill>
            <a:srgbClr val="FFFF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2" name="Stella a 5 punte 11"/>
          <p:cNvSpPr/>
          <p:nvPr/>
        </p:nvSpPr>
        <p:spPr>
          <a:xfrm>
            <a:off x="908050" y="4679950"/>
            <a:ext cx="215900" cy="217488"/>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3" name="Stella a 5 punte 12"/>
          <p:cNvSpPr/>
          <p:nvPr/>
        </p:nvSpPr>
        <p:spPr>
          <a:xfrm>
            <a:off x="5386388" y="1497013"/>
            <a:ext cx="215900" cy="217487"/>
          </a:xfrm>
          <a:prstGeom prst="star5">
            <a:avLst/>
          </a:prstGeom>
          <a:solidFill>
            <a:srgbClr val="FFFF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cxnSp>
        <p:nvCxnSpPr>
          <p:cNvPr id="14" name="Connettore 1 13"/>
          <p:cNvCxnSpPr/>
          <p:nvPr/>
        </p:nvCxnSpPr>
        <p:spPr>
          <a:xfrm flipH="1" flipV="1">
            <a:off x="985838" y="331788"/>
            <a:ext cx="17462" cy="1228725"/>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Connettore 1 14"/>
          <p:cNvCxnSpPr/>
          <p:nvPr/>
        </p:nvCxnSpPr>
        <p:spPr>
          <a:xfrm>
            <a:off x="987425" y="333375"/>
            <a:ext cx="1406525" cy="11113"/>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 Box 32"/>
          <p:cNvSpPr txBox="1">
            <a:spLocks noChangeArrowheads="1"/>
          </p:cNvSpPr>
          <p:nvPr/>
        </p:nvSpPr>
        <p:spPr bwMode="auto">
          <a:xfrm>
            <a:off x="323850" y="153988"/>
            <a:ext cx="719138" cy="338137"/>
          </a:xfrm>
          <a:prstGeom prst="rect">
            <a:avLst/>
          </a:prstGeom>
          <a:noFill/>
          <a:ln w="9525">
            <a:noFill/>
            <a:miter lim="800000"/>
            <a:headEnd/>
            <a:tailEnd/>
          </a:ln>
        </p:spPr>
        <p:txBody>
          <a:bodyPr>
            <a:spAutoFit/>
          </a:bodyPr>
          <a:lstStyle/>
          <a:p>
            <a:pPr algn="r">
              <a:spcBef>
                <a:spcPct val="50000"/>
              </a:spcBef>
            </a:pPr>
            <a:r>
              <a:rPr lang="it-IT" altLang="it-IT" sz="1600">
                <a:solidFill>
                  <a:srgbClr val="FF0000"/>
                </a:solidFill>
                <a:latin typeface="Arial" pitchFamily="34" charset="0"/>
              </a:rPr>
              <a:t>1.90</a:t>
            </a:r>
          </a:p>
        </p:txBody>
      </p:sp>
      <p:sp>
        <p:nvSpPr>
          <p:cNvPr id="18" name="CasellaDiTesto 17"/>
          <p:cNvSpPr txBox="1">
            <a:spLocks noChangeArrowheads="1"/>
          </p:cNvSpPr>
          <p:nvPr/>
        </p:nvSpPr>
        <p:spPr bwMode="auto">
          <a:xfrm>
            <a:off x="5681663" y="3678238"/>
            <a:ext cx="685800" cy="276225"/>
          </a:xfrm>
          <a:prstGeom prst="rect">
            <a:avLst/>
          </a:prstGeom>
          <a:noFill/>
          <a:ln w="9525">
            <a:noFill/>
            <a:miter lim="800000"/>
            <a:headEnd/>
            <a:tailEnd/>
          </a:ln>
        </p:spPr>
        <p:txBody>
          <a:bodyPr>
            <a:spAutoFit/>
          </a:bodyPr>
          <a:lstStyle/>
          <a:p>
            <a:r>
              <a:rPr lang="it-IT" altLang="it-IT" sz="1200"/>
              <a:t>0,27 </a:t>
            </a:r>
            <a:r>
              <a:rPr lang="it-IT" altLang="it-IT" sz="1200">
                <a:solidFill>
                  <a:srgbClr val="FF0000"/>
                </a:solidFill>
              </a:rPr>
              <a:t>Z</a:t>
            </a:r>
          </a:p>
        </p:txBody>
      </p:sp>
      <p:sp>
        <p:nvSpPr>
          <p:cNvPr id="19" name="Stella a 5 punte 18"/>
          <p:cNvSpPr/>
          <p:nvPr/>
        </p:nvSpPr>
        <p:spPr>
          <a:xfrm>
            <a:off x="1582738" y="3465513"/>
            <a:ext cx="215900" cy="217487"/>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0" name="Stella a 5 punte 19"/>
          <p:cNvSpPr/>
          <p:nvPr/>
        </p:nvSpPr>
        <p:spPr>
          <a:xfrm>
            <a:off x="4616450" y="3575050"/>
            <a:ext cx="215900" cy="215900"/>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1" name="Stella a 5 punte 20"/>
          <p:cNvSpPr/>
          <p:nvPr/>
        </p:nvSpPr>
        <p:spPr>
          <a:xfrm>
            <a:off x="7885113" y="4868863"/>
            <a:ext cx="215900" cy="215900"/>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2" name="Stella a 5 punte 21"/>
          <p:cNvSpPr/>
          <p:nvPr/>
        </p:nvSpPr>
        <p:spPr>
          <a:xfrm>
            <a:off x="1592263" y="2060575"/>
            <a:ext cx="215900" cy="215900"/>
          </a:xfrm>
          <a:prstGeom prst="star5">
            <a:avLst/>
          </a:prstGeom>
          <a:solidFill>
            <a:srgbClr val="FFFF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3" name="Stella a 5 punte 22"/>
          <p:cNvSpPr/>
          <p:nvPr/>
        </p:nvSpPr>
        <p:spPr>
          <a:xfrm>
            <a:off x="4613275" y="4725988"/>
            <a:ext cx="215900" cy="215900"/>
          </a:xfrm>
          <a:prstGeom prst="star5">
            <a:avLst/>
          </a:prstGeom>
          <a:solidFill>
            <a:srgbClr val="FFFF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4" name="Stella a 5 punte 23"/>
          <p:cNvSpPr/>
          <p:nvPr/>
        </p:nvSpPr>
        <p:spPr>
          <a:xfrm>
            <a:off x="7915275" y="6037263"/>
            <a:ext cx="215900" cy="215900"/>
          </a:xfrm>
          <a:prstGeom prst="star5">
            <a:avLst/>
          </a:prstGeom>
          <a:solidFill>
            <a:srgbClr val="FFFF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cxnSp>
        <p:nvCxnSpPr>
          <p:cNvPr id="16" name="Connettore 1 15"/>
          <p:cNvCxnSpPr>
            <a:stCxn id="3" idx="3"/>
            <a:endCxn id="20" idx="0"/>
          </p:cNvCxnSpPr>
          <p:nvPr/>
        </p:nvCxnSpPr>
        <p:spPr>
          <a:xfrm>
            <a:off x="2473325" y="442913"/>
            <a:ext cx="2251075" cy="3132137"/>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8851" name="Connettore 1 78850"/>
          <p:cNvCxnSpPr/>
          <p:nvPr/>
        </p:nvCxnSpPr>
        <p:spPr>
          <a:xfrm>
            <a:off x="4699000" y="3657600"/>
            <a:ext cx="952500" cy="10795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8858" name="Connettore 1 78857"/>
          <p:cNvCxnSpPr>
            <a:stCxn id="18" idx="1"/>
            <a:endCxn id="21" idx="1"/>
          </p:cNvCxnSpPr>
          <p:nvPr/>
        </p:nvCxnSpPr>
        <p:spPr>
          <a:xfrm>
            <a:off x="5681663" y="3816350"/>
            <a:ext cx="2203450" cy="1135063"/>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5" name="Connettore 1 44"/>
          <p:cNvCxnSpPr>
            <a:endCxn id="19" idx="0"/>
          </p:cNvCxnSpPr>
          <p:nvPr/>
        </p:nvCxnSpPr>
        <p:spPr>
          <a:xfrm flipH="1">
            <a:off x="1690688" y="333375"/>
            <a:ext cx="685800" cy="3132138"/>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7" name="Connettore 1 46"/>
          <p:cNvCxnSpPr>
            <a:endCxn id="12" idx="4"/>
          </p:cNvCxnSpPr>
          <p:nvPr/>
        </p:nvCxnSpPr>
        <p:spPr>
          <a:xfrm flipH="1">
            <a:off x="1123950" y="3573463"/>
            <a:ext cx="568325" cy="1189037"/>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9" name="CasellaDiTesto 28"/>
          <p:cNvSpPr txBox="1">
            <a:spLocks noChangeArrowheads="1"/>
          </p:cNvSpPr>
          <p:nvPr/>
        </p:nvSpPr>
        <p:spPr bwMode="auto">
          <a:xfrm>
            <a:off x="1746250" y="2000250"/>
            <a:ext cx="685800" cy="276225"/>
          </a:xfrm>
          <a:prstGeom prst="rect">
            <a:avLst/>
          </a:prstGeom>
          <a:noFill/>
          <a:ln w="9525">
            <a:noFill/>
            <a:miter lim="800000"/>
            <a:headEnd/>
            <a:tailEnd/>
          </a:ln>
        </p:spPr>
        <p:txBody>
          <a:bodyPr>
            <a:spAutoFit/>
          </a:bodyPr>
          <a:lstStyle/>
          <a:p>
            <a:r>
              <a:rPr lang="it-IT" altLang="it-IT" sz="1200"/>
              <a:t>+0,65 </a:t>
            </a:r>
            <a:r>
              <a:rPr lang="it-IT" altLang="it-IT" sz="1200">
                <a:solidFill>
                  <a:srgbClr val="FF0000"/>
                </a:solidFill>
              </a:rPr>
              <a:t>Z</a:t>
            </a:r>
          </a:p>
        </p:txBody>
      </p:sp>
      <p:sp>
        <p:nvSpPr>
          <p:cNvPr id="30" name="CasellaDiTesto 29"/>
          <p:cNvSpPr txBox="1">
            <a:spLocks noChangeArrowheads="1"/>
          </p:cNvSpPr>
          <p:nvPr/>
        </p:nvSpPr>
        <p:spPr bwMode="auto">
          <a:xfrm>
            <a:off x="1749425" y="3454400"/>
            <a:ext cx="685800" cy="276225"/>
          </a:xfrm>
          <a:prstGeom prst="rect">
            <a:avLst/>
          </a:prstGeom>
          <a:noFill/>
          <a:ln w="9525">
            <a:noFill/>
            <a:miter lim="800000"/>
            <a:headEnd/>
            <a:tailEnd/>
          </a:ln>
        </p:spPr>
        <p:txBody>
          <a:bodyPr>
            <a:spAutoFit/>
          </a:bodyPr>
          <a:lstStyle/>
          <a:p>
            <a:r>
              <a:rPr lang="it-IT" altLang="it-IT" sz="1200"/>
              <a:t>+1,11 </a:t>
            </a:r>
            <a:r>
              <a:rPr lang="it-IT" altLang="it-IT" sz="1200">
                <a:solidFill>
                  <a:srgbClr val="FF0000"/>
                </a:solidFill>
              </a:rPr>
              <a:t>Z</a:t>
            </a:r>
          </a:p>
        </p:txBody>
      </p:sp>
      <p:sp>
        <p:nvSpPr>
          <p:cNvPr id="31" name="CasellaDiTesto 30"/>
          <p:cNvSpPr txBox="1">
            <a:spLocks noChangeArrowheads="1"/>
          </p:cNvSpPr>
          <p:nvPr/>
        </p:nvSpPr>
        <p:spPr bwMode="auto">
          <a:xfrm>
            <a:off x="5219700" y="2997200"/>
            <a:ext cx="685800" cy="276225"/>
          </a:xfrm>
          <a:prstGeom prst="rect">
            <a:avLst/>
          </a:prstGeom>
          <a:noFill/>
          <a:ln w="9525">
            <a:noFill/>
            <a:miter lim="800000"/>
            <a:headEnd/>
            <a:tailEnd/>
          </a:ln>
        </p:spPr>
        <p:txBody>
          <a:bodyPr>
            <a:spAutoFit/>
          </a:bodyPr>
          <a:lstStyle/>
          <a:p>
            <a:r>
              <a:rPr lang="it-IT" altLang="it-IT" sz="1200"/>
              <a:t>+0,56 </a:t>
            </a:r>
            <a:r>
              <a:rPr lang="it-IT" altLang="it-IT" sz="1200">
                <a:solidFill>
                  <a:srgbClr val="FF0000"/>
                </a:solidFill>
              </a:rPr>
              <a:t>Z</a:t>
            </a:r>
          </a:p>
        </p:txBody>
      </p:sp>
      <p:cxnSp>
        <p:nvCxnSpPr>
          <p:cNvPr id="25" name="Connettore 1 24"/>
          <p:cNvCxnSpPr/>
          <p:nvPr/>
        </p:nvCxnSpPr>
        <p:spPr>
          <a:xfrm flipV="1">
            <a:off x="4706938" y="3211513"/>
            <a:ext cx="720725" cy="525462"/>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par>
                          <p:cTn id="8" fill="hold" nodeType="afterGroup">
                            <p:stCondLst>
                              <p:cond delay="2000"/>
                            </p:stCondLst>
                            <p:childTnLst>
                              <p:par>
                                <p:cTn id="9" presetID="26"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80">
                                          <p:stCondLst>
                                            <p:cond delay="0"/>
                                          </p:stCondLst>
                                        </p:cTn>
                                        <p:tgtEl>
                                          <p:spTgt spid="5"/>
                                        </p:tgtEl>
                                      </p:cBhvr>
                                    </p:animEffect>
                                    <p:anim calcmode="lin" valueType="num">
                                      <p:cBhvr>
                                        <p:cTn id="1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gtEl>
                                      </p:cBhvr>
                                      <p:to x="100000" y="60000"/>
                                    </p:animScale>
                                    <p:animScale>
                                      <p:cBhvr>
                                        <p:cTn id="18" dur="166" decel="50000">
                                          <p:stCondLst>
                                            <p:cond delay="676"/>
                                          </p:stCondLst>
                                        </p:cTn>
                                        <p:tgtEl>
                                          <p:spTgt spid="5"/>
                                        </p:tgtEl>
                                      </p:cBhvr>
                                      <p:to x="100000" y="100000"/>
                                    </p:animScale>
                                    <p:animScale>
                                      <p:cBhvr>
                                        <p:cTn id="19" dur="26">
                                          <p:stCondLst>
                                            <p:cond delay="1312"/>
                                          </p:stCondLst>
                                        </p:cTn>
                                        <p:tgtEl>
                                          <p:spTgt spid="5"/>
                                        </p:tgtEl>
                                      </p:cBhvr>
                                      <p:to x="100000" y="80000"/>
                                    </p:animScale>
                                    <p:animScale>
                                      <p:cBhvr>
                                        <p:cTn id="20" dur="166" decel="50000">
                                          <p:stCondLst>
                                            <p:cond delay="1338"/>
                                          </p:stCondLst>
                                        </p:cTn>
                                        <p:tgtEl>
                                          <p:spTgt spid="5"/>
                                        </p:tgtEl>
                                      </p:cBhvr>
                                      <p:to x="100000" y="100000"/>
                                    </p:animScale>
                                    <p:animScale>
                                      <p:cBhvr>
                                        <p:cTn id="21" dur="26">
                                          <p:stCondLst>
                                            <p:cond delay="1642"/>
                                          </p:stCondLst>
                                        </p:cTn>
                                        <p:tgtEl>
                                          <p:spTgt spid="5"/>
                                        </p:tgtEl>
                                      </p:cBhvr>
                                      <p:to x="100000" y="90000"/>
                                    </p:animScale>
                                    <p:animScale>
                                      <p:cBhvr>
                                        <p:cTn id="22" dur="166" decel="50000">
                                          <p:stCondLst>
                                            <p:cond delay="1668"/>
                                          </p:stCondLst>
                                        </p:cTn>
                                        <p:tgtEl>
                                          <p:spTgt spid="5"/>
                                        </p:tgtEl>
                                      </p:cBhvr>
                                      <p:to x="100000" y="100000"/>
                                    </p:animScale>
                                    <p:animScale>
                                      <p:cBhvr>
                                        <p:cTn id="23" dur="26">
                                          <p:stCondLst>
                                            <p:cond delay="1808"/>
                                          </p:stCondLst>
                                        </p:cTn>
                                        <p:tgtEl>
                                          <p:spTgt spid="5"/>
                                        </p:tgtEl>
                                      </p:cBhvr>
                                      <p:to x="100000" y="95000"/>
                                    </p:animScale>
                                    <p:animScale>
                                      <p:cBhvr>
                                        <p:cTn id="24" dur="166" decel="50000">
                                          <p:stCondLst>
                                            <p:cond delay="1834"/>
                                          </p:stCondLst>
                                        </p:cTn>
                                        <p:tgtEl>
                                          <p:spTgt spid="5"/>
                                        </p:tgtEl>
                                      </p:cBhvr>
                                      <p:to x="100000" y="100000"/>
                                    </p:animScale>
                                  </p:childTnLst>
                                </p:cTn>
                              </p:par>
                            </p:childTnLst>
                          </p:cTn>
                        </p:par>
                        <p:par>
                          <p:cTn id="25" fill="hold" nodeType="afterGroup">
                            <p:stCondLst>
                              <p:cond delay="4000"/>
                            </p:stCondLst>
                            <p:childTnLst>
                              <p:par>
                                <p:cTn id="26" presetID="26"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80">
                                          <p:stCondLst>
                                            <p:cond delay="0"/>
                                          </p:stCondLst>
                                        </p:cTn>
                                        <p:tgtEl>
                                          <p:spTgt spid="13"/>
                                        </p:tgtEl>
                                      </p:cBhvr>
                                    </p:animEffect>
                                    <p:anim calcmode="lin" valueType="num">
                                      <p:cBhvr>
                                        <p:cTn id="2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4" dur="26">
                                          <p:stCondLst>
                                            <p:cond delay="650"/>
                                          </p:stCondLst>
                                        </p:cTn>
                                        <p:tgtEl>
                                          <p:spTgt spid="13"/>
                                        </p:tgtEl>
                                      </p:cBhvr>
                                      <p:to x="100000" y="60000"/>
                                    </p:animScale>
                                    <p:animScale>
                                      <p:cBhvr>
                                        <p:cTn id="35" dur="166" decel="50000">
                                          <p:stCondLst>
                                            <p:cond delay="676"/>
                                          </p:stCondLst>
                                        </p:cTn>
                                        <p:tgtEl>
                                          <p:spTgt spid="13"/>
                                        </p:tgtEl>
                                      </p:cBhvr>
                                      <p:to x="100000" y="100000"/>
                                    </p:animScale>
                                    <p:animScale>
                                      <p:cBhvr>
                                        <p:cTn id="36" dur="26">
                                          <p:stCondLst>
                                            <p:cond delay="1312"/>
                                          </p:stCondLst>
                                        </p:cTn>
                                        <p:tgtEl>
                                          <p:spTgt spid="13"/>
                                        </p:tgtEl>
                                      </p:cBhvr>
                                      <p:to x="100000" y="80000"/>
                                    </p:animScale>
                                    <p:animScale>
                                      <p:cBhvr>
                                        <p:cTn id="37" dur="166" decel="50000">
                                          <p:stCondLst>
                                            <p:cond delay="1338"/>
                                          </p:stCondLst>
                                        </p:cTn>
                                        <p:tgtEl>
                                          <p:spTgt spid="13"/>
                                        </p:tgtEl>
                                      </p:cBhvr>
                                      <p:to x="100000" y="100000"/>
                                    </p:animScale>
                                    <p:animScale>
                                      <p:cBhvr>
                                        <p:cTn id="38" dur="26">
                                          <p:stCondLst>
                                            <p:cond delay="1642"/>
                                          </p:stCondLst>
                                        </p:cTn>
                                        <p:tgtEl>
                                          <p:spTgt spid="13"/>
                                        </p:tgtEl>
                                      </p:cBhvr>
                                      <p:to x="100000" y="90000"/>
                                    </p:animScale>
                                    <p:animScale>
                                      <p:cBhvr>
                                        <p:cTn id="39" dur="166" decel="50000">
                                          <p:stCondLst>
                                            <p:cond delay="1668"/>
                                          </p:stCondLst>
                                        </p:cTn>
                                        <p:tgtEl>
                                          <p:spTgt spid="13"/>
                                        </p:tgtEl>
                                      </p:cBhvr>
                                      <p:to x="100000" y="100000"/>
                                    </p:animScale>
                                    <p:animScale>
                                      <p:cBhvr>
                                        <p:cTn id="40" dur="26">
                                          <p:stCondLst>
                                            <p:cond delay="1808"/>
                                          </p:stCondLst>
                                        </p:cTn>
                                        <p:tgtEl>
                                          <p:spTgt spid="13"/>
                                        </p:tgtEl>
                                      </p:cBhvr>
                                      <p:to x="100000" y="95000"/>
                                    </p:animScale>
                                    <p:animScale>
                                      <p:cBhvr>
                                        <p:cTn id="41" dur="166" decel="50000">
                                          <p:stCondLst>
                                            <p:cond delay="1834"/>
                                          </p:stCondLst>
                                        </p:cTn>
                                        <p:tgtEl>
                                          <p:spTgt spid="13"/>
                                        </p:tgtEl>
                                      </p:cBhvr>
                                      <p:to x="100000" y="100000"/>
                                    </p:animScale>
                                  </p:childTnLst>
                                </p:cTn>
                              </p:par>
                            </p:childTnLst>
                          </p:cTn>
                        </p:par>
                      </p:childTnLst>
                    </p:cTn>
                  </p:par>
                  <p:par>
                    <p:cTn id="42" fill="hold" nodeType="clickPar">
                      <p:stCondLst>
                        <p:cond delay="indefinite"/>
                      </p:stCondLst>
                      <p:childTnLst>
                        <p:par>
                          <p:cTn id="43" fill="hold" nodeType="withGroup">
                            <p:stCondLst>
                              <p:cond delay="0"/>
                            </p:stCondLst>
                            <p:childTnLst>
                              <p:par>
                                <p:cTn id="44" presetID="26" presetClass="entr" presetSubtype="0"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80">
                                          <p:stCondLst>
                                            <p:cond delay="0"/>
                                          </p:stCondLst>
                                        </p:cTn>
                                        <p:tgtEl>
                                          <p:spTgt spid="12"/>
                                        </p:tgtEl>
                                      </p:cBhvr>
                                    </p:animEffect>
                                    <p:anim calcmode="lin" valueType="num">
                                      <p:cBhvr>
                                        <p:cTn id="4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52" dur="26">
                                          <p:stCondLst>
                                            <p:cond delay="650"/>
                                          </p:stCondLst>
                                        </p:cTn>
                                        <p:tgtEl>
                                          <p:spTgt spid="12"/>
                                        </p:tgtEl>
                                      </p:cBhvr>
                                      <p:to x="100000" y="60000"/>
                                    </p:animScale>
                                    <p:animScale>
                                      <p:cBhvr>
                                        <p:cTn id="53" dur="166" decel="50000">
                                          <p:stCondLst>
                                            <p:cond delay="676"/>
                                          </p:stCondLst>
                                        </p:cTn>
                                        <p:tgtEl>
                                          <p:spTgt spid="12"/>
                                        </p:tgtEl>
                                      </p:cBhvr>
                                      <p:to x="100000" y="100000"/>
                                    </p:animScale>
                                    <p:animScale>
                                      <p:cBhvr>
                                        <p:cTn id="54" dur="26">
                                          <p:stCondLst>
                                            <p:cond delay="1312"/>
                                          </p:stCondLst>
                                        </p:cTn>
                                        <p:tgtEl>
                                          <p:spTgt spid="12"/>
                                        </p:tgtEl>
                                      </p:cBhvr>
                                      <p:to x="100000" y="80000"/>
                                    </p:animScale>
                                    <p:animScale>
                                      <p:cBhvr>
                                        <p:cTn id="55" dur="166" decel="50000">
                                          <p:stCondLst>
                                            <p:cond delay="1338"/>
                                          </p:stCondLst>
                                        </p:cTn>
                                        <p:tgtEl>
                                          <p:spTgt spid="12"/>
                                        </p:tgtEl>
                                      </p:cBhvr>
                                      <p:to x="100000" y="100000"/>
                                    </p:animScale>
                                    <p:animScale>
                                      <p:cBhvr>
                                        <p:cTn id="56" dur="26">
                                          <p:stCondLst>
                                            <p:cond delay="1642"/>
                                          </p:stCondLst>
                                        </p:cTn>
                                        <p:tgtEl>
                                          <p:spTgt spid="12"/>
                                        </p:tgtEl>
                                      </p:cBhvr>
                                      <p:to x="100000" y="90000"/>
                                    </p:animScale>
                                    <p:animScale>
                                      <p:cBhvr>
                                        <p:cTn id="57" dur="166" decel="50000">
                                          <p:stCondLst>
                                            <p:cond delay="1668"/>
                                          </p:stCondLst>
                                        </p:cTn>
                                        <p:tgtEl>
                                          <p:spTgt spid="12"/>
                                        </p:tgtEl>
                                      </p:cBhvr>
                                      <p:to x="100000" y="100000"/>
                                    </p:animScale>
                                    <p:animScale>
                                      <p:cBhvr>
                                        <p:cTn id="58" dur="26">
                                          <p:stCondLst>
                                            <p:cond delay="1808"/>
                                          </p:stCondLst>
                                        </p:cTn>
                                        <p:tgtEl>
                                          <p:spTgt spid="12"/>
                                        </p:tgtEl>
                                      </p:cBhvr>
                                      <p:to x="100000" y="95000"/>
                                    </p:animScale>
                                    <p:animScale>
                                      <p:cBhvr>
                                        <p:cTn id="59" dur="166" decel="50000">
                                          <p:stCondLst>
                                            <p:cond delay="1834"/>
                                          </p:stCondLst>
                                        </p:cTn>
                                        <p:tgtEl>
                                          <p:spTgt spid="12"/>
                                        </p:tgtEl>
                                      </p:cBhvr>
                                      <p:to x="100000" y="100000"/>
                                    </p:animScale>
                                  </p:childTnLst>
                                </p:cTn>
                              </p:par>
                              <p:par>
                                <p:cTn id="60" presetID="26" presetClass="entr" presetSubtype="0" fill="hold"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down)">
                                      <p:cBhvr>
                                        <p:cTn id="62" dur="580">
                                          <p:stCondLst>
                                            <p:cond delay="0"/>
                                          </p:stCondLst>
                                        </p:cTn>
                                        <p:tgtEl>
                                          <p:spTgt spid="11"/>
                                        </p:tgtEl>
                                      </p:cBhvr>
                                    </p:animEffect>
                                    <p:anim calcmode="lin" valueType="num">
                                      <p:cBhvr>
                                        <p:cTn id="6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8" dur="26">
                                          <p:stCondLst>
                                            <p:cond delay="650"/>
                                          </p:stCondLst>
                                        </p:cTn>
                                        <p:tgtEl>
                                          <p:spTgt spid="11"/>
                                        </p:tgtEl>
                                      </p:cBhvr>
                                      <p:to x="100000" y="60000"/>
                                    </p:animScale>
                                    <p:animScale>
                                      <p:cBhvr>
                                        <p:cTn id="69" dur="166" decel="50000">
                                          <p:stCondLst>
                                            <p:cond delay="676"/>
                                          </p:stCondLst>
                                        </p:cTn>
                                        <p:tgtEl>
                                          <p:spTgt spid="11"/>
                                        </p:tgtEl>
                                      </p:cBhvr>
                                      <p:to x="100000" y="100000"/>
                                    </p:animScale>
                                    <p:animScale>
                                      <p:cBhvr>
                                        <p:cTn id="70" dur="26">
                                          <p:stCondLst>
                                            <p:cond delay="1312"/>
                                          </p:stCondLst>
                                        </p:cTn>
                                        <p:tgtEl>
                                          <p:spTgt spid="11"/>
                                        </p:tgtEl>
                                      </p:cBhvr>
                                      <p:to x="100000" y="80000"/>
                                    </p:animScale>
                                    <p:animScale>
                                      <p:cBhvr>
                                        <p:cTn id="71" dur="166" decel="50000">
                                          <p:stCondLst>
                                            <p:cond delay="1338"/>
                                          </p:stCondLst>
                                        </p:cTn>
                                        <p:tgtEl>
                                          <p:spTgt spid="11"/>
                                        </p:tgtEl>
                                      </p:cBhvr>
                                      <p:to x="100000" y="100000"/>
                                    </p:animScale>
                                    <p:animScale>
                                      <p:cBhvr>
                                        <p:cTn id="72" dur="26">
                                          <p:stCondLst>
                                            <p:cond delay="1642"/>
                                          </p:stCondLst>
                                        </p:cTn>
                                        <p:tgtEl>
                                          <p:spTgt spid="11"/>
                                        </p:tgtEl>
                                      </p:cBhvr>
                                      <p:to x="100000" y="90000"/>
                                    </p:animScale>
                                    <p:animScale>
                                      <p:cBhvr>
                                        <p:cTn id="73" dur="166" decel="50000">
                                          <p:stCondLst>
                                            <p:cond delay="1668"/>
                                          </p:stCondLst>
                                        </p:cTn>
                                        <p:tgtEl>
                                          <p:spTgt spid="11"/>
                                        </p:tgtEl>
                                      </p:cBhvr>
                                      <p:to x="100000" y="100000"/>
                                    </p:animScale>
                                    <p:animScale>
                                      <p:cBhvr>
                                        <p:cTn id="74" dur="26">
                                          <p:stCondLst>
                                            <p:cond delay="1808"/>
                                          </p:stCondLst>
                                        </p:cTn>
                                        <p:tgtEl>
                                          <p:spTgt spid="11"/>
                                        </p:tgtEl>
                                      </p:cBhvr>
                                      <p:to x="100000" y="95000"/>
                                    </p:animScale>
                                    <p:animScale>
                                      <p:cBhvr>
                                        <p:cTn id="75" dur="166" decel="50000">
                                          <p:stCondLst>
                                            <p:cond delay="1834"/>
                                          </p:stCondLst>
                                        </p:cTn>
                                        <p:tgtEl>
                                          <p:spTgt spid="11"/>
                                        </p:tgtEl>
                                      </p:cBhvr>
                                      <p:to x="100000" y="100000"/>
                                    </p:animScale>
                                  </p:childTnLst>
                                </p:cTn>
                              </p:par>
                            </p:childTnLst>
                          </p:cTn>
                        </p:par>
                      </p:childTnLst>
                    </p:cTn>
                  </p:par>
                  <p:par>
                    <p:cTn id="76" fill="hold" nodeType="clickPar">
                      <p:stCondLst>
                        <p:cond delay="indefinite"/>
                      </p:stCondLst>
                      <p:childTnLst>
                        <p:par>
                          <p:cTn id="77" fill="hold" nodeType="withGroup">
                            <p:stCondLst>
                              <p:cond delay="0"/>
                            </p:stCondLst>
                            <p:childTnLst>
                              <p:par>
                                <p:cTn id="78" presetID="26" presetClass="entr" presetSubtype="0" fill="hold" nodeType="click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wipe(down)">
                                      <p:cBhvr>
                                        <p:cTn id="80" dur="580">
                                          <p:stCondLst>
                                            <p:cond delay="0"/>
                                          </p:stCondLst>
                                        </p:cTn>
                                        <p:tgtEl>
                                          <p:spTgt spid="22"/>
                                        </p:tgtEl>
                                      </p:cBhvr>
                                    </p:animEffect>
                                    <p:anim calcmode="lin" valueType="num">
                                      <p:cBhvr>
                                        <p:cTn id="81"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86" dur="26">
                                          <p:stCondLst>
                                            <p:cond delay="650"/>
                                          </p:stCondLst>
                                        </p:cTn>
                                        <p:tgtEl>
                                          <p:spTgt spid="22"/>
                                        </p:tgtEl>
                                      </p:cBhvr>
                                      <p:to x="100000" y="60000"/>
                                    </p:animScale>
                                    <p:animScale>
                                      <p:cBhvr>
                                        <p:cTn id="87" dur="166" decel="50000">
                                          <p:stCondLst>
                                            <p:cond delay="676"/>
                                          </p:stCondLst>
                                        </p:cTn>
                                        <p:tgtEl>
                                          <p:spTgt spid="22"/>
                                        </p:tgtEl>
                                      </p:cBhvr>
                                      <p:to x="100000" y="100000"/>
                                    </p:animScale>
                                    <p:animScale>
                                      <p:cBhvr>
                                        <p:cTn id="88" dur="26">
                                          <p:stCondLst>
                                            <p:cond delay="1312"/>
                                          </p:stCondLst>
                                        </p:cTn>
                                        <p:tgtEl>
                                          <p:spTgt spid="22"/>
                                        </p:tgtEl>
                                      </p:cBhvr>
                                      <p:to x="100000" y="80000"/>
                                    </p:animScale>
                                    <p:animScale>
                                      <p:cBhvr>
                                        <p:cTn id="89" dur="166" decel="50000">
                                          <p:stCondLst>
                                            <p:cond delay="1338"/>
                                          </p:stCondLst>
                                        </p:cTn>
                                        <p:tgtEl>
                                          <p:spTgt spid="22"/>
                                        </p:tgtEl>
                                      </p:cBhvr>
                                      <p:to x="100000" y="100000"/>
                                    </p:animScale>
                                    <p:animScale>
                                      <p:cBhvr>
                                        <p:cTn id="90" dur="26">
                                          <p:stCondLst>
                                            <p:cond delay="1642"/>
                                          </p:stCondLst>
                                        </p:cTn>
                                        <p:tgtEl>
                                          <p:spTgt spid="22"/>
                                        </p:tgtEl>
                                      </p:cBhvr>
                                      <p:to x="100000" y="90000"/>
                                    </p:animScale>
                                    <p:animScale>
                                      <p:cBhvr>
                                        <p:cTn id="91" dur="166" decel="50000">
                                          <p:stCondLst>
                                            <p:cond delay="1668"/>
                                          </p:stCondLst>
                                        </p:cTn>
                                        <p:tgtEl>
                                          <p:spTgt spid="22"/>
                                        </p:tgtEl>
                                      </p:cBhvr>
                                      <p:to x="100000" y="100000"/>
                                    </p:animScale>
                                    <p:animScale>
                                      <p:cBhvr>
                                        <p:cTn id="92" dur="26">
                                          <p:stCondLst>
                                            <p:cond delay="1808"/>
                                          </p:stCondLst>
                                        </p:cTn>
                                        <p:tgtEl>
                                          <p:spTgt spid="22"/>
                                        </p:tgtEl>
                                      </p:cBhvr>
                                      <p:to x="100000" y="95000"/>
                                    </p:animScale>
                                    <p:animScale>
                                      <p:cBhvr>
                                        <p:cTn id="93" dur="166" decel="50000">
                                          <p:stCondLst>
                                            <p:cond delay="1834"/>
                                          </p:stCondLst>
                                        </p:cTn>
                                        <p:tgtEl>
                                          <p:spTgt spid="22"/>
                                        </p:tgtEl>
                                      </p:cBhvr>
                                      <p:to x="100000" y="100000"/>
                                    </p:animScale>
                                  </p:childTnLst>
                                </p:cTn>
                              </p:par>
                              <p:par>
                                <p:cTn id="94" presetID="6" presetClass="entr" presetSubtype="16" fill="hold" grpId="0" nodeType="with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circle(in)">
                                      <p:cBhvr>
                                        <p:cTn id="96" dur="2000"/>
                                        <p:tgtEl>
                                          <p:spTgt spid="29"/>
                                        </p:tgtEl>
                                      </p:cBhvr>
                                    </p:animEffect>
                                  </p:childTnLst>
                                </p:cTn>
                              </p:par>
                              <p:par>
                                <p:cTn id="97" presetID="26" presetClass="entr" presetSubtype="0" fill="hold" nodeType="withEffect">
                                  <p:stCondLst>
                                    <p:cond delay="0"/>
                                  </p:stCondLst>
                                  <p:childTnLst>
                                    <p:set>
                                      <p:cBhvr>
                                        <p:cTn id="98" dur="1" fill="hold">
                                          <p:stCondLst>
                                            <p:cond delay="0"/>
                                          </p:stCondLst>
                                        </p:cTn>
                                        <p:tgtEl>
                                          <p:spTgt spid="19"/>
                                        </p:tgtEl>
                                        <p:attrNameLst>
                                          <p:attrName>style.visibility</p:attrName>
                                        </p:attrNameLst>
                                      </p:cBhvr>
                                      <p:to>
                                        <p:strVal val="visible"/>
                                      </p:to>
                                    </p:set>
                                    <p:animEffect transition="in" filter="wipe(down)">
                                      <p:cBhvr>
                                        <p:cTn id="99" dur="580">
                                          <p:stCondLst>
                                            <p:cond delay="0"/>
                                          </p:stCondLst>
                                        </p:cTn>
                                        <p:tgtEl>
                                          <p:spTgt spid="19"/>
                                        </p:tgtEl>
                                      </p:cBhvr>
                                    </p:animEffect>
                                    <p:anim calcmode="lin" valueType="num">
                                      <p:cBhvr>
                                        <p:cTn id="10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05" dur="26">
                                          <p:stCondLst>
                                            <p:cond delay="650"/>
                                          </p:stCondLst>
                                        </p:cTn>
                                        <p:tgtEl>
                                          <p:spTgt spid="19"/>
                                        </p:tgtEl>
                                      </p:cBhvr>
                                      <p:to x="100000" y="60000"/>
                                    </p:animScale>
                                    <p:animScale>
                                      <p:cBhvr>
                                        <p:cTn id="106" dur="166" decel="50000">
                                          <p:stCondLst>
                                            <p:cond delay="676"/>
                                          </p:stCondLst>
                                        </p:cTn>
                                        <p:tgtEl>
                                          <p:spTgt spid="19"/>
                                        </p:tgtEl>
                                      </p:cBhvr>
                                      <p:to x="100000" y="100000"/>
                                    </p:animScale>
                                    <p:animScale>
                                      <p:cBhvr>
                                        <p:cTn id="107" dur="26">
                                          <p:stCondLst>
                                            <p:cond delay="1312"/>
                                          </p:stCondLst>
                                        </p:cTn>
                                        <p:tgtEl>
                                          <p:spTgt spid="19"/>
                                        </p:tgtEl>
                                      </p:cBhvr>
                                      <p:to x="100000" y="80000"/>
                                    </p:animScale>
                                    <p:animScale>
                                      <p:cBhvr>
                                        <p:cTn id="108" dur="166" decel="50000">
                                          <p:stCondLst>
                                            <p:cond delay="1338"/>
                                          </p:stCondLst>
                                        </p:cTn>
                                        <p:tgtEl>
                                          <p:spTgt spid="19"/>
                                        </p:tgtEl>
                                      </p:cBhvr>
                                      <p:to x="100000" y="100000"/>
                                    </p:animScale>
                                    <p:animScale>
                                      <p:cBhvr>
                                        <p:cTn id="109" dur="26">
                                          <p:stCondLst>
                                            <p:cond delay="1642"/>
                                          </p:stCondLst>
                                        </p:cTn>
                                        <p:tgtEl>
                                          <p:spTgt spid="19"/>
                                        </p:tgtEl>
                                      </p:cBhvr>
                                      <p:to x="100000" y="90000"/>
                                    </p:animScale>
                                    <p:animScale>
                                      <p:cBhvr>
                                        <p:cTn id="110" dur="166" decel="50000">
                                          <p:stCondLst>
                                            <p:cond delay="1668"/>
                                          </p:stCondLst>
                                        </p:cTn>
                                        <p:tgtEl>
                                          <p:spTgt spid="19"/>
                                        </p:tgtEl>
                                      </p:cBhvr>
                                      <p:to x="100000" y="100000"/>
                                    </p:animScale>
                                    <p:animScale>
                                      <p:cBhvr>
                                        <p:cTn id="111" dur="26">
                                          <p:stCondLst>
                                            <p:cond delay="1808"/>
                                          </p:stCondLst>
                                        </p:cTn>
                                        <p:tgtEl>
                                          <p:spTgt spid="19"/>
                                        </p:tgtEl>
                                      </p:cBhvr>
                                      <p:to x="100000" y="95000"/>
                                    </p:animScale>
                                    <p:animScale>
                                      <p:cBhvr>
                                        <p:cTn id="112" dur="166" decel="50000">
                                          <p:stCondLst>
                                            <p:cond delay="1834"/>
                                          </p:stCondLst>
                                        </p:cTn>
                                        <p:tgtEl>
                                          <p:spTgt spid="19"/>
                                        </p:tgtEl>
                                      </p:cBhvr>
                                      <p:to x="100000" y="100000"/>
                                    </p:animScale>
                                  </p:childTnLst>
                                </p:cTn>
                              </p:par>
                              <p:par>
                                <p:cTn id="113" presetID="6" presetClass="entr" presetSubtype="16" fill="hold" grpId="0" nodeType="withEffect">
                                  <p:stCondLst>
                                    <p:cond delay="0"/>
                                  </p:stCondLst>
                                  <p:childTnLst>
                                    <p:set>
                                      <p:cBhvr>
                                        <p:cTn id="114" dur="1" fill="hold">
                                          <p:stCondLst>
                                            <p:cond delay="0"/>
                                          </p:stCondLst>
                                        </p:cTn>
                                        <p:tgtEl>
                                          <p:spTgt spid="30"/>
                                        </p:tgtEl>
                                        <p:attrNameLst>
                                          <p:attrName>style.visibility</p:attrName>
                                        </p:attrNameLst>
                                      </p:cBhvr>
                                      <p:to>
                                        <p:strVal val="visible"/>
                                      </p:to>
                                    </p:set>
                                    <p:animEffect transition="in" filter="circle(in)">
                                      <p:cBhvr>
                                        <p:cTn id="115" dur="2000"/>
                                        <p:tgtEl>
                                          <p:spTgt spid="30"/>
                                        </p:tgtEl>
                                      </p:cBhvr>
                                    </p:animEffec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26" presetClass="entr" presetSubtype="0" fill="hold" nodeType="clickEffect">
                                  <p:stCondLst>
                                    <p:cond delay="0"/>
                                  </p:stCondLst>
                                  <p:childTnLst>
                                    <p:set>
                                      <p:cBhvr>
                                        <p:cTn id="119" dur="1" fill="hold">
                                          <p:stCondLst>
                                            <p:cond delay="0"/>
                                          </p:stCondLst>
                                        </p:cTn>
                                        <p:tgtEl>
                                          <p:spTgt spid="4"/>
                                        </p:tgtEl>
                                        <p:attrNameLst>
                                          <p:attrName>style.visibility</p:attrName>
                                        </p:attrNameLst>
                                      </p:cBhvr>
                                      <p:to>
                                        <p:strVal val="visible"/>
                                      </p:to>
                                    </p:set>
                                    <p:animEffect transition="in" filter="wipe(down)">
                                      <p:cBhvr>
                                        <p:cTn id="120" dur="580">
                                          <p:stCondLst>
                                            <p:cond delay="0"/>
                                          </p:stCondLst>
                                        </p:cTn>
                                        <p:tgtEl>
                                          <p:spTgt spid="4"/>
                                        </p:tgtEl>
                                      </p:cBhvr>
                                    </p:animEffect>
                                    <p:anim calcmode="lin" valueType="num">
                                      <p:cBhvr>
                                        <p:cTn id="121"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22"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23"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24"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5"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26" dur="26">
                                          <p:stCondLst>
                                            <p:cond delay="650"/>
                                          </p:stCondLst>
                                        </p:cTn>
                                        <p:tgtEl>
                                          <p:spTgt spid="4"/>
                                        </p:tgtEl>
                                      </p:cBhvr>
                                      <p:to x="100000" y="60000"/>
                                    </p:animScale>
                                    <p:animScale>
                                      <p:cBhvr>
                                        <p:cTn id="127" dur="166" decel="50000">
                                          <p:stCondLst>
                                            <p:cond delay="676"/>
                                          </p:stCondLst>
                                        </p:cTn>
                                        <p:tgtEl>
                                          <p:spTgt spid="4"/>
                                        </p:tgtEl>
                                      </p:cBhvr>
                                      <p:to x="100000" y="100000"/>
                                    </p:animScale>
                                    <p:animScale>
                                      <p:cBhvr>
                                        <p:cTn id="128" dur="26">
                                          <p:stCondLst>
                                            <p:cond delay="1312"/>
                                          </p:stCondLst>
                                        </p:cTn>
                                        <p:tgtEl>
                                          <p:spTgt spid="4"/>
                                        </p:tgtEl>
                                      </p:cBhvr>
                                      <p:to x="100000" y="80000"/>
                                    </p:animScale>
                                    <p:animScale>
                                      <p:cBhvr>
                                        <p:cTn id="129" dur="166" decel="50000">
                                          <p:stCondLst>
                                            <p:cond delay="1338"/>
                                          </p:stCondLst>
                                        </p:cTn>
                                        <p:tgtEl>
                                          <p:spTgt spid="4"/>
                                        </p:tgtEl>
                                      </p:cBhvr>
                                      <p:to x="100000" y="100000"/>
                                    </p:animScale>
                                    <p:animScale>
                                      <p:cBhvr>
                                        <p:cTn id="130" dur="26">
                                          <p:stCondLst>
                                            <p:cond delay="1642"/>
                                          </p:stCondLst>
                                        </p:cTn>
                                        <p:tgtEl>
                                          <p:spTgt spid="4"/>
                                        </p:tgtEl>
                                      </p:cBhvr>
                                      <p:to x="100000" y="90000"/>
                                    </p:animScale>
                                    <p:animScale>
                                      <p:cBhvr>
                                        <p:cTn id="131" dur="166" decel="50000">
                                          <p:stCondLst>
                                            <p:cond delay="1668"/>
                                          </p:stCondLst>
                                        </p:cTn>
                                        <p:tgtEl>
                                          <p:spTgt spid="4"/>
                                        </p:tgtEl>
                                      </p:cBhvr>
                                      <p:to x="100000" y="100000"/>
                                    </p:animScale>
                                    <p:animScale>
                                      <p:cBhvr>
                                        <p:cTn id="132" dur="26">
                                          <p:stCondLst>
                                            <p:cond delay="1808"/>
                                          </p:stCondLst>
                                        </p:cTn>
                                        <p:tgtEl>
                                          <p:spTgt spid="4"/>
                                        </p:tgtEl>
                                      </p:cBhvr>
                                      <p:to x="100000" y="95000"/>
                                    </p:animScale>
                                    <p:animScale>
                                      <p:cBhvr>
                                        <p:cTn id="133" dur="166" decel="50000">
                                          <p:stCondLst>
                                            <p:cond delay="1834"/>
                                          </p:stCondLst>
                                        </p:cTn>
                                        <p:tgtEl>
                                          <p:spTgt spid="4"/>
                                        </p:tgtEl>
                                      </p:cBhvr>
                                      <p:to x="100000" y="100000"/>
                                    </p:animScale>
                                  </p:childTnLst>
                                </p:cTn>
                              </p:par>
                              <p:par>
                                <p:cTn id="134" presetID="6" presetClass="entr" presetSubtype="16" fill="hold" grpId="0" nodeType="withEffect">
                                  <p:stCondLst>
                                    <p:cond delay="0"/>
                                  </p:stCondLst>
                                  <p:childTnLst>
                                    <p:set>
                                      <p:cBhvr>
                                        <p:cTn id="135" dur="1" fill="hold">
                                          <p:stCondLst>
                                            <p:cond delay="0"/>
                                          </p:stCondLst>
                                        </p:cTn>
                                        <p:tgtEl>
                                          <p:spTgt spid="10"/>
                                        </p:tgtEl>
                                        <p:attrNameLst>
                                          <p:attrName>style.visibility</p:attrName>
                                        </p:attrNameLst>
                                      </p:cBhvr>
                                      <p:to>
                                        <p:strVal val="visible"/>
                                      </p:to>
                                    </p:set>
                                    <p:animEffect transition="in" filter="circle(in)">
                                      <p:cBhvr>
                                        <p:cTn id="136" dur="2000"/>
                                        <p:tgtEl>
                                          <p:spTgt spid="10"/>
                                        </p:tgtEl>
                                      </p:cBhvr>
                                    </p:animEffect>
                                  </p:childTnLst>
                                </p:cTn>
                              </p:par>
                              <p:par>
                                <p:cTn id="137" presetID="26" presetClass="entr" presetSubtype="0" fill="hold" nodeType="withEffect">
                                  <p:stCondLst>
                                    <p:cond delay="0"/>
                                  </p:stCondLst>
                                  <p:childTnLst>
                                    <p:set>
                                      <p:cBhvr>
                                        <p:cTn id="138" dur="1" fill="hold">
                                          <p:stCondLst>
                                            <p:cond delay="0"/>
                                          </p:stCondLst>
                                        </p:cTn>
                                        <p:tgtEl>
                                          <p:spTgt spid="3"/>
                                        </p:tgtEl>
                                        <p:attrNameLst>
                                          <p:attrName>style.visibility</p:attrName>
                                        </p:attrNameLst>
                                      </p:cBhvr>
                                      <p:to>
                                        <p:strVal val="visible"/>
                                      </p:to>
                                    </p:set>
                                    <p:animEffect transition="in" filter="wipe(down)">
                                      <p:cBhvr>
                                        <p:cTn id="139" dur="580">
                                          <p:stCondLst>
                                            <p:cond delay="0"/>
                                          </p:stCondLst>
                                        </p:cTn>
                                        <p:tgtEl>
                                          <p:spTgt spid="3"/>
                                        </p:tgtEl>
                                      </p:cBhvr>
                                    </p:animEffect>
                                    <p:anim calcmode="lin" valueType="num">
                                      <p:cBhvr>
                                        <p:cTn id="1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45" dur="26">
                                          <p:stCondLst>
                                            <p:cond delay="650"/>
                                          </p:stCondLst>
                                        </p:cTn>
                                        <p:tgtEl>
                                          <p:spTgt spid="3"/>
                                        </p:tgtEl>
                                      </p:cBhvr>
                                      <p:to x="100000" y="60000"/>
                                    </p:animScale>
                                    <p:animScale>
                                      <p:cBhvr>
                                        <p:cTn id="146" dur="166" decel="50000">
                                          <p:stCondLst>
                                            <p:cond delay="676"/>
                                          </p:stCondLst>
                                        </p:cTn>
                                        <p:tgtEl>
                                          <p:spTgt spid="3"/>
                                        </p:tgtEl>
                                      </p:cBhvr>
                                      <p:to x="100000" y="100000"/>
                                    </p:animScale>
                                    <p:animScale>
                                      <p:cBhvr>
                                        <p:cTn id="147" dur="26">
                                          <p:stCondLst>
                                            <p:cond delay="1312"/>
                                          </p:stCondLst>
                                        </p:cTn>
                                        <p:tgtEl>
                                          <p:spTgt spid="3"/>
                                        </p:tgtEl>
                                      </p:cBhvr>
                                      <p:to x="100000" y="80000"/>
                                    </p:animScale>
                                    <p:animScale>
                                      <p:cBhvr>
                                        <p:cTn id="148" dur="166" decel="50000">
                                          <p:stCondLst>
                                            <p:cond delay="1338"/>
                                          </p:stCondLst>
                                        </p:cTn>
                                        <p:tgtEl>
                                          <p:spTgt spid="3"/>
                                        </p:tgtEl>
                                      </p:cBhvr>
                                      <p:to x="100000" y="100000"/>
                                    </p:animScale>
                                    <p:animScale>
                                      <p:cBhvr>
                                        <p:cTn id="149" dur="26">
                                          <p:stCondLst>
                                            <p:cond delay="1642"/>
                                          </p:stCondLst>
                                        </p:cTn>
                                        <p:tgtEl>
                                          <p:spTgt spid="3"/>
                                        </p:tgtEl>
                                      </p:cBhvr>
                                      <p:to x="100000" y="90000"/>
                                    </p:animScale>
                                    <p:animScale>
                                      <p:cBhvr>
                                        <p:cTn id="150" dur="166" decel="50000">
                                          <p:stCondLst>
                                            <p:cond delay="1668"/>
                                          </p:stCondLst>
                                        </p:cTn>
                                        <p:tgtEl>
                                          <p:spTgt spid="3"/>
                                        </p:tgtEl>
                                      </p:cBhvr>
                                      <p:to x="100000" y="100000"/>
                                    </p:animScale>
                                    <p:animScale>
                                      <p:cBhvr>
                                        <p:cTn id="151" dur="26">
                                          <p:stCondLst>
                                            <p:cond delay="1808"/>
                                          </p:stCondLst>
                                        </p:cTn>
                                        <p:tgtEl>
                                          <p:spTgt spid="3"/>
                                        </p:tgtEl>
                                      </p:cBhvr>
                                      <p:to x="100000" y="95000"/>
                                    </p:animScale>
                                    <p:animScale>
                                      <p:cBhvr>
                                        <p:cTn id="152" dur="166" decel="50000">
                                          <p:stCondLst>
                                            <p:cond delay="1834"/>
                                          </p:stCondLst>
                                        </p:cTn>
                                        <p:tgtEl>
                                          <p:spTgt spid="3"/>
                                        </p:tgtEl>
                                      </p:cBhvr>
                                      <p:to x="100000" y="100000"/>
                                    </p:animScale>
                                  </p:childTnLst>
                                </p:cTn>
                              </p:par>
                              <p:par>
                                <p:cTn id="153" presetID="6" presetClass="entr" presetSubtype="16" fill="hold" grpId="0" nodeType="withEffect">
                                  <p:stCondLst>
                                    <p:cond delay="0"/>
                                  </p:stCondLst>
                                  <p:childTnLst>
                                    <p:set>
                                      <p:cBhvr>
                                        <p:cTn id="154" dur="1" fill="hold">
                                          <p:stCondLst>
                                            <p:cond delay="0"/>
                                          </p:stCondLst>
                                        </p:cTn>
                                        <p:tgtEl>
                                          <p:spTgt spid="9"/>
                                        </p:tgtEl>
                                        <p:attrNameLst>
                                          <p:attrName>style.visibility</p:attrName>
                                        </p:attrNameLst>
                                      </p:cBhvr>
                                      <p:to>
                                        <p:strVal val="visible"/>
                                      </p:to>
                                    </p:set>
                                    <p:animEffect transition="in" filter="circle(in)">
                                      <p:cBhvr>
                                        <p:cTn id="155" dur="2000"/>
                                        <p:tgtEl>
                                          <p:spTgt spid="9"/>
                                        </p:tgtEl>
                                      </p:cBhvr>
                                    </p:animEffect>
                                  </p:childTnLst>
                                </p:cTn>
                              </p:par>
                            </p:childTnLst>
                          </p:cTn>
                        </p:par>
                      </p:childTnLst>
                    </p:cTn>
                  </p:par>
                  <p:par>
                    <p:cTn id="156" fill="hold" nodeType="clickPar">
                      <p:stCondLst>
                        <p:cond delay="indefinite"/>
                      </p:stCondLst>
                      <p:childTnLst>
                        <p:par>
                          <p:cTn id="157" fill="hold" nodeType="withGroup">
                            <p:stCondLst>
                              <p:cond delay="0"/>
                            </p:stCondLst>
                            <p:childTnLst>
                              <p:par>
                                <p:cTn id="158" presetID="26" presetClass="entr" presetSubtype="0" fill="hold" nodeType="clickEffect">
                                  <p:stCondLst>
                                    <p:cond delay="0"/>
                                  </p:stCondLst>
                                  <p:childTnLst>
                                    <p:set>
                                      <p:cBhvr>
                                        <p:cTn id="159" dur="1" fill="hold">
                                          <p:stCondLst>
                                            <p:cond delay="0"/>
                                          </p:stCondLst>
                                        </p:cTn>
                                        <p:tgtEl>
                                          <p:spTgt spid="20"/>
                                        </p:tgtEl>
                                        <p:attrNameLst>
                                          <p:attrName>style.visibility</p:attrName>
                                        </p:attrNameLst>
                                      </p:cBhvr>
                                      <p:to>
                                        <p:strVal val="visible"/>
                                      </p:to>
                                    </p:set>
                                    <p:animEffect transition="in" filter="wipe(down)">
                                      <p:cBhvr>
                                        <p:cTn id="160" dur="580">
                                          <p:stCondLst>
                                            <p:cond delay="0"/>
                                          </p:stCondLst>
                                        </p:cTn>
                                        <p:tgtEl>
                                          <p:spTgt spid="20"/>
                                        </p:tgtEl>
                                      </p:cBhvr>
                                    </p:animEffect>
                                    <p:anim calcmode="lin" valueType="num">
                                      <p:cBhvr>
                                        <p:cTn id="161"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62"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63"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64"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65"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66" dur="26">
                                          <p:stCondLst>
                                            <p:cond delay="650"/>
                                          </p:stCondLst>
                                        </p:cTn>
                                        <p:tgtEl>
                                          <p:spTgt spid="20"/>
                                        </p:tgtEl>
                                      </p:cBhvr>
                                      <p:to x="100000" y="60000"/>
                                    </p:animScale>
                                    <p:animScale>
                                      <p:cBhvr>
                                        <p:cTn id="167" dur="166" decel="50000">
                                          <p:stCondLst>
                                            <p:cond delay="676"/>
                                          </p:stCondLst>
                                        </p:cTn>
                                        <p:tgtEl>
                                          <p:spTgt spid="20"/>
                                        </p:tgtEl>
                                      </p:cBhvr>
                                      <p:to x="100000" y="100000"/>
                                    </p:animScale>
                                    <p:animScale>
                                      <p:cBhvr>
                                        <p:cTn id="168" dur="26">
                                          <p:stCondLst>
                                            <p:cond delay="1312"/>
                                          </p:stCondLst>
                                        </p:cTn>
                                        <p:tgtEl>
                                          <p:spTgt spid="20"/>
                                        </p:tgtEl>
                                      </p:cBhvr>
                                      <p:to x="100000" y="80000"/>
                                    </p:animScale>
                                    <p:animScale>
                                      <p:cBhvr>
                                        <p:cTn id="169" dur="166" decel="50000">
                                          <p:stCondLst>
                                            <p:cond delay="1338"/>
                                          </p:stCondLst>
                                        </p:cTn>
                                        <p:tgtEl>
                                          <p:spTgt spid="20"/>
                                        </p:tgtEl>
                                      </p:cBhvr>
                                      <p:to x="100000" y="100000"/>
                                    </p:animScale>
                                    <p:animScale>
                                      <p:cBhvr>
                                        <p:cTn id="170" dur="26">
                                          <p:stCondLst>
                                            <p:cond delay="1642"/>
                                          </p:stCondLst>
                                        </p:cTn>
                                        <p:tgtEl>
                                          <p:spTgt spid="20"/>
                                        </p:tgtEl>
                                      </p:cBhvr>
                                      <p:to x="100000" y="90000"/>
                                    </p:animScale>
                                    <p:animScale>
                                      <p:cBhvr>
                                        <p:cTn id="171" dur="166" decel="50000">
                                          <p:stCondLst>
                                            <p:cond delay="1668"/>
                                          </p:stCondLst>
                                        </p:cTn>
                                        <p:tgtEl>
                                          <p:spTgt spid="20"/>
                                        </p:tgtEl>
                                      </p:cBhvr>
                                      <p:to x="100000" y="100000"/>
                                    </p:animScale>
                                    <p:animScale>
                                      <p:cBhvr>
                                        <p:cTn id="172" dur="26">
                                          <p:stCondLst>
                                            <p:cond delay="1808"/>
                                          </p:stCondLst>
                                        </p:cTn>
                                        <p:tgtEl>
                                          <p:spTgt spid="20"/>
                                        </p:tgtEl>
                                      </p:cBhvr>
                                      <p:to x="100000" y="95000"/>
                                    </p:animScale>
                                    <p:animScale>
                                      <p:cBhvr>
                                        <p:cTn id="173" dur="166" decel="50000">
                                          <p:stCondLst>
                                            <p:cond delay="1834"/>
                                          </p:stCondLst>
                                        </p:cTn>
                                        <p:tgtEl>
                                          <p:spTgt spid="20"/>
                                        </p:tgtEl>
                                      </p:cBhvr>
                                      <p:to x="100000" y="100000"/>
                                    </p:animScale>
                                  </p:childTnLst>
                                </p:cTn>
                              </p:par>
                            </p:childTnLst>
                          </p:cTn>
                        </p:par>
                      </p:childTnLst>
                    </p:cTn>
                  </p:par>
                  <p:par>
                    <p:cTn id="174" fill="hold" nodeType="clickPar">
                      <p:stCondLst>
                        <p:cond delay="indefinite"/>
                      </p:stCondLst>
                      <p:childTnLst>
                        <p:par>
                          <p:cTn id="175" fill="hold" nodeType="withGroup">
                            <p:stCondLst>
                              <p:cond delay="0"/>
                            </p:stCondLst>
                            <p:childTnLst>
                              <p:par>
                                <p:cTn id="176" presetID="22" presetClass="entr" presetSubtype="8" fill="hold" nodeType="clickEffect">
                                  <p:stCondLst>
                                    <p:cond delay="0"/>
                                  </p:stCondLst>
                                  <p:childTnLst>
                                    <p:set>
                                      <p:cBhvr>
                                        <p:cTn id="177" dur="1" fill="hold">
                                          <p:stCondLst>
                                            <p:cond delay="0"/>
                                          </p:stCondLst>
                                        </p:cTn>
                                        <p:tgtEl>
                                          <p:spTgt spid="25"/>
                                        </p:tgtEl>
                                        <p:attrNameLst>
                                          <p:attrName>style.visibility</p:attrName>
                                        </p:attrNameLst>
                                      </p:cBhvr>
                                      <p:to>
                                        <p:strVal val="visible"/>
                                      </p:to>
                                    </p:set>
                                    <p:animEffect transition="in" filter="wipe(left)">
                                      <p:cBhvr>
                                        <p:cTn id="178" dur="500"/>
                                        <p:tgtEl>
                                          <p:spTgt spid="25"/>
                                        </p:tgtEl>
                                      </p:cBhvr>
                                    </p:animEffect>
                                  </p:childTnLst>
                                </p:cTn>
                              </p:par>
                            </p:childTnLst>
                          </p:cTn>
                        </p:par>
                        <p:par>
                          <p:cTn id="179" fill="hold" nodeType="afterGroup">
                            <p:stCondLst>
                              <p:cond delay="500"/>
                            </p:stCondLst>
                            <p:childTnLst>
                              <p:par>
                                <p:cTn id="180" presetID="6" presetClass="entr" presetSubtype="16" fill="hold" grpId="0" nodeType="afterEffect">
                                  <p:stCondLst>
                                    <p:cond delay="0"/>
                                  </p:stCondLst>
                                  <p:childTnLst>
                                    <p:set>
                                      <p:cBhvr>
                                        <p:cTn id="181" dur="1" fill="hold">
                                          <p:stCondLst>
                                            <p:cond delay="0"/>
                                          </p:stCondLst>
                                        </p:cTn>
                                        <p:tgtEl>
                                          <p:spTgt spid="31"/>
                                        </p:tgtEl>
                                        <p:attrNameLst>
                                          <p:attrName>style.visibility</p:attrName>
                                        </p:attrNameLst>
                                      </p:cBhvr>
                                      <p:to>
                                        <p:strVal val="visible"/>
                                      </p:to>
                                    </p:set>
                                    <p:animEffect transition="in" filter="circle(in)">
                                      <p:cBhvr>
                                        <p:cTn id="182" dur="2000"/>
                                        <p:tgtEl>
                                          <p:spTgt spid="31"/>
                                        </p:tgtEl>
                                      </p:cBhvr>
                                    </p:animEffect>
                                  </p:childTnLst>
                                </p:cTn>
                              </p:par>
                              <p:par>
                                <p:cTn id="183" presetID="26" presetClass="entr" presetSubtype="0" fill="hold" nodeType="withEffect">
                                  <p:stCondLst>
                                    <p:cond delay="0"/>
                                  </p:stCondLst>
                                  <p:childTnLst>
                                    <p:set>
                                      <p:cBhvr>
                                        <p:cTn id="184" dur="1" fill="hold">
                                          <p:stCondLst>
                                            <p:cond delay="0"/>
                                          </p:stCondLst>
                                        </p:cTn>
                                        <p:tgtEl>
                                          <p:spTgt spid="23"/>
                                        </p:tgtEl>
                                        <p:attrNameLst>
                                          <p:attrName>style.visibility</p:attrName>
                                        </p:attrNameLst>
                                      </p:cBhvr>
                                      <p:to>
                                        <p:strVal val="visible"/>
                                      </p:to>
                                    </p:set>
                                    <p:animEffect transition="in" filter="wipe(down)">
                                      <p:cBhvr>
                                        <p:cTn id="185" dur="580">
                                          <p:stCondLst>
                                            <p:cond delay="0"/>
                                          </p:stCondLst>
                                        </p:cTn>
                                        <p:tgtEl>
                                          <p:spTgt spid="23"/>
                                        </p:tgtEl>
                                      </p:cBhvr>
                                    </p:animEffect>
                                    <p:anim calcmode="lin" valueType="num">
                                      <p:cBhvr>
                                        <p:cTn id="186"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87"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88"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89"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90"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91" dur="26">
                                          <p:stCondLst>
                                            <p:cond delay="650"/>
                                          </p:stCondLst>
                                        </p:cTn>
                                        <p:tgtEl>
                                          <p:spTgt spid="23"/>
                                        </p:tgtEl>
                                      </p:cBhvr>
                                      <p:to x="100000" y="60000"/>
                                    </p:animScale>
                                    <p:animScale>
                                      <p:cBhvr>
                                        <p:cTn id="192" dur="166" decel="50000">
                                          <p:stCondLst>
                                            <p:cond delay="676"/>
                                          </p:stCondLst>
                                        </p:cTn>
                                        <p:tgtEl>
                                          <p:spTgt spid="23"/>
                                        </p:tgtEl>
                                      </p:cBhvr>
                                      <p:to x="100000" y="100000"/>
                                    </p:animScale>
                                    <p:animScale>
                                      <p:cBhvr>
                                        <p:cTn id="193" dur="26">
                                          <p:stCondLst>
                                            <p:cond delay="1312"/>
                                          </p:stCondLst>
                                        </p:cTn>
                                        <p:tgtEl>
                                          <p:spTgt spid="23"/>
                                        </p:tgtEl>
                                      </p:cBhvr>
                                      <p:to x="100000" y="80000"/>
                                    </p:animScale>
                                    <p:animScale>
                                      <p:cBhvr>
                                        <p:cTn id="194" dur="166" decel="50000">
                                          <p:stCondLst>
                                            <p:cond delay="1338"/>
                                          </p:stCondLst>
                                        </p:cTn>
                                        <p:tgtEl>
                                          <p:spTgt spid="23"/>
                                        </p:tgtEl>
                                      </p:cBhvr>
                                      <p:to x="100000" y="100000"/>
                                    </p:animScale>
                                    <p:animScale>
                                      <p:cBhvr>
                                        <p:cTn id="195" dur="26">
                                          <p:stCondLst>
                                            <p:cond delay="1642"/>
                                          </p:stCondLst>
                                        </p:cTn>
                                        <p:tgtEl>
                                          <p:spTgt spid="23"/>
                                        </p:tgtEl>
                                      </p:cBhvr>
                                      <p:to x="100000" y="90000"/>
                                    </p:animScale>
                                    <p:animScale>
                                      <p:cBhvr>
                                        <p:cTn id="196" dur="166" decel="50000">
                                          <p:stCondLst>
                                            <p:cond delay="1668"/>
                                          </p:stCondLst>
                                        </p:cTn>
                                        <p:tgtEl>
                                          <p:spTgt spid="23"/>
                                        </p:tgtEl>
                                      </p:cBhvr>
                                      <p:to x="100000" y="100000"/>
                                    </p:animScale>
                                    <p:animScale>
                                      <p:cBhvr>
                                        <p:cTn id="197" dur="26">
                                          <p:stCondLst>
                                            <p:cond delay="1808"/>
                                          </p:stCondLst>
                                        </p:cTn>
                                        <p:tgtEl>
                                          <p:spTgt spid="23"/>
                                        </p:tgtEl>
                                      </p:cBhvr>
                                      <p:to x="100000" y="95000"/>
                                    </p:animScale>
                                    <p:animScale>
                                      <p:cBhvr>
                                        <p:cTn id="198" dur="166" decel="50000">
                                          <p:stCondLst>
                                            <p:cond delay="1834"/>
                                          </p:stCondLst>
                                        </p:cTn>
                                        <p:tgtEl>
                                          <p:spTgt spid="23"/>
                                        </p:tgtEl>
                                      </p:cBhvr>
                                      <p:to x="100000" y="100000"/>
                                    </p:animScale>
                                  </p:childTnLst>
                                </p:cTn>
                              </p:par>
                            </p:childTnLst>
                          </p:cTn>
                        </p:par>
                        <p:par>
                          <p:cTn id="199" fill="hold" nodeType="afterGroup">
                            <p:stCondLst>
                              <p:cond delay="2500"/>
                            </p:stCondLst>
                            <p:childTnLst>
                              <p:par>
                                <p:cTn id="200" presetID="22" presetClass="entr" presetSubtype="2" fill="hold" nodeType="afterEffect">
                                  <p:stCondLst>
                                    <p:cond delay="0"/>
                                  </p:stCondLst>
                                  <p:childTnLst>
                                    <p:set>
                                      <p:cBhvr>
                                        <p:cTn id="201" dur="1" fill="hold">
                                          <p:stCondLst>
                                            <p:cond delay="0"/>
                                          </p:stCondLst>
                                        </p:cTn>
                                        <p:tgtEl>
                                          <p:spTgt spid="15"/>
                                        </p:tgtEl>
                                        <p:attrNameLst>
                                          <p:attrName>style.visibility</p:attrName>
                                        </p:attrNameLst>
                                      </p:cBhvr>
                                      <p:to>
                                        <p:strVal val="visible"/>
                                      </p:to>
                                    </p:set>
                                    <p:animEffect transition="in" filter="wipe(right)">
                                      <p:cBhvr>
                                        <p:cTn id="202" dur="500"/>
                                        <p:tgtEl>
                                          <p:spTgt spid="15"/>
                                        </p:tgtEl>
                                      </p:cBhvr>
                                    </p:animEffect>
                                  </p:childTnLst>
                                </p:cTn>
                              </p:par>
                            </p:childTnLst>
                          </p:cTn>
                        </p:par>
                        <p:par>
                          <p:cTn id="203" fill="hold" nodeType="afterGroup">
                            <p:stCondLst>
                              <p:cond delay="3000"/>
                            </p:stCondLst>
                            <p:childTnLst>
                              <p:par>
                                <p:cTn id="204" presetID="22" presetClass="entr" presetSubtype="1" fill="hold" nodeType="afterEffect">
                                  <p:stCondLst>
                                    <p:cond delay="0"/>
                                  </p:stCondLst>
                                  <p:childTnLst>
                                    <p:set>
                                      <p:cBhvr>
                                        <p:cTn id="205" dur="1" fill="hold">
                                          <p:stCondLst>
                                            <p:cond delay="0"/>
                                          </p:stCondLst>
                                        </p:cTn>
                                        <p:tgtEl>
                                          <p:spTgt spid="14"/>
                                        </p:tgtEl>
                                        <p:attrNameLst>
                                          <p:attrName>style.visibility</p:attrName>
                                        </p:attrNameLst>
                                      </p:cBhvr>
                                      <p:to>
                                        <p:strVal val="visible"/>
                                      </p:to>
                                    </p:set>
                                    <p:animEffect transition="in" filter="wipe(up)">
                                      <p:cBhvr>
                                        <p:cTn id="206" dur="500"/>
                                        <p:tgtEl>
                                          <p:spTgt spid="14"/>
                                        </p:tgtEl>
                                      </p:cBhvr>
                                    </p:animEffect>
                                  </p:childTnLst>
                                </p:cTn>
                              </p:par>
                            </p:childTnLst>
                          </p:cTn>
                        </p:par>
                        <p:par>
                          <p:cTn id="207" fill="hold" nodeType="afterGroup">
                            <p:stCondLst>
                              <p:cond delay="3500"/>
                            </p:stCondLst>
                            <p:childTnLst>
                              <p:par>
                                <p:cTn id="208" presetID="6" presetClass="entr" presetSubtype="16" fill="hold" grpId="0" nodeType="afterEffect">
                                  <p:stCondLst>
                                    <p:cond delay="0"/>
                                  </p:stCondLst>
                                  <p:childTnLst>
                                    <p:set>
                                      <p:cBhvr>
                                        <p:cTn id="209" dur="1" fill="hold">
                                          <p:stCondLst>
                                            <p:cond delay="0"/>
                                          </p:stCondLst>
                                        </p:cTn>
                                        <p:tgtEl>
                                          <p:spTgt spid="17"/>
                                        </p:tgtEl>
                                        <p:attrNameLst>
                                          <p:attrName>style.visibility</p:attrName>
                                        </p:attrNameLst>
                                      </p:cBhvr>
                                      <p:to>
                                        <p:strVal val="visible"/>
                                      </p:to>
                                    </p:set>
                                    <p:animEffect transition="in" filter="circle(in)">
                                      <p:cBhvr>
                                        <p:cTn id="210" dur="2000"/>
                                        <p:tgtEl>
                                          <p:spTgt spid="17"/>
                                        </p:tgtEl>
                                      </p:cBhvr>
                                    </p:animEffec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26" presetClass="entr" presetSubtype="0" fill="hold" nodeType="clickEffect">
                                  <p:stCondLst>
                                    <p:cond delay="0"/>
                                  </p:stCondLst>
                                  <p:childTnLst>
                                    <p:set>
                                      <p:cBhvr>
                                        <p:cTn id="214" dur="1" fill="hold">
                                          <p:stCondLst>
                                            <p:cond delay="0"/>
                                          </p:stCondLst>
                                        </p:cTn>
                                        <p:tgtEl>
                                          <p:spTgt spid="7"/>
                                        </p:tgtEl>
                                        <p:attrNameLst>
                                          <p:attrName>style.visibility</p:attrName>
                                        </p:attrNameLst>
                                      </p:cBhvr>
                                      <p:to>
                                        <p:strVal val="visible"/>
                                      </p:to>
                                    </p:set>
                                    <p:animEffect transition="in" filter="wipe(down)">
                                      <p:cBhvr>
                                        <p:cTn id="215" dur="580">
                                          <p:stCondLst>
                                            <p:cond delay="0"/>
                                          </p:stCondLst>
                                        </p:cTn>
                                        <p:tgtEl>
                                          <p:spTgt spid="7"/>
                                        </p:tgtEl>
                                      </p:cBhvr>
                                    </p:animEffect>
                                    <p:anim calcmode="lin" valueType="num">
                                      <p:cBhvr>
                                        <p:cTn id="21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1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1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2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21" dur="26">
                                          <p:stCondLst>
                                            <p:cond delay="650"/>
                                          </p:stCondLst>
                                        </p:cTn>
                                        <p:tgtEl>
                                          <p:spTgt spid="7"/>
                                        </p:tgtEl>
                                      </p:cBhvr>
                                      <p:to x="100000" y="60000"/>
                                    </p:animScale>
                                    <p:animScale>
                                      <p:cBhvr>
                                        <p:cTn id="222" dur="166" decel="50000">
                                          <p:stCondLst>
                                            <p:cond delay="676"/>
                                          </p:stCondLst>
                                        </p:cTn>
                                        <p:tgtEl>
                                          <p:spTgt spid="7"/>
                                        </p:tgtEl>
                                      </p:cBhvr>
                                      <p:to x="100000" y="100000"/>
                                    </p:animScale>
                                    <p:animScale>
                                      <p:cBhvr>
                                        <p:cTn id="223" dur="26">
                                          <p:stCondLst>
                                            <p:cond delay="1312"/>
                                          </p:stCondLst>
                                        </p:cTn>
                                        <p:tgtEl>
                                          <p:spTgt spid="7"/>
                                        </p:tgtEl>
                                      </p:cBhvr>
                                      <p:to x="100000" y="80000"/>
                                    </p:animScale>
                                    <p:animScale>
                                      <p:cBhvr>
                                        <p:cTn id="224" dur="166" decel="50000">
                                          <p:stCondLst>
                                            <p:cond delay="1338"/>
                                          </p:stCondLst>
                                        </p:cTn>
                                        <p:tgtEl>
                                          <p:spTgt spid="7"/>
                                        </p:tgtEl>
                                      </p:cBhvr>
                                      <p:to x="100000" y="100000"/>
                                    </p:animScale>
                                    <p:animScale>
                                      <p:cBhvr>
                                        <p:cTn id="225" dur="26">
                                          <p:stCondLst>
                                            <p:cond delay="1642"/>
                                          </p:stCondLst>
                                        </p:cTn>
                                        <p:tgtEl>
                                          <p:spTgt spid="7"/>
                                        </p:tgtEl>
                                      </p:cBhvr>
                                      <p:to x="100000" y="90000"/>
                                    </p:animScale>
                                    <p:animScale>
                                      <p:cBhvr>
                                        <p:cTn id="226" dur="166" decel="50000">
                                          <p:stCondLst>
                                            <p:cond delay="1668"/>
                                          </p:stCondLst>
                                        </p:cTn>
                                        <p:tgtEl>
                                          <p:spTgt spid="7"/>
                                        </p:tgtEl>
                                      </p:cBhvr>
                                      <p:to x="100000" y="100000"/>
                                    </p:animScale>
                                    <p:animScale>
                                      <p:cBhvr>
                                        <p:cTn id="227" dur="26">
                                          <p:stCondLst>
                                            <p:cond delay="1808"/>
                                          </p:stCondLst>
                                        </p:cTn>
                                        <p:tgtEl>
                                          <p:spTgt spid="7"/>
                                        </p:tgtEl>
                                      </p:cBhvr>
                                      <p:to x="100000" y="95000"/>
                                    </p:animScale>
                                    <p:animScale>
                                      <p:cBhvr>
                                        <p:cTn id="228" dur="166" decel="50000">
                                          <p:stCondLst>
                                            <p:cond delay="1834"/>
                                          </p:stCondLst>
                                        </p:cTn>
                                        <p:tgtEl>
                                          <p:spTgt spid="7"/>
                                        </p:tgtEl>
                                      </p:cBhvr>
                                      <p:to x="100000" y="100000"/>
                                    </p:animScale>
                                  </p:childTnLst>
                                </p:cTn>
                              </p:par>
                              <p:par>
                                <p:cTn id="229" presetID="26" presetClass="entr" presetSubtype="0" fill="hold" nodeType="withEffect">
                                  <p:stCondLst>
                                    <p:cond delay="0"/>
                                  </p:stCondLst>
                                  <p:childTnLst>
                                    <p:set>
                                      <p:cBhvr>
                                        <p:cTn id="230" dur="1" fill="hold">
                                          <p:stCondLst>
                                            <p:cond delay="0"/>
                                          </p:stCondLst>
                                        </p:cTn>
                                        <p:tgtEl>
                                          <p:spTgt spid="8"/>
                                        </p:tgtEl>
                                        <p:attrNameLst>
                                          <p:attrName>style.visibility</p:attrName>
                                        </p:attrNameLst>
                                      </p:cBhvr>
                                      <p:to>
                                        <p:strVal val="visible"/>
                                      </p:to>
                                    </p:set>
                                    <p:animEffect transition="in" filter="wipe(down)">
                                      <p:cBhvr>
                                        <p:cTn id="231" dur="580">
                                          <p:stCondLst>
                                            <p:cond delay="0"/>
                                          </p:stCondLst>
                                        </p:cTn>
                                        <p:tgtEl>
                                          <p:spTgt spid="8"/>
                                        </p:tgtEl>
                                      </p:cBhvr>
                                    </p:animEffect>
                                    <p:anim calcmode="lin" valueType="num">
                                      <p:cBhvr>
                                        <p:cTn id="23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3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3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3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3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37" dur="26">
                                          <p:stCondLst>
                                            <p:cond delay="650"/>
                                          </p:stCondLst>
                                        </p:cTn>
                                        <p:tgtEl>
                                          <p:spTgt spid="8"/>
                                        </p:tgtEl>
                                      </p:cBhvr>
                                      <p:to x="100000" y="60000"/>
                                    </p:animScale>
                                    <p:animScale>
                                      <p:cBhvr>
                                        <p:cTn id="238" dur="166" decel="50000">
                                          <p:stCondLst>
                                            <p:cond delay="676"/>
                                          </p:stCondLst>
                                        </p:cTn>
                                        <p:tgtEl>
                                          <p:spTgt spid="8"/>
                                        </p:tgtEl>
                                      </p:cBhvr>
                                      <p:to x="100000" y="100000"/>
                                    </p:animScale>
                                    <p:animScale>
                                      <p:cBhvr>
                                        <p:cTn id="239" dur="26">
                                          <p:stCondLst>
                                            <p:cond delay="1312"/>
                                          </p:stCondLst>
                                        </p:cTn>
                                        <p:tgtEl>
                                          <p:spTgt spid="8"/>
                                        </p:tgtEl>
                                      </p:cBhvr>
                                      <p:to x="100000" y="80000"/>
                                    </p:animScale>
                                    <p:animScale>
                                      <p:cBhvr>
                                        <p:cTn id="240" dur="166" decel="50000">
                                          <p:stCondLst>
                                            <p:cond delay="1338"/>
                                          </p:stCondLst>
                                        </p:cTn>
                                        <p:tgtEl>
                                          <p:spTgt spid="8"/>
                                        </p:tgtEl>
                                      </p:cBhvr>
                                      <p:to x="100000" y="100000"/>
                                    </p:animScale>
                                    <p:animScale>
                                      <p:cBhvr>
                                        <p:cTn id="241" dur="26">
                                          <p:stCondLst>
                                            <p:cond delay="1642"/>
                                          </p:stCondLst>
                                        </p:cTn>
                                        <p:tgtEl>
                                          <p:spTgt spid="8"/>
                                        </p:tgtEl>
                                      </p:cBhvr>
                                      <p:to x="100000" y="90000"/>
                                    </p:animScale>
                                    <p:animScale>
                                      <p:cBhvr>
                                        <p:cTn id="242" dur="166" decel="50000">
                                          <p:stCondLst>
                                            <p:cond delay="1668"/>
                                          </p:stCondLst>
                                        </p:cTn>
                                        <p:tgtEl>
                                          <p:spTgt spid="8"/>
                                        </p:tgtEl>
                                      </p:cBhvr>
                                      <p:to x="100000" y="100000"/>
                                    </p:animScale>
                                    <p:animScale>
                                      <p:cBhvr>
                                        <p:cTn id="243" dur="26">
                                          <p:stCondLst>
                                            <p:cond delay="1808"/>
                                          </p:stCondLst>
                                        </p:cTn>
                                        <p:tgtEl>
                                          <p:spTgt spid="8"/>
                                        </p:tgtEl>
                                      </p:cBhvr>
                                      <p:to x="100000" y="95000"/>
                                    </p:animScale>
                                    <p:animScale>
                                      <p:cBhvr>
                                        <p:cTn id="244" dur="166" decel="50000">
                                          <p:stCondLst>
                                            <p:cond delay="1834"/>
                                          </p:stCondLst>
                                        </p:cTn>
                                        <p:tgtEl>
                                          <p:spTgt spid="8"/>
                                        </p:tgtEl>
                                      </p:cBhvr>
                                      <p:to x="100000" y="100000"/>
                                    </p:animScale>
                                  </p:childTnLst>
                                </p:cTn>
                              </p:par>
                            </p:childTnLst>
                          </p:cTn>
                        </p:par>
                        <p:par>
                          <p:cTn id="245" fill="hold" nodeType="afterGroup">
                            <p:stCondLst>
                              <p:cond delay="2000"/>
                            </p:stCondLst>
                            <p:childTnLst>
                              <p:par>
                                <p:cTn id="246" presetID="6" presetClass="entr" presetSubtype="16" fill="hold" grpId="0" nodeType="afterEffect">
                                  <p:stCondLst>
                                    <p:cond delay="0"/>
                                  </p:stCondLst>
                                  <p:childTnLst>
                                    <p:set>
                                      <p:cBhvr>
                                        <p:cTn id="247" dur="1" fill="hold">
                                          <p:stCondLst>
                                            <p:cond delay="0"/>
                                          </p:stCondLst>
                                        </p:cTn>
                                        <p:tgtEl>
                                          <p:spTgt spid="18"/>
                                        </p:tgtEl>
                                        <p:attrNameLst>
                                          <p:attrName>style.visibility</p:attrName>
                                        </p:attrNameLst>
                                      </p:cBhvr>
                                      <p:to>
                                        <p:strVal val="visible"/>
                                      </p:to>
                                    </p:set>
                                    <p:animEffect transition="in" filter="circle(in)">
                                      <p:cBhvr>
                                        <p:cTn id="248" dur="2000"/>
                                        <p:tgtEl>
                                          <p:spTgt spid="18"/>
                                        </p:tgtEl>
                                      </p:cBhvr>
                                    </p:animEffect>
                                  </p:childTnLst>
                                </p:cTn>
                              </p:par>
                            </p:childTnLst>
                          </p:cTn>
                        </p:par>
                      </p:childTnLst>
                    </p:cTn>
                  </p:par>
                  <p:par>
                    <p:cTn id="249" fill="hold" nodeType="clickPar">
                      <p:stCondLst>
                        <p:cond delay="indefinite"/>
                      </p:stCondLst>
                      <p:childTnLst>
                        <p:par>
                          <p:cTn id="250" fill="hold" nodeType="withGroup">
                            <p:stCondLst>
                              <p:cond delay="0"/>
                            </p:stCondLst>
                            <p:childTnLst>
                              <p:par>
                                <p:cTn id="251" presetID="26" presetClass="entr" presetSubtype="0" fill="hold" nodeType="clickEffect">
                                  <p:stCondLst>
                                    <p:cond delay="0"/>
                                  </p:stCondLst>
                                  <p:childTnLst>
                                    <p:set>
                                      <p:cBhvr>
                                        <p:cTn id="252" dur="1" fill="hold">
                                          <p:stCondLst>
                                            <p:cond delay="0"/>
                                          </p:stCondLst>
                                        </p:cTn>
                                        <p:tgtEl>
                                          <p:spTgt spid="21"/>
                                        </p:tgtEl>
                                        <p:attrNameLst>
                                          <p:attrName>style.visibility</p:attrName>
                                        </p:attrNameLst>
                                      </p:cBhvr>
                                      <p:to>
                                        <p:strVal val="visible"/>
                                      </p:to>
                                    </p:set>
                                    <p:animEffect transition="in" filter="wipe(down)">
                                      <p:cBhvr>
                                        <p:cTn id="253" dur="580">
                                          <p:stCondLst>
                                            <p:cond delay="0"/>
                                          </p:stCondLst>
                                        </p:cTn>
                                        <p:tgtEl>
                                          <p:spTgt spid="21"/>
                                        </p:tgtEl>
                                      </p:cBhvr>
                                    </p:animEffect>
                                    <p:anim calcmode="lin" valueType="num">
                                      <p:cBhvr>
                                        <p:cTn id="25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5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5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5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5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59" dur="26">
                                          <p:stCondLst>
                                            <p:cond delay="650"/>
                                          </p:stCondLst>
                                        </p:cTn>
                                        <p:tgtEl>
                                          <p:spTgt spid="21"/>
                                        </p:tgtEl>
                                      </p:cBhvr>
                                      <p:to x="100000" y="60000"/>
                                    </p:animScale>
                                    <p:animScale>
                                      <p:cBhvr>
                                        <p:cTn id="260" dur="166" decel="50000">
                                          <p:stCondLst>
                                            <p:cond delay="676"/>
                                          </p:stCondLst>
                                        </p:cTn>
                                        <p:tgtEl>
                                          <p:spTgt spid="21"/>
                                        </p:tgtEl>
                                      </p:cBhvr>
                                      <p:to x="100000" y="100000"/>
                                    </p:animScale>
                                    <p:animScale>
                                      <p:cBhvr>
                                        <p:cTn id="261" dur="26">
                                          <p:stCondLst>
                                            <p:cond delay="1312"/>
                                          </p:stCondLst>
                                        </p:cTn>
                                        <p:tgtEl>
                                          <p:spTgt spid="21"/>
                                        </p:tgtEl>
                                      </p:cBhvr>
                                      <p:to x="100000" y="80000"/>
                                    </p:animScale>
                                    <p:animScale>
                                      <p:cBhvr>
                                        <p:cTn id="262" dur="166" decel="50000">
                                          <p:stCondLst>
                                            <p:cond delay="1338"/>
                                          </p:stCondLst>
                                        </p:cTn>
                                        <p:tgtEl>
                                          <p:spTgt spid="21"/>
                                        </p:tgtEl>
                                      </p:cBhvr>
                                      <p:to x="100000" y="100000"/>
                                    </p:animScale>
                                    <p:animScale>
                                      <p:cBhvr>
                                        <p:cTn id="263" dur="26">
                                          <p:stCondLst>
                                            <p:cond delay="1642"/>
                                          </p:stCondLst>
                                        </p:cTn>
                                        <p:tgtEl>
                                          <p:spTgt spid="21"/>
                                        </p:tgtEl>
                                      </p:cBhvr>
                                      <p:to x="100000" y="90000"/>
                                    </p:animScale>
                                    <p:animScale>
                                      <p:cBhvr>
                                        <p:cTn id="264" dur="166" decel="50000">
                                          <p:stCondLst>
                                            <p:cond delay="1668"/>
                                          </p:stCondLst>
                                        </p:cTn>
                                        <p:tgtEl>
                                          <p:spTgt spid="21"/>
                                        </p:tgtEl>
                                      </p:cBhvr>
                                      <p:to x="100000" y="100000"/>
                                    </p:animScale>
                                    <p:animScale>
                                      <p:cBhvr>
                                        <p:cTn id="265" dur="26">
                                          <p:stCondLst>
                                            <p:cond delay="1808"/>
                                          </p:stCondLst>
                                        </p:cTn>
                                        <p:tgtEl>
                                          <p:spTgt spid="21"/>
                                        </p:tgtEl>
                                      </p:cBhvr>
                                      <p:to x="100000" y="95000"/>
                                    </p:animScale>
                                    <p:animScale>
                                      <p:cBhvr>
                                        <p:cTn id="266" dur="166" decel="50000">
                                          <p:stCondLst>
                                            <p:cond delay="1834"/>
                                          </p:stCondLst>
                                        </p:cTn>
                                        <p:tgtEl>
                                          <p:spTgt spid="21"/>
                                        </p:tgtEl>
                                      </p:cBhvr>
                                      <p:to x="100000" y="100000"/>
                                    </p:animScale>
                                  </p:childTnLst>
                                </p:cTn>
                              </p:par>
                              <p:par>
                                <p:cTn id="267" presetID="26" presetClass="entr" presetSubtype="0" fill="hold" nodeType="withEffect">
                                  <p:stCondLst>
                                    <p:cond delay="0"/>
                                  </p:stCondLst>
                                  <p:childTnLst>
                                    <p:set>
                                      <p:cBhvr>
                                        <p:cTn id="268" dur="1" fill="hold">
                                          <p:stCondLst>
                                            <p:cond delay="0"/>
                                          </p:stCondLst>
                                        </p:cTn>
                                        <p:tgtEl>
                                          <p:spTgt spid="24"/>
                                        </p:tgtEl>
                                        <p:attrNameLst>
                                          <p:attrName>style.visibility</p:attrName>
                                        </p:attrNameLst>
                                      </p:cBhvr>
                                      <p:to>
                                        <p:strVal val="visible"/>
                                      </p:to>
                                    </p:set>
                                    <p:animEffect transition="in" filter="wipe(down)">
                                      <p:cBhvr>
                                        <p:cTn id="269" dur="580">
                                          <p:stCondLst>
                                            <p:cond delay="0"/>
                                          </p:stCondLst>
                                        </p:cTn>
                                        <p:tgtEl>
                                          <p:spTgt spid="24"/>
                                        </p:tgtEl>
                                      </p:cBhvr>
                                    </p:animEffect>
                                    <p:anim calcmode="lin" valueType="num">
                                      <p:cBhvr>
                                        <p:cTn id="27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7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7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7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7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75" dur="26">
                                          <p:stCondLst>
                                            <p:cond delay="650"/>
                                          </p:stCondLst>
                                        </p:cTn>
                                        <p:tgtEl>
                                          <p:spTgt spid="24"/>
                                        </p:tgtEl>
                                      </p:cBhvr>
                                      <p:to x="100000" y="60000"/>
                                    </p:animScale>
                                    <p:animScale>
                                      <p:cBhvr>
                                        <p:cTn id="276" dur="166" decel="50000">
                                          <p:stCondLst>
                                            <p:cond delay="676"/>
                                          </p:stCondLst>
                                        </p:cTn>
                                        <p:tgtEl>
                                          <p:spTgt spid="24"/>
                                        </p:tgtEl>
                                      </p:cBhvr>
                                      <p:to x="100000" y="100000"/>
                                    </p:animScale>
                                    <p:animScale>
                                      <p:cBhvr>
                                        <p:cTn id="277" dur="26">
                                          <p:stCondLst>
                                            <p:cond delay="1312"/>
                                          </p:stCondLst>
                                        </p:cTn>
                                        <p:tgtEl>
                                          <p:spTgt spid="24"/>
                                        </p:tgtEl>
                                      </p:cBhvr>
                                      <p:to x="100000" y="80000"/>
                                    </p:animScale>
                                    <p:animScale>
                                      <p:cBhvr>
                                        <p:cTn id="278" dur="166" decel="50000">
                                          <p:stCondLst>
                                            <p:cond delay="1338"/>
                                          </p:stCondLst>
                                        </p:cTn>
                                        <p:tgtEl>
                                          <p:spTgt spid="24"/>
                                        </p:tgtEl>
                                      </p:cBhvr>
                                      <p:to x="100000" y="100000"/>
                                    </p:animScale>
                                    <p:animScale>
                                      <p:cBhvr>
                                        <p:cTn id="279" dur="26">
                                          <p:stCondLst>
                                            <p:cond delay="1642"/>
                                          </p:stCondLst>
                                        </p:cTn>
                                        <p:tgtEl>
                                          <p:spTgt spid="24"/>
                                        </p:tgtEl>
                                      </p:cBhvr>
                                      <p:to x="100000" y="90000"/>
                                    </p:animScale>
                                    <p:animScale>
                                      <p:cBhvr>
                                        <p:cTn id="280" dur="166" decel="50000">
                                          <p:stCondLst>
                                            <p:cond delay="1668"/>
                                          </p:stCondLst>
                                        </p:cTn>
                                        <p:tgtEl>
                                          <p:spTgt spid="24"/>
                                        </p:tgtEl>
                                      </p:cBhvr>
                                      <p:to x="100000" y="100000"/>
                                    </p:animScale>
                                    <p:animScale>
                                      <p:cBhvr>
                                        <p:cTn id="281" dur="26">
                                          <p:stCondLst>
                                            <p:cond delay="1808"/>
                                          </p:stCondLst>
                                        </p:cTn>
                                        <p:tgtEl>
                                          <p:spTgt spid="24"/>
                                        </p:tgtEl>
                                      </p:cBhvr>
                                      <p:to x="100000" y="95000"/>
                                    </p:animScale>
                                    <p:animScale>
                                      <p:cBhvr>
                                        <p:cTn id="282" dur="166" decel="50000">
                                          <p:stCondLst>
                                            <p:cond delay="1834"/>
                                          </p:stCondLst>
                                        </p:cTn>
                                        <p:tgtEl>
                                          <p:spTgt spid="24"/>
                                        </p:tgtEl>
                                      </p:cBhvr>
                                      <p:to x="100000" y="100000"/>
                                    </p:animScale>
                                  </p:childTnLst>
                                </p:cTn>
                              </p:par>
                            </p:childTnLst>
                          </p:cTn>
                        </p:par>
                      </p:childTnLst>
                    </p:cTn>
                  </p:par>
                  <p:par>
                    <p:cTn id="283" fill="hold" nodeType="clickPar">
                      <p:stCondLst>
                        <p:cond delay="indefinite"/>
                      </p:stCondLst>
                      <p:childTnLst>
                        <p:par>
                          <p:cTn id="284" fill="hold" nodeType="withGroup">
                            <p:stCondLst>
                              <p:cond delay="0"/>
                            </p:stCondLst>
                            <p:childTnLst>
                              <p:par>
                                <p:cTn id="285" presetID="22" presetClass="entr" presetSubtype="4" fill="hold" nodeType="clickEffect">
                                  <p:stCondLst>
                                    <p:cond delay="0"/>
                                  </p:stCondLst>
                                  <p:childTnLst>
                                    <p:set>
                                      <p:cBhvr>
                                        <p:cTn id="286" dur="1" fill="hold">
                                          <p:stCondLst>
                                            <p:cond delay="0"/>
                                          </p:stCondLst>
                                        </p:cTn>
                                        <p:tgtEl>
                                          <p:spTgt spid="47"/>
                                        </p:tgtEl>
                                        <p:attrNameLst>
                                          <p:attrName>style.visibility</p:attrName>
                                        </p:attrNameLst>
                                      </p:cBhvr>
                                      <p:to>
                                        <p:strVal val="visible"/>
                                      </p:to>
                                    </p:set>
                                    <p:animEffect transition="in" filter="wipe(down)">
                                      <p:cBhvr>
                                        <p:cTn id="287" dur="1000"/>
                                        <p:tgtEl>
                                          <p:spTgt spid="47"/>
                                        </p:tgtEl>
                                      </p:cBhvr>
                                    </p:animEffect>
                                  </p:childTnLst>
                                </p:cTn>
                              </p:par>
                            </p:childTnLst>
                          </p:cTn>
                        </p:par>
                        <p:par>
                          <p:cTn id="288" fill="hold" nodeType="afterGroup">
                            <p:stCondLst>
                              <p:cond delay="1000"/>
                            </p:stCondLst>
                            <p:childTnLst>
                              <p:par>
                                <p:cTn id="289" presetID="22" presetClass="entr" presetSubtype="4" fill="hold" nodeType="afterEffect">
                                  <p:stCondLst>
                                    <p:cond delay="0"/>
                                  </p:stCondLst>
                                  <p:childTnLst>
                                    <p:set>
                                      <p:cBhvr>
                                        <p:cTn id="290" dur="1" fill="hold">
                                          <p:stCondLst>
                                            <p:cond delay="0"/>
                                          </p:stCondLst>
                                        </p:cTn>
                                        <p:tgtEl>
                                          <p:spTgt spid="45"/>
                                        </p:tgtEl>
                                        <p:attrNameLst>
                                          <p:attrName>style.visibility</p:attrName>
                                        </p:attrNameLst>
                                      </p:cBhvr>
                                      <p:to>
                                        <p:strVal val="visible"/>
                                      </p:to>
                                    </p:set>
                                    <p:animEffect transition="in" filter="wipe(down)">
                                      <p:cBhvr>
                                        <p:cTn id="291" dur="1000"/>
                                        <p:tgtEl>
                                          <p:spTgt spid="45"/>
                                        </p:tgtEl>
                                      </p:cBhvr>
                                    </p:animEffect>
                                  </p:childTnLst>
                                </p:cTn>
                              </p:par>
                            </p:childTnLst>
                          </p:cTn>
                        </p:par>
                        <p:par>
                          <p:cTn id="292" fill="hold" nodeType="afterGroup">
                            <p:stCondLst>
                              <p:cond delay="2000"/>
                            </p:stCondLst>
                            <p:childTnLst>
                              <p:par>
                                <p:cTn id="293" presetID="22" presetClass="entr" presetSubtype="1" fill="hold" nodeType="afterEffect">
                                  <p:stCondLst>
                                    <p:cond delay="0"/>
                                  </p:stCondLst>
                                  <p:childTnLst>
                                    <p:set>
                                      <p:cBhvr>
                                        <p:cTn id="294" dur="1" fill="hold">
                                          <p:stCondLst>
                                            <p:cond delay="0"/>
                                          </p:stCondLst>
                                        </p:cTn>
                                        <p:tgtEl>
                                          <p:spTgt spid="16"/>
                                        </p:tgtEl>
                                        <p:attrNameLst>
                                          <p:attrName>style.visibility</p:attrName>
                                        </p:attrNameLst>
                                      </p:cBhvr>
                                      <p:to>
                                        <p:strVal val="visible"/>
                                      </p:to>
                                    </p:set>
                                    <p:animEffect transition="in" filter="wipe(up)">
                                      <p:cBhvr>
                                        <p:cTn id="295" dur="1000"/>
                                        <p:tgtEl>
                                          <p:spTgt spid="16"/>
                                        </p:tgtEl>
                                      </p:cBhvr>
                                    </p:animEffect>
                                  </p:childTnLst>
                                </p:cTn>
                              </p:par>
                            </p:childTnLst>
                          </p:cTn>
                        </p:par>
                        <p:par>
                          <p:cTn id="296" fill="hold" nodeType="afterGroup">
                            <p:stCondLst>
                              <p:cond delay="3000"/>
                            </p:stCondLst>
                            <p:childTnLst>
                              <p:par>
                                <p:cTn id="297" presetID="22" presetClass="entr" presetSubtype="8" fill="hold" nodeType="afterEffect">
                                  <p:stCondLst>
                                    <p:cond delay="0"/>
                                  </p:stCondLst>
                                  <p:childTnLst>
                                    <p:set>
                                      <p:cBhvr>
                                        <p:cTn id="298" dur="1" fill="hold">
                                          <p:stCondLst>
                                            <p:cond delay="0"/>
                                          </p:stCondLst>
                                        </p:cTn>
                                        <p:tgtEl>
                                          <p:spTgt spid="78851"/>
                                        </p:tgtEl>
                                        <p:attrNameLst>
                                          <p:attrName>style.visibility</p:attrName>
                                        </p:attrNameLst>
                                      </p:cBhvr>
                                      <p:to>
                                        <p:strVal val="visible"/>
                                      </p:to>
                                    </p:set>
                                    <p:animEffect transition="in" filter="wipe(left)">
                                      <p:cBhvr>
                                        <p:cTn id="299" dur="500"/>
                                        <p:tgtEl>
                                          <p:spTgt spid="78851"/>
                                        </p:tgtEl>
                                      </p:cBhvr>
                                    </p:animEffect>
                                  </p:childTnLst>
                                </p:cTn>
                              </p:par>
                            </p:childTnLst>
                          </p:cTn>
                        </p:par>
                        <p:par>
                          <p:cTn id="300" fill="hold" nodeType="afterGroup">
                            <p:stCondLst>
                              <p:cond delay="3500"/>
                            </p:stCondLst>
                            <p:childTnLst>
                              <p:par>
                                <p:cTn id="301" presetID="22" presetClass="entr" presetSubtype="8" fill="hold" nodeType="afterEffect">
                                  <p:stCondLst>
                                    <p:cond delay="0"/>
                                  </p:stCondLst>
                                  <p:childTnLst>
                                    <p:set>
                                      <p:cBhvr>
                                        <p:cTn id="302" dur="1" fill="hold">
                                          <p:stCondLst>
                                            <p:cond delay="0"/>
                                          </p:stCondLst>
                                        </p:cTn>
                                        <p:tgtEl>
                                          <p:spTgt spid="78858"/>
                                        </p:tgtEl>
                                        <p:attrNameLst>
                                          <p:attrName>style.visibility</p:attrName>
                                        </p:attrNameLst>
                                      </p:cBhvr>
                                      <p:to>
                                        <p:strVal val="visible"/>
                                      </p:to>
                                    </p:set>
                                    <p:animEffect transition="in" filter="wipe(left)">
                                      <p:cBhvr>
                                        <p:cTn id="303" dur="500"/>
                                        <p:tgtEl>
                                          <p:spTgt spid="788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7" grpId="0"/>
      <p:bldP spid="18" grpId="0"/>
      <p:bldP spid="29" grpId="0"/>
      <p:bldP spid="30"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1763" y="620713"/>
            <a:ext cx="3844925"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6388" y="620713"/>
            <a:ext cx="37941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itolo 1">
            <a:hlinkClick r:id="rId4" action="ppaction://hlinkfile"/>
          </p:cNvPr>
          <p:cNvSpPr txBox="1">
            <a:spLocks/>
          </p:cNvSpPr>
          <p:nvPr/>
        </p:nvSpPr>
        <p:spPr bwMode="auto">
          <a:xfrm>
            <a:off x="468313" y="260350"/>
            <a:ext cx="3275012" cy="12271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b="1" dirty="0">
                <a:hlinkClick r:id="rId5"/>
              </a:rPr>
              <a:t>FORZE </a:t>
            </a:r>
            <a:r>
              <a:rPr lang="it-IT" altLang="it-IT" b="1" dirty="0" err="1">
                <a:hlinkClick r:id="rId5"/>
              </a:rPr>
              <a:t>DI</a:t>
            </a:r>
            <a:r>
              <a:rPr lang="it-IT" altLang="it-IT" b="1" dirty="0">
                <a:hlinkClick r:id="rId5"/>
              </a:rPr>
              <a:t> INERZIA </a:t>
            </a:r>
            <a:r>
              <a:rPr lang="it-IT" altLang="it-IT" sz="1600" i="1" dirty="0"/>
              <a:t>(filmato di 27 secondi)</a:t>
            </a:r>
          </a:p>
        </p:txBody>
      </p:sp>
      <p:sp>
        <p:nvSpPr>
          <p:cNvPr id="16" name="Sottotitolo 2"/>
          <p:cNvSpPr txBox="1">
            <a:spLocks/>
          </p:cNvSpPr>
          <p:nvPr/>
        </p:nvSpPr>
        <p:spPr>
          <a:xfrm>
            <a:off x="539750" y="1870075"/>
            <a:ext cx="3195638" cy="911225"/>
          </a:xfrm>
          <a:prstGeom prst="rect">
            <a:avLst/>
          </a:prstGeom>
          <a:solidFill>
            <a:schemeClr val="bg1"/>
          </a:solidFill>
          <a:ln w="12700">
            <a:solidFill>
              <a:srgbClr val="00B050"/>
            </a:solidFill>
          </a:ln>
        </p:spPr>
        <p:txBody>
          <a:bodyPr>
            <a:normAutofit fontScale="77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spcAft>
                <a:spcPts val="0"/>
              </a:spcAft>
              <a:defRPr/>
            </a:pPr>
            <a:r>
              <a:rPr lang="it-IT" sz="2400" i="1" dirty="0">
                <a:solidFill>
                  <a:schemeClr val="tx1"/>
                </a:solidFill>
                <a:ea typeface="+mj-ea"/>
                <a:cs typeface="+mj-cs"/>
              </a:rPr>
              <a:t>da:</a:t>
            </a:r>
          </a:p>
          <a:p>
            <a:pPr fontAlgn="auto">
              <a:spcAft>
                <a:spcPts val="0"/>
              </a:spcAft>
              <a:defRPr/>
            </a:pPr>
            <a:r>
              <a:rPr lang="it-IT" sz="2400" b="1" dirty="0">
                <a:solidFill>
                  <a:srgbClr val="FF0000"/>
                </a:solidFill>
              </a:rPr>
              <a:t>Riparare Rafforzare Prevenire</a:t>
            </a:r>
          </a:p>
          <a:p>
            <a:pPr fontAlgn="auto">
              <a:spcAft>
                <a:spcPts val="0"/>
              </a:spcAft>
              <a:defRPr/>
            </a:pPr>
            <a:r>
              <a:rPr lang="it-IT" sz="2400" i="1" dirty="0">
                <a:solidFill>
                  <a:schemeClr val="bg2">
                    <a:lumMod val="10000"/>
                  </a:schemeClr>
                </a:solidFill>
              </a:rPr>
              <a:t>Regione Umbria 1985</a:t>
            </a:r>
          </a:p>
        </p:txBody>
      </p:sp>
      <p:cxnSp>
        <p:nvCxnSpPr>
          <p:cNvPr id="17" name="Connettore 2 16"/>
          <p:cNvCxnSpPr>
            <a:stCxn id="16" idx="0"/>
          </p:cNvCxnSpPr>
          <p:nvPr/>
        </p:nvCxnSpPr>
        <p:spPr>
          <a:xfrm flipH="1" flipV="1">
            <a:off x="2136775" y="1412875"/>
            <a:ext cx="1588" cy="457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1991" name="CasellaDiTesto 1"/>
          <p:cNvSpPr txBox="1">
            <a:spLocks noChangeArrowheads="1"/>
          </p:cNvSpPr>
          <p:nvPr/>
        </p:nvSpPr>
        <p:spPr bwMode="auto">
          <a:xfrm>
            <a:off x="4284663" y="620713"/>
            <a:ext cx="719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2000" b="1">
                <a:solidFill>
                  <a:schemeClr val="bg1"/>
                </a:solidFill>
              </a:rPr>
              <a:t>1985</a:t>
            </a:r>
          </a:p>
        </p:txBody>
      </p:sp>
      <p:sp>
        <p:nvSpPr>
          <p:cNvPr id="41992" name="CasellaDiTesto 3"/>
          <p:cNvSpPr txBox="1">
            <a:spLocks noChangeArrowheads="1"/>
          </p:cNvSpPr>
          <p:nvPr/>
        </p:nvSpPr>
        <p:spPr bwMode="auto">
          <a:xfrm>
            <a:off x="4032250" y="971550"/>
            <a:ext cx="12239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100">
                <a:solidFill>
                  <a:schemeClr val="bg1"/>
                </a:solidFill>
              </a:rPr>
              <a:t>Prof. D. Benedetti</a:t>
            </a:r>
          </a:p>
        </p:txBody>
      </p:sp>
      <p:pic>
        <p:nvPicPr>
          <p:cNvPr id="410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650" y="2894013"/>
            <a:ext cx="76327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5003800" y="2782888"/>
            <a:ext cx="4140200" cy="369887"/>
          </a:xfrm>
          <a:prstGeom prst="rect">
            <a:avLst/>
          </a:prstGeom>
          <a:noFill/>
        </p:spPr>
        <p:txBody>
          <a:bodyPr>
            <a:spAutoFit/>
          </a:bodyPr>
          <a:lstStyle/>
          <a:p>
            <a:pPr algn="r">
              <a:defRPr/>
            </a:pPr>
            <a:r>
              <a:rPr lang="it-IT" b="1" dirty="0">
                <a:hlinkClick r:id="rId7"/>
              </a:rPr>
              <a:t>Scossa principale 30 ottobre 2016</a:t>
            </a:r>
            <a:r>
              <a:rPr lang="it-IT" b="1" dirty="0"/>
              <a:t> </a:t>
            </a:r>
            <a:r>
              <a:rPr lang="it-IT" b="1" dirty="0" err="1">
                <a:solidFill>
                  <a:srgbClr val="FF0000"/>
                </a:solidFill>
              </a:rPr>
              <a:t>Mw</a:t>
            </a:r>
            <a:r>
              <a:rPr lang="it-IT" b="1" dirty="0"/>
              <a:t> </a:t>
            </a:r>
            <a:r>
              <a:rPr lang="it-IT" b="1" dirty="0">
                <a:solidFill>
                  <a:srgbClr val="FF0000"/>
                </a:solidFill>
                <a:effectLst>
                  <a:outerShdw blurRad="38100" dist="38100" dir="2700000" algn="tl">
                    <a:srgbClr val="000000">
                      <a:alpha val="43137"/>
                    </a:srgbClr>
                  </a:outerShdw>
                </a:effectLst>
              </a:rPr>
              <a:t>6.5</a:t>
            </a:r>
          </a:p>
        </p:txBody>
      </p:sp>
    </p:spTree>
    <p:extLst>
      <p:ext uri="{BB962C8B-B14F-4D97-AF65-F5344CB8AC3E}">
        <p14:creationId xmlns:p14="http://schemas.microsoft.com/office/powerpoint/2010/main" val="2262183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105"/>
                                        </p:tgtEl>
                                        <p:attrNameLst>
                                          <p:attrName>style.visibility</p:attrName>
                                        </p:attrNameLst>
                                      </p:cBhvr>
                                      <p:to>
                                        <p:strVal val="visible"/>
                                      </p:to>
                                    </p:set>
                                    <p:animEffect transition="in" filter="barn(inVertical)">
                                      <p:cBhvr>
                                        <p:cTn id="7" dur="500"/>
                                        <p:tgtEl>
                                          <p:spTgt spid="410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6350" y="3074988"/>
            <a:ext cx="2952750" cy="584200"/>
          </a:xfrm>
          <a:prstGeom prst="rect">
            <a:avLst/>
          </a:prstGeom>
          <a:solidFill>
            <a:schemeClr val="accent6">
              <a:lumMod val="20000"/>
              <a:lumOff val="80000"/>
            </a:schemeClr>
          </a:solidFill>
        </p:spPr>
        <p:txBody>
          <a:bodyPr>
            <a:spAutoFit/>
          </a:bodyPr>
          <a:lstStyle/>
          <a:p>
            <a:pPr algn="ctr">
              <a:defRPr/>
            </a:pPr>
            <a:r>
              <a:rPr lang="it-IT" b="1" dirty="0">
                <a:solidFill>
                  <a:srgbClr val="FF0000"/>
                </a:solidFill>
                <a:effectLst>
                  <a:outerShdw blurRad="38100" dist="38100" dir="2700000" algn="tl">
                    <a:srgbClr val="000000">
                      <a:alpha val="43137"/>
                    </a:srgbClr>
                  </a:outerShdw>
                </a:effectLst>
              </a:rPr>
              <a:t>NORCIA </a:t>
            </a:r>
            <a:r>
              <a:rPr lang="it-IT" sz="1400" dirty="0"/>
              <a:t>– Stazione </a:t>
            </a:r>
            <a:r>
              <a:rPr lang="it-IT" sz="1400" b="1" dirty="0">
                <a:solidFill>
                  <a:srgbClr val="0070C0"/>
                </a:solidFill>
                <a:effectLst>
                  <a:outerShdw blurRad="38100" dist="38100" dir="2700000" algn="tl">
                    <a:srgbClr val="000000">
                      <a:alpha val="43137"/>
                    </a:srgbClr>
                  </a:outerShdw>
                </a:effectLst>
              </a:rPr>
              <a:t>NRC</a:t>
            </a:r>
            <a:r>
              <a:rPr lang="it-IT" sz="1400" dirty="0">
                <a:solidFill>
                  <a:srgbClr val="0070C0"/>
                </a:solidFill>
              </a:rPr>
              <a:t> </a:t>
            </a:r>
            <a:r>
              <a:rPr lang="it-IT" sz="1400" dirty="0"/>
              <a:t>– EC8 </a:t>
            </a:r>
            <a:r>
              <a:rPr lang="it-IT" sz="1400" b="1" dirty="0"/>
              <a:t>B T1</a:t>
            </a:r>
          </a:p>
          <a:p>
            <a:pPr algn="ctr">
              <a:defRPr/>
            </a:pPr>
            <a:r>
              <a:rPr lang="it-IT" sz="1400" dirty="0"/>
              <a:t>Spettri di risposta in accelerazioni</a:t>
            </a:r>
          </a:p>
        </p:txBody>
      </p:sp>
      <p:sp>
        <p:nvSpPr>
          <p:cNvPr id="71683" name="CasellaDiTesto 9"/>
          <p:cNvSpPr txBox="1">
            <a:spLocks noChangeArrowheads="1"/>
          </p:cNvSpPr>
          <p:nvPr/>
        </p:nvSpPr>
        <p:spPr bwMode="auto">
          <a:xfrm>
            <a:off x="2843213" y="3179763"/>
            <a:ext cx="865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800"/>
              <a:t>R</a:t>
            </a:r>
            <a:r>
              <a:rPr lang="it-IT" altLang="it-IT" sz="1400"/>
              <a:t>epi </a:t>
            </a:r>
            <a:r>
              <a:rPr lang="it-IT" altLang="it-IT" sz="1200" i="1"/>
              <a:t>(km)</a:t>
            </a:r>
          </a:p>
        </p:txBody>
      </p:sp>
      <p:sp>
        <p:nvSpPr>
          <p:cNvPr id="13" name="Parentesi graffa aperta 12"/>
          <p:cNvSpPr/>
          <p:nvPr/>
        </p:nvSpPr>
        <p:spPr>
          <a:xfrm>
            <a:off x="3635375" y="2538413"/>
            <a:ext cx="215900" cy="175895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69647" name="CasellaDiTesto 13"/>
          <p:cNvSpPr txBox="1">
            <a:spLocks noChangeArrowheads="1"/>
          </p:cNvSpPr>
          <p:nvPr/>
        </p:nvSpPr>
        <p:spPr bwMode="auto">
          <a:xfrm>
            <a:off x="3181350" y="2405063"/>
            <a:ext cx="5603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100" b="1"/>
              <a:t>14,25</a:t>
            </a:r>
          </a:p>
        </p:txBody>
      </p:sp>
      <p:sp>
        <p:nvSpPr>
          <p:cNvPr id="69648" name="CasellaDiTesto 19"/>
          <p:cNvSpPr txBox="1">
            <a:spLocks noChangeArrowheads="1"/>
          </p:cNvSpPr>
          <p:nvPr/>
        </p:nvSpPr>
        <p:spPr bwMode="auto">
          <a:xfrm>
            <a:off x="3881438" y="2411413"/>
            <a:ext cx="5619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100" b="1"/>
              <a:t>4,40</a:t>
            </a:r>
          </a:p>
        </p:txBody>
      </p:sp>
      <p:sp>
        <p:nvSpPr>
          <p:cNvPr id="69649" name="CasellaDiTesto 20"/>
          <p:cNvSpPr txBox="1">
            <a:spLocks noChangeArrowheads="1"/>
          </p:cNvSpPr>
          <p:nvPr/>
        </p:nvSpPr>
        <p:spPr bwMode="auto">
          <a:xfrm>
            <a:off x="3829050" y="3270250"/>
            <a:ext cx="5603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100" b="1"/>
              <a:t>10,31</a:t>
            </a:r>
          </a:p>
        </p:txBody>
      </p:sp>
      <p:sp>
        <p:nvSpPr>
          <p:cNvPr id="69650" name="CasellaDiTesto 21"/>
          <p:cNvSpPr txBox="1">
            <a:spLocks noChangeArrowheads="1"/>
          </p:cNvSpPr>
          <p:nvPr/>
        </p:nvSpPr>
        <p:spPr bwMode="auto">
          <a:xfrm>
            <a:off x="3841750" y="4133850"/>
            <a:ext cx="561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100" b="1"/>
              <a:t>13,91</a:t>
            </a:r>
          </a:p>
        </p:txBody>
      </p:sp>
      <p:sp>
        <p:nvSpPr>
          <p:cNvPr id="69651" name="CasellaDiTesto 22"/>
          <p:cNvSpPr txBox="1">
            <a:spLocks noChangeArrowheads="1"/>
          </p:cNvSpPr>
          <p:nvPr/>
        </p:nvSpPr>
        <p:spPr bwMode="auto">
          <a:xfrm>
            <a:off x="3181350" y="4133850"/>
            <a:ext cx="5603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it-IT" altLang="it-IT" sz="1100" b="1"/>
              <a:t>5,39</a:t>
            </a:r>
          </a:p>
        </p:txBody>
      </p:sp>
      <p:pic>
        <p:nvPicPr>
          <p:cNvPr id="1167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3" y="20638"/>
            <a:ext cx="4522788"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ttangolo 2"/>
          <p:cNvSpPr>
            <a:spLocks noChangeArrowheads="1"/>
          </p:cNvSpPr>
          <p:nvPr/>
        </p:nvSpPr>
        <p:spPr bwMode="auto">
          <a:xfrm>
            <a:off x="1042988" y="57150"/>
            <a:ext cx="2160587"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800" b="1" i="1">
                <a:solidFill>
                  <a:srgbClr val="FF0000"/>
                </a:solidFill>
              </a:rPr>
              <a:t>ACCUMOLI</a:t>
            </a:r>
            <a:r>
              <a:rPr lang="it-IT" altLang="it-IT" sz="800">
                <a:solidFill>
                  <a:srgbClr val="FF0000"/>
                </a:solidFill>
              </a:rPr>
              <a:t> </a:t>
            </a:r>
            <a:r>
              <a:rPr lang="pl-PL" altLang="it-IT" sz="800"/>
              <a:t>2016/08/24 01:36:32 Ml </a:t>
            </a:r>
            <a:r>
              <a:rPr lang="pl-PL" altLang="it-IT" sz="800" b="1">
                <a:solidFill>
                  <a:srgbClr val="FF0000"/>
                </a:solidFill>
              </a:rPr>
              <a:t>6.0</a:t>
            </a:r>
            <a:r>
              <a:rPr lang="pl-PL" altLang="it-IT" sz="800"/>
              <a:t> Mw </a:t>
            </a:r>
            <a:r>
              <a:rPr lang="pl-PL" altLang="it-IT" sz="800" b="1">
                <a:solidFill>
                  <a:srgbClr val="FF0000"/>
                </a:solidFill>
              </a:rPr>
              <a:t>6.2</a:t>
            </a:r>
            <a:endParaRPr lang="it-IT" altLang="it-IT" sz="800" b="1">
              <a:solidFill>
                <a:srgbClr val="FF0000"/>
              </a:solidFill>
            </a:endParaRPr>
          </a:p>
        </p:txBody>
      </p:sp>
      <p:pic>
        <p:nvPicPr>
          <p:cNvPr id="1167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5963" y="-17463"/>
            <a:ext cx="4618037"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ttangolo 3"/>
          <p:cNvSpPr>
            <a:spLocks noChangeArrowheads="1"/>
          </p:cNvSpPr>
          <p:nvPr/>
        </p:nvSpPr>
        <p:spPr bwMode="auto">
          <a:xfrm>
            <a:off x="5761038" y="28575"/>
            <a:ext cx="183515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800"/>
              <a:t> </a:t>
            </a:r>
            <a:r>
              <a:rPr lang="it-IT" altLang="it-IT" sz="800" b="1" i="1">
                <a:solidFill>
                  <a:srgbClr val="FF0000"/>
                </a:solidFill>
              </a:rPr>
              <a:t>NORCIA</a:t>
            </a:r>
            <a:r>
              <a:rPr lang="it-IT" altLang="it-IT" sz="800">
                <a:solidFill>
                  <a:srgbClr val="FF0000"/>
                </a:solidFill>
              </a:rPr>
              <a:t> </a:t>
            </a:r>
            <a:r>
              <a:rPr lang="pl-PL" altLang="it-IT" sz="800"/>
              <a:t>2016/08/24 02:33:29 Ml </a:t>
            </a:r>
            <a:r>
              <a:rPr lang="pl-PL" altLang="it-IT" sz="800" b="1">
                <a:solidFill>
                  <a:srgbClr val="FF0000"/>
                </a:solidFill>
              </a:rPr>
              <a:t>5.4</a:t>
            </a:r>
            <a:endParaRPr lang="it-IT" altLang="it-IT" sz="800" b="1">
              <a:solidFill>
                <a:srgbClr val="FF0000"/>
              </a:solidFill>
            </a:endParaRPr>
          </a:p>
        </p:txBody>
      </p:sp>
      <p:pic>
        <p:nvPicPr>
          <p:cNvPr id="11674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5963" y="2278063"/>
            <a:ext cx="4643437"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ttangolo 4"/>
          <p:cNvSpPr>
            <a:spLocks noChangeArrowheads="1"/>
          </p:cNvSpPr>
          <p:nvPr/>
        </p:nvSpPr>
        <p:spPr bwMode="auto">
          <a:xfrm>
            <a:off x="5783263" y="2354263"/>
            <a:ext cx="18542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it-IT" sz="800" b="1" i="1">
                <a:solidFill>
                  <a:srgbClr val="FF0000"/>
                </a:solidFill>
              </a:rPr>
              <a:t>CASTELSA</a:t>
            </a:r>
            <a:r>
              <a:rPr lang="en-US" altLang="it-IT" sz="800"/>
              <a:t> 2016/10/26 17:10:36  Ml </a:t>
            </a:r>
            <a:r>
              <a:rPr lang="en-US" altLang="it-IT" sz="800" b="1">
                <a:solidFill>
                  <a:srgbClr val="FF0000"/>
                </a:solidFill>
              </a:rPr>
              <a:t>5.4</a:t>
            </a:r>
            <a:endParaRPr lang="it-IT" altLang="it-IT" sz="800" b="1">
              <a:solidFill>
                <a:srgbClr val="FF0000"/>
              </a:solidFill>
            </a:endParaRPr>
          </a:p>
        </p:txBody>
      </p:sp>
      <p:pic>
        <p:nvPicPr>
          <p:cNvPr id="11674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4629150"/>
            <a:ext cx="4597400"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ttangolo 5"/>
          <p:cNvSpPr>
            <a:spLocks noChangeArrowheads="1"/>
          </p:cNvSpPr>
          <p:nvPr/>
        </p:nvSpPr>
        <p:spPr bwMode="auto">
          <a:xfrm>
            <a:off x="5735638" y="4681538"/>
            <a:ext cx="1944687" cy="222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it-IT" sz="800" b="1" i="1">
                <a:solidFill>
                  <a:srgbClr val="FF0000"/>
                </a:solidFill>
              </a:rPr>
              <a:t>CASTELSA</a:t>
            </a:r>
            <a:r>
              <a:rPr lang="en-US" altLang="it-IT" sz="800">
                <a:solidFill>
                  <a:srgbClr val="FF0000"/>
                </a:solidFill>
              </a:rPr>
              <a:t> </a:t>
            </a:r>
            <a:r>
              <a:rPr lang="en-US" altLang="it-IT" sz="800"/>
              <a:t>2016/10/26 19:18:05 Ml </a:t>
            </a:r>
            <a:r>
              <a:rPr lang="en-US" altLang="it-IT" sz="800" b="1">
                <a:solidFill>
                  <a:srgbClr val="FF0000"/>
                </a:solidFill>
              </a:rPr>
              <a:t>5.9</a:t>
            </a:r>
            <a:endParaRPr lang="it-IT" altLang="it-IT" sz="800" b="1">
              <a:solidFill>
                <a:srgbClr val="FF0000"/>
              </a:solidFill>
            </a:endParaRPr>
          </a:p>
        </p:txBody>
      </p:sp>
      <p:pic>
        <p:nvPicPr>
          <p:cNvPr id="11674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450" y="4610100"/>
            <a:ext cx="4651375"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ttangolo 1"/>
          <p:cNvSpPr>
            <a:spLocks noChangeArrowheads="1"/>
          </p:cNvSpPr>
          <p:nvPr/>
        </p:nvSpPr>
        <p:spPr bwMode="auto">
          <a:xfrm>
            <a:off x="1042988" y="4667250"/>
            <a:ext cx="2052637" cy="2143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it-IT" sz="800" b="1" i="1">
                <a:solidFill>
                  <a:srgbClr val="FF0000"/>
                </a:solidFill>
              </a:rPr>
              <a:t>NORCIA</a:t>
            </a:r>
            <a:r>
              <a:rPr lang="en-US" altLang="it-IT" sz="800">
                <a:solidFill>
                  <a:srgbClr val="FF0000"/>
                </a:solidFill>
              </a:rPr>
              <a:t> </a:t>
            </a:r>
            <a:r>
              <a:rPr lang="en-US" altLang="it-IT" sz="800"/>
              <a:t>2016/10/30 06:40:17 Ml </a:t>
            </a:r>
            <a:r>
              <a:rPr lang="en-US" altLang="it-IT" sz="800" b="1">
                <a:solidFill>
                  <a:srgbClr val="FF0000"/>
                </a:solidFill>
              </a:rPr>
              <a:t>6.1</a:t>
            </a:r>
            <a:r>
              <a:rPr lang="en-US" altLang="it-IT" sz="800"/>
              <a:t> Mw </a:t>
            </a:r>
            <a:r>
              <a:rPr lang="en-US" altLang="it-IT" sz="800" b="1">
                <a:solidFill>
                  <a:srgbClr val="FF0000"/>
                </a:solidFill>
              </a:rPr>
              <a:t>6.5</a:t>
            </a:r>
            <a:endParaRPr lang="it-IT" altLang="it-IT" sz="800" b="1">
              <a:solidFill>
                <a:srgbClr val="FF0000"/>
              </a:solidFill>
            </a:endParaRPr>
          </a:p>
        </p:txBody>
      </p:sp>
    </p:spTree>
    <p:extLst>
      <p:ext uri="{BB962C8B-B14F-4D97-AF65-F5344CB8AC3E}">
        <p14:creationId xmlns:p14="http://schemas.microsoft.com/office/powerpoint/2010/main" val="19829242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16738"/>
                                        </p:tgtEl>
                                        <p:attrNameLst>
                                          <p:attrName>style.visibility</p:attrName>
                                        </p:attrNameLst>
                                      </p:cBhvr>
                                      <p:to>
                                        <p:strVal val="visible"/>
                                      </p:to>
                                    </p:set>
                                    <p:animEffect transition="in" filter="circle(in)">
                                      <p:cBhvr>
                                        <p:cTn id="7" dur="2000"/>
                                        <p:tgtEl>
                                          <p:spTgt spid="11673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ircle(in)">
                                      <p:cBhvr>
                                        <p:cTn id="10" dur="2000"/>
                                        <p:tgtEl>
                                          <p:spTgt spid="21"/>
                                        </p:tgtEl>
                                      </p:cBhvr>
                                    </p:animEffect>
                                  </p:childTnLst>
                                </p:cTn>
                              </p:par>
                            </p:childTnLst>
                          </p:cTn>
                        </p:par>
                        <p:par>
                          <p:cTn id="11" fill="hold" nodeType="afterGroup">
                            <p:stCondLst>
                              <p:cond delay="2000"/>
                            </p:stCondLst>
                            <p:childTnLst>
                              <p:par>
                                <p:cTn id="12" presetID="26" presetClass="entr" presetSubtype="0" fill="hold" grpId="0" nodeType="afterEffect">
                                  <p:stCondLst>
                                    <p:cond delay="0"/>
                                  </p:stCondLst>
                                  <p:childTnLst>
                                    <p:set>
                                      <p:cBhvr>
                                        <p:cTn id="13" dur="1" fill="hold">
                                          <p:stCondLst>
                                            <p:cond delay="0"/>
                                          </p:stCondLst>
                                        </p:cTn>
                                        <p:tgtEl>
                                          <p:spTgt spid="69647"/>
                                        </p:tgtEl>
                                        <p:attrNameLst>
                                          <p:attrName>style.visibility</p:attrName>
                                        </p:attrNameLst>
                                      </p:cBhvr>
                                      <p:to>
                                        <p:strVal val="visible"/>
                                      </p:to>
                                    </p:set>
                                    <p:animEffect transition="in" filter="wipe(down)">
                                      <p:cBhvr>
                                        <p:cTn id="14" dur="580">
                                          <p:stCondLst>
                                            <p:cond delay="0"/>
                                          </p:stCondLst>
                                        </p:cTn>
                                        <p:tgtEl>
                                          <p:spTgt spid="69647"/>
                                        </p:tgtEl>
                                      </p:cBhvr>
                                    </p:animEffect>
                                    <p:anim calcmode="lin" valueType="num">
                                      <p:cBhvr>
                                        <p:cTn id="15" dur="1822" tmFilter="0,0; 0.14,0.36; 0.43,0.73; 0.71,0.91; 1.0,1.0">
                                          <p:stCondLst>
                                            <p:cond delay="0"/>
                                          </p:stCondLst>
                                        </p:cTn>
                                        <p:tgtEl>
                                          <p:spTgt spid="6964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964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964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964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9647"/>
                                        </p:tgtEl>
                                        <p:attrNameLst>
                                          <p:attrName>ppt_y</p:attrName>
                                        </p:attrNameLst>
                                      </p:cBhvr>
                                      <p:tavLst>
                                        <p:tav tm="0" fmla="#ppt_y-sin(pi*$)/81">
                                          <p:val>
                                            <p:fltVal val="0"/>
                                          </p:val>
                                        </p:tav>
                                        <p:tav tm="100000">
                                          <p:val>
                                            <p:fltVal val="1"/>
                                          </p:val>
                                        </p:tav>
                                      </p:tavLst>
                                    </p:anim>
                                    <p:animScale>
                                      <p:cBhvr>
                                        <p:cTn id="20" dur="26">
                                          <p:stCondLst>
                                            <p:cond delay="650"/>
                                          </p:stCondLst>
                                        </p:cTn>
                                        <p:tgtEl>
                                          <p:spTgt spid="69647"/>
                                        </p:tgtEl>
                                      </p:cBhvr>
                                      <p:to x="100000" y="60000"/>
                                    </p:animScale>
                                    <p:animScale>
                                      <p:cBhvr>
                                        <p:cTn id="21" dur="166" decel="50000">
                                          <p:stCondLst>
                                            <p:cond delay="676"/>
                                          </p:stCondLst>
                                        </p:cTn>
                                        <p:tgtEl>
                                          <p:spTgt spid="69647"/>
                                        </p:tgtEl>
                                      </p:cBhvr>
                                      <p:to x="100000" y="100000"/>
                                    </p:animScale>
                                    <p:animScale>
                                      <p:cBhvr>
                                        <p:cTn id="22" dur="26">
                                          <p:stCondLst>
                                            <p:cond delay="1312"/>
                                          </p:stCondLst>
                                        </p:cTn>
                                        <p:tgtEl>
                                          <p:spTgt spid="69647"/>
                                        </p:tgtEl>
                                      </p:cBhvr>
                                      <p:to x="100000" y="80000"/>
                                    </p:animScale>
                                    <p:animScale>
                                      <p:cBhvr>
                                        <p:cTn id="23" dur="166" decel="50000">
                                          <p:stCondLst>
                                            <p:cond delay="1338"/>
                                          </p:stCondLst>
                                        </p:cTn>
                                        <p:tgtEl>
                                          <p:spTgt spid="69647"/>
                                        </p:tgtEl>
                                      </p:cBhvr>
                                      <p:to x="100000" y="100000"/>
                                    </p:animScale>
                                    <p:animScale>
                                      <p:cBhvr>
                                        <p:cTn id="24" dur="26">
                                          <p:stCondLst>
                                            <p:cond delay="1642"/>
                                          </p:stCondLst>
                                        </p:cTn>
                                        <p:tgtEl>
                                          <p:spTgt spid="69647"/>
                                        </p:tgtEl>
                                      </p:cBhvr>
                                      <p:to x="100000" y="90000"/>
                                    </p:animScale>
                                    <p:animScale>
                                      <p:cBhvr>
                                        <p:cTn id="25" dur="166" decel="50000">
                                          <p:stCondLst>
                                            <p:cond delay="1668"/>
                                          </p:stCondLst>
                                        </p:cTn>
                                        <p:tgtEl>
                                          <p:spTgt spid="69647"/>
                                        </p:tgtEl>
                                      </p:cBhvr>
                                      <p:to x="100000" y="100000"/>
                                    </p:animScale>
                                    <p:animScale>
                                      <p:cBhvr>
                                        <p:cTn id="26" dur="26">
                                          <p:stCondLst>
                                            <p:cond delay="1808"/>
                                          </p:stCondLst>
                                        </p:cTn>
                                        <p:tgtEl>
                                          <p:spTgt spid="69647"/>
                                        </p:tgtEl>
                                      </p:cBhvr>
                                      <p:to x="100000" y="95000"/>
                                    </p:animScale>
                                    <p:animScale>
                                      <p:cBhvr>
                                        <p:cTn id="27" dur="166" decel="50000">
                                          <p:stCondLst>
                                            <p:cond delay="1834"/>
                                          </p:stCondLst>
                                        </p:cTn>
                                        <p:tgtEl>
                                          <p:spTgt spid="69647"/>
                                        </p:tgtEl>
                                      </p:cBhvr>
                                      <p:to x="100000" y="100000"/>
                                    </p:animScale>
                                  </p:childTnLst>
                                </p:cTn>
                              </p:par>
                            </p:childTnLst>
                          </p:cTn>
                        </p:par>
                      </p:childTnLst>
                    </p:cTn>
                  </p:par>
                  <p:par>
                    <p:cTn id="28" fill="hold" nodeType="clickPar">
                      <p:stCondLst>
                        <p:cond delay="indefinite"/>
                      </p:stCondLst>
                      <p:childTnLst>
                        <p:par>
                          <p:cTn id="29" fill="hold" nodeType="withGroup">
                            <p:stCondLst>
                              <p:cond delay="0"/>
                            </p:stCondLst>
                            <p:childTnLst>
                              <p:par>
                                <p:cTn id="30" presetID="6" presetClass="entr" presetSubtype="16" fill="hold" nodeType="clickEffect">
                                  <p:stCondLst>
                                    <p:cond delay="0"/>
                                  </p:stCondLst>
                                  <p:childTnLst>
                                    <p:set>
                                      <p:cBhvr>
                                        <p:cTn id="31" dur="1" fill="hold">
                                          <p:stCondLst>
                                            <p:cond delay="0"/>
                                          </p:stCondLst>
                                        </p:cTn>
                                        <p:tgtEl>
                                          <p:spTgt spid="116739"/>
                                        </p:tgtEl>
                                        <p:attrNameLst>
                                          <p:attrName>style.visibility</p:attrName>
                                        </p:attrNameLst>
                                      </p:cBhvr>
                                      <p:to>
                                        <p:strVal val="visible"/>
                                      </p:to>
                                    </p:set>
                                    <p:animEffect transition="in" filter="circle(in)">
                                      <p:cBhvr>
                                        <p:cTn id="32" dur="2000"/>
                                        <p:tgtEl>
                                          <p:spTgt spid="116739"/>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circle(in)">
                                      <p:cBhvr>
                                        <p:cTn id="35" dur="2000"/>
                                        <p:tgtEl>
                                          <p:spTgt spid="23"/>
                                        </p:tgtEl>
                                      </p:cBhvr>
                                    </p:animEffect>
                                  </p:childTnLst>
                                </p:cTn>
                              </p:par>
                            </p:childTnLst>
                          </p:cTn>
                        </p:par>
                        <p:par>
                          <p:cTn id="36" fill="hold" nodeType="afterGroup">
                            <p:stCondLst>
                              <p:cond delay="2000"/>
                            </p:stCondLst>
                            <p:childTnLst>
                              <p:par>
                                <p:cTn id="37" presetID="26" presetClass="entr" presetSubtype="0" fill="hold" grpId="0" nodeType="afterEffect">
                                  <p:stCondLst>
                                    <p:cond delay="0"/>
                                  </p:stCondLst>
                                  <p:childTnLst>
                                    <p:set>
                                      <p:cBhvr>
                                        <p:cTn id="38" dur="1" fill="hold">
                                          <p:stCondLst>
                                            <p:cond delay="0"/>
                                          </p:stCondLst>
                                        </p:cTn>
                                        <p:tgtEl>
                                          <p:spTgt spid="69648"/>
                                        </p:tgtEl>
                                        <p:attrNameLst>
                                          <p:attrName>style.visibility</p:attrName>
                                        </p:attrNameLst>
                                      </p:cBhvr>
                                      <p:to>
                                        <p:strVal val="visible"/>
                                      </p:to>
                                    </p:set>
                                    <p:animEffect transition="in" filter="wipe(down)">
                                      <p:cBhvr>
                                        <p:cTn id="39" dur="580">
                                          <p:stCondLst>
                                            <p:cond delay="0"/>
                                          </p:stCondLst>
                                        </p:cTn>
                                        <p:tgtEl>
                                          <p:spTgt spid="69648"/>
                                        </p:tgtEl>
                                      </p:cBhvr>
                                    </p:animEffect>
                                    <p:anim calcmode="lin" valueType="num">
                                      <p:cBhvr>
                                        <p:cTn id="40" dur="1822" tmFilter="0,0; 0.14,0.36; 0.43,0.73; 0.71,0.91; 1.0,1.0">
                                          <p:stCondLst>
                                            <p:cond delay="0"/>
                                          </p:stCondLst>
                                        </p:cTn>
                                        <p:tgtEl>
                                          <p:spTgt spid="6964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6964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6964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6964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69648"/>
                                        </p:tgtEl>
                                        <p:attrNameLst>
                                          <p:attrName>ppt_y</p:attrName>
                                        </p:attrNameLst>
                                      </p:cBhvr>
                                      <p:tavLst>
                                        <p:tav tm="0" fmla="#ppt_y-sin(pi*$)/81">
                                          <p:val>
                                            <p:fltVal val="0"/>
                                          </p:val>
                                        </p:tav>
                                        <p:tav tm="100000">
                                          <p:val>
                                            <p:fltVal val="1"/>
                                          </p:val>
                                        </p:tav>
                                      </p:tavLst>
                                    </p:anim>
                                    <p:animScale>
                                      <p:cBhvr>
                                        <p:cTn id="45" dur="26">
                                          <p:stCondLst>
                                            <p:cond delay="650"/>
                                          </p:stCondLst>
                                        </p:cTn>
                                        <p:tgtEl>
                                          <p:spTgt spid="69648"/>
                                        </p:tgtEl>
                                      </p:cBhvr>
                                      <p:to x="100000" y="60000"/>
                                    </p:animScale>
                                    <p:animScale>
                                      <p:cBhvr>
                                        <p:cTn id="46" dur="166" decel="50000">
                                          <p:stCondLst>
                                            <p:cond delay="676"/>
                                          </p:stCondLst>
                                        </p:cTn>
                                        <p:tgtEl>
                                          <p:spTgt spid="69648"/>
                                        </p:tgtEl>
                                      </p:cBhvr>
                                      <p:to x="100000" y="100000"/>
                                    </p:animScale>
                                    <p:animScale>
                                      <p:cBhvr>
                                        <p:cTn id="47" dur="26">
                                          <p:stCondLst>
                                            <p:cond delay="1312"/>
                                          </p:stCondLst>
                                        </p:cTn>
                                        <p:tgtEl>
                                          <p:spTgt spid="69648"/>
                                        </p:tgtEl>
                                      </p:cBhvr>
                                      <p:to x="100000" y="80000"/>
                                    </p:animScale>
                                    <p:animScale>
                                      <p:cBhvr>
                                        <p:cTn id="48" dur="166" decel="50000">
                                          <p:stCondLst>
                                            <p:cond delay="1338"/>
                                          </p:stCondLst>
                                        </p:cTn>
                                        <p:tgtEl>
                                          <p:spTgt spid="69648"/>
                                        </p:tgtEl>
                                      </p:cBhvr>
                                      <p:to x="100000" y="100000"/>
                                    </p:animScale>
                                    <p:animScale>
                                      <p:cBhvr>
                                        <p:cTn id="49" dur="26">
                                          <p:stCondLst>
                                            <p:cond delay="1642"/>
                                          </p:stCondLst>
                                        </p:cTn>
                                        <p:tgtEl>
                                          <p:spTgt spid="69648"/>
                                        </p:tgtEl>
                                      </p:cBhvr>
                                      <p:to x="100000" y="90000"/>
                                    </p:animScale>
                                    <p:animScale>
                                      <p:cBhvr>
                                        <p:cTn id="50" dur="166" decel="50000">
                                          <p:stCondLst>
                                            <p:cond delay="1668"/>
                                          </p:stCondLst>
                                        </p:cTn>
                                        <p:tgtEl>
                                          <p:spTgt spid="69648"/>
                                        </p:tgtEl>
                                      </p:cBhvr>
                                      <p:to x="100000" y="100000"/>
                                    </p:animScale>
                                    <p:animScale>
                                      <p:cBhvr>
                                        <p:cTn id="51" dur="26">
                                          <p:stCondLst>
                                            <p:cond delay="1808"/>
                                          </p:stCondLst>
                                        </p:cTn>
                                        <p:tgtEl>
                                          <p:spTgt spid="69648"/>
                                        </p:tgtEl>
                                      </p:cBhvr>
                                      <p:to x="100000" y="95000"/>
                                    </p:animScale>
                                    <p:animScale>
                                      <p:cBhvr>
                                        <p:cTn id="52" dur="166" decel="50000">
                                          <p:stCondLst>
                                            <p:cond delay="1834"/>
                                          </p:stCondLst>
                                        </p:cTn>
                                        <p:tgtEl>
                                          <p:spTgt spid="69648"/>
                                        </p:tgtEl>
                                      </p:cBhvr>
                                      <p:to x="100000" y="100000"/>
                                    </p:animScale>
                                  </p:childTnLst>
                                </p:cTn>
                              </p:par>
                            </p:childTnLst>
                          </p:cTn>
                        </p:par>
                      </p:childTnLst>
                    </p:cTn>
                  </p:par>
                  <p:par>
                    <p:cTn id="53" fill="hold" nodeType="clickPar">
                      <p:stCondLst>
                        <p:cond delay="indefinite"/>
                      </p:stCondLst>
                      <p:childTnLst>
                        <p:par>
                          <p:cTn id="54" fill="hold" nodeType="withGroup">
                            <p:stCondLst>
                              <p:cond delay="0"/>
                            </p:stCondLst>
                            <p:childTnLst>
                              <p:par>
                                <p:cTn id="55" presetID="6" presetClass="entr" presetSubtype="16" fill="hold" nodeType="clickEffect">
                                  <p:stCondLst>
                                    <p:cond delay="0"/>
                                  </p:stCondLst>
                                  <p:childTnLst>
                                    <p:set>
                                      <p:cBhvr>
                                        <p:cTn id="56" dur="1" fill="hold">
                                          <p:stCondLst>
                                            <p:cond delay="0"/>
                                          </p:stCondLst>
                                        </p:cTn>
                                        <p:tgtEl>
                                          <p:spTgt spid="116740"/>
                                        </p:tgtEl>
                                        <p:attrNameLst>
                                          <p:attrName>style.visibility</p:attrName>
                                        </p:attrNameLst>
                                      </p:cBhvr>
                                      <p:to>
                                        <p:strVal val="visible"/>
                                      </p:to>
                                    </p:set>
                                    <p:animEffect transition="in" filter="circle(in)">
                                      <p:cBhvr>
                                        <p:cTn id="57" dur="2000"/>
                                        <p:tgtEl>
                                          <p:spTgt spid="116740"/>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circle(in)">
                                      <p:cBhvr>
                                        <p:cTn id="60" dur="2000"/>
                                        <p:tgtEl>
                                          <p:spTgt spid="25"/>
                                        </p:tgtEl>
                                      </p:cBhvr>
                                    </p:animEffect>
                                  </p:childTnLst>
                                </p:cTn>
                              </p:par>
                            </p:childTnLst>
                          </p:cTn>
                        </p:par>
                        <p:par>
                          <p:cTn id="61" fill="hold" nodeType="afterGroup">
                            <p:stCondLst>
                              <p:cond delay="2000"/>
                            </p:stCondLst>
                            <p:childTnLst>
                              <p:par>
                                <p:cTn id="62" presetID="26" presetClass="entr" presetSubtype="0" fill="hold" grpId="0" nodeType="afterEffect">
                                  <p:stCondLst>
                                    <p:cond delay="0"/>
                                  </p:stCondLst>
                                  <p:childTnLst>
                                    <p:set>
                                      <p:cBhvr>
                                        <p:cTn id="63" dur="1" fill="hold">
                                          <p:stCondLst>
                                            <p:cond delay="0"/>
                                          </p:stCondLst>
                                        </p:cTn>
                                        <p:tgtEl>
                                          <p:spTgt spid="69649"/>
                                        </p:tgtEl>
                                        <p:attrNameLst>
                                          <p:attrName>style.visibility</p:attrName>
                                        </p:attrNameLst>
                                      </p:cBhvr>
                                      <p:to>
                                        <p:strVal val="visible"/>
                                      </p:to>
                                    </p:set>
                                    <p:animEffect transition="in" filter="wipe(down)">
                                      <p:cBhvr>
                                        <p:cTn id="64" dur="580">
                                          <p:stCondLst>
                                            <p:cond delay="0"/>
                                          </p:stCondLst>
                                        </p:cTn>
                                        <p:tgtEl>
                                          <p:spTgt spid="69649"/>
                                        </p:tgtEl>
                                      </p:cBhvr>
                                    </p:animEffect>
                                    <p:anim calcmode="lin" valueType="num">
                                      <p:cBhvr>
                                        <p:cTn id="65" dur="1822" tmFilter="0,0; 0.14,0.36; 0.43,0.73; 0.71,0.91; 1.0,1.0">
                                          <p:stCondLst>
                                            <p:cond delay="0"/>
                                          </p:stCondLst>
                                        </p:cTn>
                                        <p:tgtEl>
                                          <p:spTgt spid="69649"/>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69649"/>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69649"/>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69649"/>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69649"/>
                                        </p:tgtEl>
                                        <p:attrNameLst>
                                          <p:attrName>ppt_y</p:attrName>
                                        </p:attrNameLst>
                                      </p:cBhvr>
                                      <p:tavLst>
                                        <p:tav tm="0" fmla="#ppt_y-sin(pi*$)/81">
                                          <p:val>
                                            <p:fltVal val="0"/>
                                          </p:val>
                                        </p:tav>
                                        <p:tav tm="100000">
                                          <p:val>
                                            <p:fltVal val="1"/>
                                          </p:val>
                                        </p:tav>
                                      </p:tavLst>
                                    </p:anim>
                                    <p:animScale>
                                      <p:cBhvr>
                                        <p:cTn id="70" dur="26">
                                          <p:stCondLst>
                                            <p:cond delay="650"/>
                                          </p:stCondLst>
                                        </p:cTn>
                                        <p:tgtEl>
                                          <p:spTgt spid="69649"/>
                                        </p:tgtEl>
                                      </p:cBhvr>
                                      <p:to x="100000" y="60000"/>
                                    </p:animScale>
                                    <p:animScale>
                                      <p:cBhvr>
                                        <p:cTn id="71" dur="166" decel="50000">
                                          <p:stCondLst>
                                            <p:cond delay="676"/>
                                          </p:stCondLst>
                                        </p:cTn>
                                        <p:tgtEl>
                                          <p:spTgt spid="69649"/>
                                        </p:tgtEl>
                                      </p:cBhvr>
                                      <p:to x="100000" y="100000"/>
                                    </p:animScale>
                                    <p:animScale>
                                      <p:cBhvr>
                                        <p:cTn id="72" dur="26">
                                          <p:stCondLst>
                                            <p:cond delay="1312"/>
                                          </p:stCondLst>
                                        </p:cTn>
                                        <p:tgtEl>
                                          <p:spTgt spid="69649"/>
                                        </p:tgtEl>
                                      </p:cBhvr>
                                      <p:to x="100000" y="80000"/>
                                    </p:animScale>
                                    <p:animScale>
                                      <p:cBhvr>
                                        <p:cTn id="73" dur="166" decel="50000">
                                          <p:stCondLst>
                                            <p:cond delay="1338"/>
                                          </p:stCondLst>
                                        </p:cTn>
                                        <p:tgtEl>
                                          <p:spTgt spid="69649"/>
                                        </p:tgtEl>
                                      </p:cBhvr>
                                      <p:to x="100000" y="100000"/>
                                    </p:animScale>
                                    <p:animScale>
                                      <p:cBhvr>
                                        <p:cTn id="74" dur="26">
                                          <p:stCondLst>
                                            <p:cond delay="1642"/>
                                          </p:stCondLst>
                                        </p:cTn>
                                        <p:tgtEl>
                                          <p:spTgt spid="69649"/>
                                        </p:tgtEl>
                                      </p:cBhvr>
                                      <p:to x="100000" y="90000"/>
                                    </p:animScale>
                                    <p:animScale>
                                      <p:cBhvr>
                                        <p:cTn id="75" dur="166" decel="50000">
                                          <p:stCondLst>
                                            <p:cond delay="1668"/>
                                          </p:stCondLst>
                                        </p:cTn>
                                        <p:tgtEl>
                                          <p:spTgt spid="69649"/>
                                        </p:tgtEl>
                                      </p:cBhvr>
                                      <p:to x="100000" y="100000"/>
                                    </p:animScale>
                                    <p:animScale>
                                      <p:cBhvr>
                                        <p:cTn id="76" dur="26">
                                          <p:stCondLst>
                                            <p:cond delay="1808"/>
                                          </p:stCondLst>
                                        </p:cTn>
                                        <p:tgtEl>
                                          <p:spTgt spid="69649"/>
                                        </p:tgtEl>
                                      </p:cBhvr>
                                      <p:to x="100000" y="95000"/>
                                    </p:animScale>
                                    <p:animScale>
                                      <p:cBhvr>
                                        <p:cTn id="77" dur="166" decel="50000">
                                          <p:stCondLst>
                                            <p:cond delay="1834"/>
                                          </p:stCondLst>
                                        </p:cTn>
                                        <p:tgtEl>
                                          <p:spTgt spid="69649"/>
                                        </p:tgtEl>
                                      </p:cBhvr>
                                      <p:to x="100000" y="100000"/>
                                    </p:animScale>
                                  </p:childTnLst>
                                </p:cTn>
                              </p:par>
                            </p:childTnLst>
                          </p:cTn>
                        </p:par>
                      </p:childTnLst>
                    </p:cTn>
                  </p:par>
                  <p:par>
                    <p:cTn id="78" fill="hold" nodeType="clickPar">
                      <p:stCondLst>
                        <p:cond delay="indefinite"/>
                      </p:stCondLst>
                      <p:childTnLst>
                        <p:par>
                          <p:cTn id="79" fill="hold" nodeType="withGroup">
                            <p:stCondLst>
                              <p:cond delay="0"/>
                            </p:stCondLst>
                            <p:childTnLst>
                              <p:par>
                                <p:cTn id="80" presetID="6" presetClass="entr" presetSubtype="16" fill="hold" nodeType="clickEffect">
                                  <p:stCondLst>
                                    <p:cond delay="0"/>
                                  </p:stCondLst>
                                  <p:childTnLst>
                                    <p:set>
                                      <p:cBhvr>
                                        <p:cTn id="81" dur="1" fill="hold">
                                          <p:stCondLst>
                                            <p:cond delay="0"/>
                                          </p:stCondLst>
                                        </p:cTn>
                                        <p:tgtEl>
                                          <p:spTgt spid="116741"/>
                                        </p:tgtEl>
                                        <p:attrNameLst>
                                          <p:attrName>style.visibility</p:attrName>
                                        </p:attrNameLst>
                                      </p:cBhvr>
                                      <p:to>
                                        <p:strVal val="visible"/>
                                      </p:to>
                                    </p:set>
                                    <p:animEffect transition="in" filter="circle(in)">
                                      <p:cBhvr>
                                        <p:cTn id="82" dur="2000"/>
                                        <p:tgtEl>
                                          <p:spTgt spid="116741"/>
                                        </p:tgtEl>
                                      </p:cBhvr>
                                    </p:animEffect>
                                  </p:childTnLst>
                                </p:cTn>
                              </p:par>
                              <p:par>
                                <p:cTn id="83" presetID="6" presetClass="entr" presetSubtype="16" fill="hold" grpId="0" nodeType="with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circle(in)">
                                      <p:cBhvr>
                                        <p:cTn id="85" dur="2000"/>
                                        <p:tgtEl>
                                          <p:spTgt spid="27"/>
                                        </p:tgtEl>
                                      </p:cBhvr>
                                    </p:animEffect>
                                  </p:childTnLst>
                                </p:cTn>
                              </p:par>
                            </p:childTnLst>
                          </p:cTn>
                        </p:par>
                        <p:par>
                          <p:cTn id="86" fill="hold" nodeType="afterGroup">
                            <p:stCondLst>
                              <p:cond delay="2000"/>
                            </p:stCondLst>
                            <p:childTnLst>
                              <p:par>
                                <p:cTn id="87" presetID="26" presetClass="entr" presetSubtype="0" fill="hold" grpId="0" nodeType="afterEffect">
                                  <p:stCondLst>
                                    <p:cond delay="0"/>
                                  </p:stCondLst>
                                  <p:childTnLst>
                                    <p:set>
                                      <p:cBhvr>
                                        <p:cTn id="88" dur="1" fill="hold">
                                          <p:stCondLst>
                                            <p:cond delay="0"/>
                                          </p:stCondLst>
                                        </p:cTn>
                                        <p:tgtEl>
                                          <p:spTgt spid="69650"/>
                                        </p:tgtEl>
                                        <p:attrNameLst>
                                          <p:attrName>style.visibility</p:attrName>
                                        </p:attrNameLst>
                                      </p:cBhvr>
                                      <p:to>
                                        <p:strVal val="visible"/>
                                      </p:to>
                                    </p:set>
                                    <p:animEffect transition="in" filter="wipe(down)">
                                      <p:cBhvr>
                                        <p:cTn id="89" dur="580">
                                          <p:stCondLst>
                                            <p:cond delay="0"/>
                                          </p:stCondLst>
                                        </p:cTn>
                                        <p:tgtEl>
                                          <p:spTgt spid="69650"/>
                                        </p:tgtEl>
                                      </p:cBhvr>
                                    </p:animEffect>
                                    <p:anim calcmode="lin" valueType="num">
                                      <p:cBhvr>
                                        <p:cTn id="90" dur="1822" tmFilter="0,0; 0.14,0.36; 0.43,0.73; 0.71,0.91; 1.0,1.0">
                                          <p:stCondLst>
                                            <p:cond delay="0"/>
                                          </p:stCondLst>
                                        </p:cTn>
                                        <p:tgtEl>
                                          <p:spTgt spid="6965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6965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6965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6965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69650"/>
                                        </p:tgtEl>
                                        <p:attrNameLst>
                                          <p:attrName>ppt_y</p:attrName>
                                        </p:attrNameLst>
                                      </p:cBhvr>
                                      <p:tavLst>
                                        <p:tav tm="0" fmla="#ppt_y-sin(pi*$)/81">
                                          <p:val>
                                            <p:fltVal val="0"/>
                                          </p:val>
                                        </p:tav>
                                        <p:tav tm="100000">
                                          <p:val>
                                            <p:fltVal val="1"/>
                                          </p:val>
                                        </p:tav>
                                      </p:tavLst>
                                    </p:anim>
                                    <p:animScale>
                                      <p:cBhvr>
                                        <p:cTn id="95" dur="26">
                                          <p:stCondLst>
                                            <p:cond delay="650"/>
                                          </p:stCondLst>
                                        </p:cTn>
                                        <p:tgtEl>
                                          <p:spTgt spid="69650"/>
                                        </p:tgtEl>
                                      </p:cBhvr>
                                      <p:to x="100000" y="60000"/>
                                    </p:animScale>
                                    <p:animScale>
                                      <p:cBhvr>
                                        <p:cTn id="96" dur="166" decel="50000">
                                          <p:stCondLst>
                                            <p:cond delay="676"/>
                                          </p:stCondLst>
                                        </p:cTn>
                                        <p:tgtEl>
                                          <p:spTgt spid="69650"/>
                                        </p:tgtEl>
                                      </p:cBhvr>
                                      <p:to x="100000" y="100000"/>
                                    </p:animScale>
                                    <p:animScale>
                                      <p:cBhvr>
                                        <p:cTn id="97" dur="26">
                                          <p:stCondLst>
                                            <p:cond delay="1312"/>
                                          </p:stCondLst>
                                        </p:cTn>
                                        <p:tgtEl>
                                          <p:spTgt spid="69650"/>
                                        </p:tgtEl>
                                      </p:cBhvr>
                                      <p:to x="100000" y="80000"/>
                                    </p:animScale>
                                    <p:animScale>
                                      <p:cBhvr>
                                        <p:cTn id="98" dur="166" decel="50000">
                                          <p:stCondLst>
                                            <p:cond delay="1338"/>
                                          </p:stCondLst>
                                        </p:cTn>
                                        <p:tgtEl>
                                          <p:spTgt spid="69650"/>
                                        </p:tgtEl>
                                      </p:cBhvr>
                                      <p:to x="100000" y="100000"/>
                                    </p:animScale>
                                    <p:animScale>
                                      <p:cBhvr>
                                        <p:cTn id="99" dur="26">
                                          <p:stCondLst>
                                            <p:cond delay="1642"/>
                                          </p:stCondLst>
                                        </p:cTn>
                                        <p:tgtEl>
                                          <p:spTgt spid="69650"/>
                                        </p:tgtEl>
                                      </p:cBhvr>
                                      <p:to x="100000" y="90000"/>
                                    </p:animScale>
                                    <p:animScale>
                                      <p:cBhvr>
                                        <p:cTn id="100" dur="166" decel="50000">
                                          <p:stCondLst>
                                            <p:cond delay="1668"/>
                                          </p:stCondLst>
                                        </p:cTn>
                                        <p:tgtEl>
                                          <p:spTgt spid="69650"/>
                                        </p:tgtEl>
                                      </p:cBhvr>
                                      <p:to x="100000" y="100000"/>
                                    </p:animScale>
                                    <p:animScale>
                                      <p:cBhvr>
                                        <p:cTn id="101" dur="26">
                                          <p:stCondLst>
                                            <p:cond delay="1808"/>
                                          </p:stCondLst>
                                        </p:cTn>
                                        <p:tgtEl>
                                          <p:spTgt spid="69650"/>
                                        </p:tgtEl>
                                      </p:cBhvr>
                                      <p:to x="100000" y="95000"/>
                                    </p:animScale>
                                    <p:animScale>
                                      <p:cBhvr>
                                        <p:cTn id="102" dur="166" decel="50000">
                                          <p:stCondLst>
                                            <p:cond delay="1834"/>
                                          </p:stCondLst>
                                        </p:cTn>
                                        <p:tgtEl>
                                          <p:spTgt spid="69650"/>
                                        </p:tgtEl>
                                      </p:cBhvr>
                                      <p:to x="100000" y="100000"/>
                                    </p:animScale>
                                  </p:childTnLst>
                                </p:cTn>
                              </p:par>
                            </p:childTnLst>
                          </p:cTn>
                        </p:par>
                      </p:childTnLst>
                    </p:cTn>
                  </p:par>
                  <p:par>
                    <p:cTn id="103" fill="hold" nodeType="clickPar">
                      <p:stCondLst>
                        <p:cond delay="indefinite"/>
                      </p:stCondLst>
                      <p:childTnLst>
                        <p:par>
                          <p:cTn id="104" fill="hold" nodeType="withGroup">
                            <p:stCondLst>
                              <p:cond delay="0"/>
                            </p:stCondLst>
                            <p:childTnLst>
                              <p:par>
                                <p:cTn id="105" presetID="6" presetClass="entr" presetSubtype="16" fill="hold" nodeType="clickEffect">
                                  <p:stCondLst>
                                    <p:cond delay="0"/>
                                  </p:stCondLst>
                                  <p:childTnLst>
                                    <p:set>
                                      <p:cBhvr>
                                        <p:cTn id="106" dur="1" fill="hold">
                                          <p:stCondLst>
                                            <p:cond delay="0"/>
                                          </p:stCondLst>
                                        </p:cTn>
                                        <p:tgtEl>
                                          <p:spTgt spid="116742"/>
                                        </p:tgtEl>
                                        <p:attrNameLst>
                                          <p:attrName>style.visibility</p:attrName>
                                        </p:attrNameLst>
                                      </p:cBhvr>
                                      <p:to>
                                        <p:strVal val="visible"/>
                                      </p:to>
                                    </p:set>
                                    <p:animEffect transition="in" filter="circle(in)">
                                      <p:cBhvr>
                                        <p:cTn id="107" dur="2000"/>
                                        <p:tgtEl>
                                          <p:spTgt spid="116742"/>
                                        </p:tgtEl>
                                      </p:cBhvr>
                                    </p:animEffect>
                                  </p:childTnLst>
                                </p:cTn>
                              </p:par>
                              <p:par>
                                <p:cTn id="108" presetID="6" presetClass="entr" presetSubtype="16" fill="hold" grpId="0" nodeType="withEffect">
                                  <p:stCondLst>
                                    <p:cond delay="0"/>
                                  </p:stCondLst>
                                  <p:childTnLst>
                                    <p:set>
                                      <p:cBhvr>
                                        <p:cTn id="109" dur="1" fill="hold">
                                          <p:stCondLst>
                                            <p:cond delay="0"/>
                                          </p:stCondLst>
                                        </p:cTn>
                                        <p:tgtEl>
                                          <p:spTgt spid="29"/>
                                        </p:tgtEl>
                                        <p:attrNameLst>
                                          <p:attrName>style.visibility</p:attrName>
                                        </p:attrNameLst>
                                      </p:cBhvr>
                                      <p:to>
                                        <p:strVal val="visible"/>
                                      </p:to>
                                    </p:set>
                                    <p:animEffect transition="in" filter="circle(in)">
                                      <p:cBhvr>
                                        <p:cTn id="110" dur="2000"/>
                                        <p:tgtEl>
                                          <p:spTgt spid="29"/>
                                        </p:tgtEl>
                                      </p:cBhvr>
                                    </p:animEffect>
                                  </p:childTnLst>
                                </p:cTn>
                              </p:par>
                            </p:childTnLst>
                          </p:cTn>
                        </p:par>
                        <p:par>
                          <p:cTn id="111" fill="hold" nodeType="afterGroup">
                            <p:stCondLst>
                              <p:cond delay="2000"/>
                            </p:stCondLst>
                            <p:childTnLst>
                              <p:par>
                                <p:cTn id="112" presetID="26" presetClass="entr" presetSubtype="0" fill="hold" grpId="0" nodeType="afterEffect">
                                  <p:stCondLst>
                                    <p:cond delay="0"/>
                                  </p:stCondLst>
                                  <p:childTnLst>
                                    <p:set>
                                      <p:cBhvr>
                                        <p:cTn id="113" dur="1" fill="hold">
                                          <p:stCondLst>
                                            <p:cond delay="0"/>
                                          </p:stCondLst>
                                        </p:cTn>
                                        <p:tgtEl>
                                          <p:spTgt spid="69651"/>
                                        </p:tgtEl>
                                        <p:attrNameLst>
                                          <p:attrName>style.visibility</p:attrName>
                                        </p:attrNameLst>
                                      </p:cBhvr>
                                      <p:to>
                                        <p:strVal val="visible"/>
                                      </p:to>
                                    </p:set>
                                    <p:animEffect transition="in" filter="wipe(down)">
                                      <p:cBhvr>
                                        <p:cTn id="114" dur="580">
                                          <p:stCondLst>
                                            <p:cond delay="0"/>
                                          </p:stCondLst>
                                        </p:cTn>
                                        <p:tgtEl>
                                          <p:spTgt spid="69651"/>
                                        </p:tgtEl>
                                      </p:cBhvr>
                                    </p:animEffect>
                                    <p:anim calcmode="lin" valueType="num">
                                      <p:cBhvr>
                                        <p:cTn id="115" dur="1822" tmFilter="0,0; 0.14,0.36; 0.43,0.73; 0.71,0.91; 1.0,1.0">
                                          <p:stCondLst>
                                            <p:cond delay="0"/>
                                          </p:stCondLst>
                                        </p:cTn>
                                        <p:tgtEl>
                                          <p:spTgt spid="69651"/>
                                        </p:tgtEl>
                                        <p:attrNameLst>
                                          <p:attrName>ppt_x</p:attrName>
                                        </p:attrNameLst>
                                      </p:cBhvr>
                                      <p:tavLst>
                                        <p:tav tm="0">
                                          <p:val>
                                            <p:strVal val="#ppt_x-0.25"/>
                                          </p:val>
                                        </p:tav>
                                        <p:tav tm="100000">
                                          <p:val>
                                            <p:strVal val="#ppt_x"/>
                                          </p:val>
                                        </p:tav>
                                      </p:tavLst>
                                    </p:anim>
                                    <p:anim calcmode="lin" valueType="num">
                                      <p:cBhvr>
                                        <p:cTn id="116" dur="664" tmFilter="0.0,0.0; 0.25,0.07; 0.50,0.2; 0.75,0.467; 1.0,1.0">
                                          <p:stCondLst>
                                            <p:cond delay="0"/>
                                          </p:stCondLst>
                                        </p:cTn>
                                        <p:tgtEl>
                                          <p:spTgt spid="69651"/>
                                        </p:tgtEl>
                                        <p:attrNameLst>
                                          <p:attrName>ppt_y</p:attrName>
                                        </p:attrNameLst>
                                      </p:cBhvr>
                                      <p:tavLst>
                                        <p:tav tm="0" fmla="#ppt_y-sin(pi*$)/3">
                                          <p:val>
                                            <p:fltVal val="0.5"/>
                                          </p:val>
                                        </p:tav>
                                        <p:tav tm="100000">
                                          <p:val>
                                            <p:fltVal val="1"/>
                                          </p:val>
                                        </p:tav>
                                      </p:tavLst>
                                    </p:anim>
                                    <p:anim calcmode="lin" valueType="num">
                                      <p:cBhvr>
                                        <p:cTn id="117" dur="664" tmFilter="0, 0; 0.125,0.2665; 0.25,0.4; 0.375,0.465; 0.5,0.5;  0.625,0.535; 0.75,0.6; 0.875,0.7335; 1,1">
                                          <p:stCondLst>
                                            <p:cond delay="664"/>
                                          </p:stCondLst>
                                        </p:cTn>
                                        <p:tgtEl>
                                          <p:spTgt spid="69651"/>
                                        </p:tgtEl>
                                        <p:attrNameLst>
                                          <p:attrName>ppt_y</p:attrName>
                                        </p:attrNameLst>
                                      </p:cBhvr>
                                      <p:tavLst>
                                        <p:tav tm="0" fmla="#ppt_y-sin(pi*$)/9">
                                          <p:val>
                                            <p:fltVal val="0"/>
                                          </p:val>
                                        </p:tav>
                                        <p:tav tm="100000">
                                          <p:val>
                                            <p:fltVal val="1"/>
                                          </p:val>
                                        </p:tav>
                                      </p:tavLst>
                                    </p:anim>
                                    <p:anim calcmode="lin" valueType="num">
                                      <p:cBhvr>
                                        <p:cTn id="118" dur="332" tmFilter="0, 0; 0.125,0.2665; 0.25,0.4; 0.375,0.465; 0.5,0.5;  0.625,0.535; 0.75,0.6; 0.875,0.7335; 1,1">
                                          <p:stCondLst>
                                            <p:cond delay="1324"/>
                                          </p:stCondLst>
                                        </p:cTn>
                                        <p:tgtEl>
                                          <p:spTgt spid="69651"/>
                                        </p:tgtEl>
                                        <p:attrNameLst>
                                          <p:attrName>ppt_y</p:attrName>
                                        </p:attrNameLst>
                                      </p:cBhvr>
                                      <p:tavLst>
                                        <p:tav tm="0" fmla="#ppt_y-sin(pi*$)/27">
                                          <p:val>
                                            <p:fltVal val="0"/>
                                          </p:val>
                                        </p:tav>
                                        <p:tav tm="100000">
                                          <p:val>
                                            <p:fltVal val="1"/>
                                          </p:val>
                                        </p:tav>
                                      </p:tavLst>
                                    </p:anim>
                                    <p:anim calcmode="lin" valueType="num">
                                      <p:cBhvr>
                                        <p:cTn id="119" dur="164" tmFilter="0, 0; 0.125,0.2665; 0.25,0.4; 0.375,0.465; 0.5,0.5;  0.625,0.535; 0.75,0.6; 0.875,0.7335; 1,1">
                                          <p:stCondLst>
                                            <p:cond delay="1656"/>
                                          </p:stCondLst>
                                        </p:cTn>
                                        <p:tgtEl>
                                          <p:spTgt spid="69651"/>
                                        </p:tgtEl>
                                        <p:attrNameLst>
                                          <p:attrName>ppt_y</p:attrName>
                                        </p:attrNameLst>
                                      </p:cBhvr>
                                      <p:tavLst>
                                        <p:tav tm="0" fmla="#ppt_y-sin(pi*$)/81">
                                          <p:val>
                                            <p:fltVal val="0"/>
                                          </p:val>
                                        </p:tav>
                                        <p:tav tm="100000">
                                          <p:val>
                                            <p:fltVal val="1"/>
                                          </p:val>
                                        </p:tav>
                                      </p:tavLst>
                                    </p:anim>
                                    <p:animScale>
                                      <p:cBhvr>
                                        <p:cTn id="120" dur="26">
                                          <p:stCondLst>
                                            <p:cond delay="650"/>
                                          </p:stCondLst>
                                        </p:cTn>
                                        <p:tgtEl>
                                          <p:spTgt spid="69651"/>
                                        </p:tgtEl>
                                      </p:cBhvr>
                                      <p:to x="100000" y="60000"/>
                                    </p:animScale>
                                    <p:animScale>
                                      <p:cBhvr>
                                        <p:cTn id="121" dur="166" decel="50000">
                                          <p:stCondLst>
                                            <p:cond delay="676"/>
                                          </p:stCondLst>
                                        </p:cTn>
                                        <p:tgtEl>
                                          <p:spTgt spid="69651"/>
                                        </p:tgtEl>
                                      </p:cBhvr>
                                      <p:to x="100000" y="100000"/>
                                    </p:animScale>
                                    <p:animScale>
                                      <p:cBhvr>
                                        <p:cTn id="122" dur="26">
                                          <p:stCondLst>
                                            <p:cond delay="1312"/>
                                          </p:stCondLst>
                                        </p:cTn>
                                        <p:tgtEl>
                                          <p:spTgt spid="69651"/>
                                        </p:tgtEl>
                                      </p:cBhvr>
                                      <p:to x="100000" y="80000"/>
                                    </p:animScale>
                                    <p:animScale>
                                      <p:cBhvr>
                                        <p:cTn id="123" dur="166" decel="50000">
                                          <p:stCondLst>
                                            <p:cond delay="1338"/>
                                          </p:stCondLst>
                                        </p:cTn>
                                        <p:tgtEl>
                                          <p:spTgt spid="69651"/>
                                        </p:tgtEl>
                                      </p:cBhvr>
                                      <p:to x="100000" y="100000"/>
                                    </p:animScale>
                                    <p:animScale>
                                      <p:cBhvr>
                                        <p:cTn id="124" dur="26">
                                          <p:stCondLst>
                                            <p:cond delay="1642"/>
                                          </p:stCondLst>
                                        </p:cTn>
                                        <p:tgtEl>
                                          <p:spTgt spid="69651"/>
                                        </p:tgtEl>
                                      </p:cBhvr>
                                      <p:to x="100000" y="90000"/>
                                    </p:animScale>
                                    <p:animScale>
                                      <p:cBhvr>
                                        <p:cTn id="125" dur="166" decel="50000">
                                          <p:stCondLst>
                                            <p:cond delay="1668"/>
                                          </p:stCondLst>
                                        </p:cTn>
                                        <p:tgtEl>
                                          <p:spTgt spid="69651"/>
                                        </p:tgtEl>
                                      </p:cBhvr>
                                      <p:to x="100000" y="100000"/>
                                    </p:animScale>
                                    <p:animScale>
                                      <p:cBhvr>
                                        <p:cTn id="126" dur="26">
                                          <p:stCondLst>
                                            <p:cond delay="1808"/>
                                          </p:stCondLst>
                                        </p:cTn>
                                        <p:tgtEl>
                                          <p:spTgt spid="69651"/>
                                        </p:tgtEl>
                                      </p:cBhvr>
                                      <p:to x="100000" y="95000"/>
                                    </p:animScale>
                                    <p:animScale>
                                      <p:cBhvr>
                                        <p:cTn id="127" dur="166" decel="50000">
                                          <p:stCondLst>
                                            <p:cond delay="1834"/>
                                          </p:stCondLst>
                                        </p:cTn>
                                        <p:tgtEl>
                                          <p:spTgt spid="6965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7" grpId="0"/>
      <p:bldP spid="69648" grpId="0"/>
      <p:bldP spid="69649" grpId="0"/>
      <p:bldP spid="69650" grpId="0"/>
      <p:bldP spid="69651" grpId="0"/>
      <p:bldP spid="21" grpId="0" animBg="1"/>
      <p:bldP spid="23" grpId="0" animBg="1"/>
      <p:bldP spid="25" grpId="0" animBg="1"/>
      <p:bldP spid="27" grpId="0" animBg="1"/>
      <p:bldP spid="2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597400"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3" y="2289175"/>
            <a:ext cx="4621213"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3" y="4602163"/>
            <a:ext cx="4651376"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Rettangolo 7"/>
          <p:cNvSpPr>
            <a:spLocks noChangeArrowheads="1"/>
          </p:cNvSpPr>
          <p:nvPr/>
        </p:nvSpPr>
        <p:spPr bwMode="auto">
          <a:xfrm>
            <a:off x="1185863" y="155575"/>
            <a:ext cx="21605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800" b="1" i="1">
                <a:solidFill>
                  <a:srgbClr val="FF0000"/>
                </a:solidFill>
              </a:rPr>
              <a:t>ACCUMOLI</a:t>
            </a:r>
            <a:r>
              <a:rPr lang="it-IT" altLang="it-IT" sz="800">
                <a:solidFill>
                  <a:srgbClr val="FF0000"/>
                </a:solidFill>
              </a:rPr>
              <a:t> </a:t>
            </a:r>
            <a:r>
              <a:rPr lang="pl-PL" altLang="it-IT" sz="800"/>
              <a:t>2016/08/24 01:36:32 Ml </a:t>
            </a:r>
            <a:r>
              <a:rPr lang="pl-PL" altLang="it-IT" sz="800" b="1">
                <a:solidFill>
                  <a:srgbClr val="FF0000"/>
                </a:solidFill>
              </a:rPr>
              <a:t>6.0</a:t>
            </a:r>
            <a:r>
              <a:rPr lang="pl-PL" altLang="it-IT" sz="800"/>
              <a:t> Mw </a:t>
            </a:r>
            <a:r>
              <a:rPr lang="pl-PL" altLang="it-IT" sz="800" b="1">
                <a:solidFill>
                  <a:srgbClr val="FF0000"/>
                </a:solidFill>
              </a:rPr>
              <a:t>6.2</a:t>
            </a:r>
            <a:endParaRPr lang="it-IT" altLang="it-IT" sz="800" b="1">
              <a:solidFill>
                <a:srgbClr val="FF0000"/>
              </a:solidFill>
            </a:endParaRPr>
          </a:p>
        </p:txBody>
      </p:sp>
      <p:sp>
        <p:nvSpPr>
          <p:cNvPr id="7" name="Rettangolo 8"/>
          <p:cNvSpPr>
            <a:spLocks noChangeArrowheads="1"/>
          </p:cNvSpPr>
          <p:nvPr/>
        </p:nvSpPr>
        <p:spPr bwMode="auto">
          <a:xfrm>
            <a:off x="1354138" y="2478088"/>
            <a:ext cx="21605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800" b="1" i="1">
                <a:solidFill>
                  <a:srgbClr val="FF0000"/>
                </a:solidFill>
              </a:rPr>
              <a:t>ACCUMOLI</a:t>
            </a:r>
            <a:r>
              <a:rPr lang="it-IT" altLang="it-IT" sz="800">
                <a:solidFill>
                  <a:srgbClr val="FF0000"/>
                </a:solidFill>
              </a:rPr>
              <a:t> </a:t>
            </a:r>
            <a:r>
              <a:rPr lang="pl-PL" altLang="it-IT" sz="800"/>
              <a:t>2016/08/24 01:36:32 Ml </a:t>
            </a:r>
            <a:r>
              <a:rPr lang="pl-PL" altLang="it-IT" sz="800" b="1">
                <a:solidFill>
                  <a:srgbClr val="FF0000"/>
                </a:solidFill>
              </a:rPr>
              <a:t>6.0</a:t>
            </a:r>
            <a:r>
              <a:rPr lang="pl-PL" altLang="it-IT" sz="800"/>
              <a:t> Mw </a:t>
            </a:r>
            <a:r>
              <a:rPr lang="pl-PL" altLang="it-IT" sz="800" b="1">
                <a:solidFill>
                  <a:srgbClr val="FF0000"/>
                </a:solidFill>
              </a:rPr>
              <a:t>6.2</a:t>
            </a:r>
            <a:endParaRPr lang="it-IT" altLang="it-IT" sz="800" b="1">
              <a:solidFill>
                <a:srgbClr val="FF0000"/>
              </a:solidFill>
            </a:endParaRPr>
          </a:p>
        </p:txBody>
      </p:sp>
      <p:sp>
        <p:nvSpPr>
          <p:cNvPr id="8" name="Rettangolo 9"/>
          <p:cNvSpPr>
            <a:spLocks noChangeArrowheads="1"/>
          </p:cNvSpPr>
          <p:nvPr/>
        </p:nvSpPr>
        <p:spPr bwMode="auto">
          <a:xfrm>
            <a:off x="1090613" y="4818063"/>
            <a:ext cx="216058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800" b="1" i="1">
                <a:solidFill>
                  <a:srgbClr val="FF0000"/>
                </a:solidFill>
              </a:rPr>
              <a:t>ACCUMOLI</a:t>
            </a:r>
            <a:r>
              <a:rPr lang="it-IT" altLang="it-IT" sz="800">
                <a:solidFill>
                  <a:srgbClr val="FF0000"/>
                </a:solidFill>
              </a:rPr>
              <a:t> </a:t>
            </a:r>
            <a:r>
              <a:rPr lang="pl-PL" altLang="it-IT" sz="800"/>
              <a:t>2016/08/24 01:36:32 Ml </a:t>
            </a:r>
            <a:r>
              <a:rPr lang="pl-PL" altLang="it-IT" sz="800" b="1">
                <a:solidFill>
                  <a:srgbClr val="FF0000"/>
                </a:solidFill>
              </a:rPr>
              <a:t>6.0</a:t>
            </a:r>
            <a:r>
              <a:rPr lang="pl-PL" altLang="it-IT" sz="800"/>
              <a:t> Mw </a:t>
            </a:r>
            <a:r>
              <a:rPr lang="pl-PL" altLang="it-IT" sz="800" b="1">
                <a:solidFill>
                  <a:srgbClr val="FF0000"/>
                </a:solidFill>
              </a:rPr>
              <a:t>6.2</a:t>
            </a:r>
            <a:endParaRPr lang="it-IT" altLang="it-IT" sz="800" b="1">
              <a:solidFill>
                <a:srgbClr val="FF0000"/>
              </a:solidFill>
            </a:endParaRPr>
          </a:p>
        </p:txBody>
      </p:sp>
      <p:pic>
        <p:nvPicPr>
          <p:cNvPr id="11776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3588" y="-15875"/>
            <a:ext cx="4595812"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7"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2276475"/>
            <a:ext cx="4597400"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8"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05325" y="4592638"/>
            <a:ext cx="4651375"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ttangolo 10"/>
          <p:cNvSpPr>
            <a:spLocks noChangeArrowheads="1"/>
          </p:cNvSpPr>
          <p:nvPr/>
        </p:nvSpPr>
        <p:spPr bwMode="auto">
          <a:xfrm>
            <a:off x="5649913" y="4806950"/>
            <a:ext cx="205263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it-IT" sz="800" b="1" i="1">
                <a:solidFill>
                  <a:srgbClr val="FF0000"/>
                </a:solidFill>
              </a:rPr>
              <a:t>NORCIA</a:t>
            </a:r>
            <a:r>
              <a:rPr lang="en-US" altLang="it-IT" sz="800">
                <a:solidFill>
                  <a:srgbClr val="FF0000"/>
                </a:solidFill>
              </a:rPr>
              <a:t> </a:t>
            </a:r>
            <a:r>
              <a:rPr lang="en-US" altLang="it-IT" sz="800"/>
              <a:t>2016/10/30 06:40:17 Ml </a:t>
            </a:r>
            <a:r>
              <a:rPr lang="en-US" altLang="it-IT" sz="800" b="1">
                <a:solidFill>
                  <a:srgbClr val="FF0000"/>
                </a:solidFill>
              </a:rPr>
              <a:t>6.1</a:t>
            </a:r>
            <a:r>
              <a:rPr lang="en-US" altLang="it-IT" sz="800"/>
              <a:t> Mw </a:t>
            </a:r>
            <a:r>
              <a:rPr lang="en-US" altLang="it-IT" sz="800" b="1">
                <a:solidFill>
                  <a:srgbClr val="FF0000"/>
                </a:solidFill>
              </a:rPr>
              <a:t>6.5</a:t>
            </a:r>
            <a:endParaRPr lang="it-IT" altLang="it-IT" sz="800" b="1">
              <a:solidFill>
                <a:srgbClr val="FF0000"/>
              </a:solidFill>
            </a:endParaRPr>
          </a:p>
        </p:txBody>
      </p:sp>
      <p:sp>
        <p:nvSpPr>
          <p:cNvPr id="13" name="Rettangolo 11"/>
          <p:cNvSpPr>
            <a:spLocks noChangeArrowheads="1"/>
          </p:cNvSpPr>
          <p:nvPr/>
        </p:nvSpPr>
        <p:spPr bwMode="auto">
          <a:xfrm>
            <a:off x="5718175" y="2476500"/>
            <a:ext cx="20526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it-IT" sz="800" b="1" i="1">
                <a:solidFill>
                  <a:srgbClr val="FF0000"/>
                </a:solidFill>
              </a:rPr>
              <a:t>NORCIA</a:t>
            </a:r>
            <a:r>
              <a:rPr lang="en-US" altLang="it-IT" sz="800">
                <a:solidFill>
                  <a:srgbClr val="FF0000"/>
                </a:solidFill>
              </a:rPr>
              <a:t> </a:t>
            </a:r>
            <a:r>
              <a:rPr lang="en-US" altLang="it-IT" sz="800"/>
              <a:t>2016/10/30 06:40:17 Ml </a:t>
            </a:r>
            <a:r>
              <a:rPr lang="en-US" altLang="it-IT" sz="800" b="1">
                <a:solidFill>
                  <a:srgbClr val="FF0000"/>
                </a:solidFill>
              </a:rPr>
              <a:t>6.1</a:t>
            </a:r>
            <a:r>
              <a:rPr lang="en-US" altLang="it-IT" sz="800"/>
              <a:t> Mw </a:t>
            </a:r>
            <a:r>
              <a:rPr lang="en-US" altLang="it-IT" sz="800" b="1">
                <a:solidFill>
                  <a:srgbClr val="FF0000"/>
                </a:solidFill>
              </a:rPr>
              <a:t>6.5</a:t>
            </a:r>
            <a:endParaRPr lang="it-IT" altLang="it-IT" sz="800" b="1">
              <a:solidFill>
                <a:srgbClr val="FF0000"/>
              </a:solidFill>
            </a:endParaRPr>
          </a:p>
        </p:txBody>
      </p:sp>
      <p:sp>
        <p:nvSpPr>
          <p:cNvPr id="72717" name="Rettangolo 12"/>
          <p:cNvSpPr>
            <a:spLocks noChangeArrowheads="1"/>
          </p:cNvSpPr>
          <p:nvPr/>
        </p:nvSpPr>
        <p:spPr bwMode="auto">
          <a:xfrm>
            <a:off x="5857875" y="180975"/>
            <a:ext cx="20526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it-IT" sz="800" b="1" i="1">
                <a:solidFill>
                  <a:srgbClr val="FF0000"/>
                </a:solidFill>
              </a:rPr>
              <a:t>NORCIA</a:t>
            </a:r>
            <a:r>
              <a:rPr lang="en-US" altLang="it-IT" sz="800">
                <a:solidFill>
                  <a:srgbClr val="FF0000"/>
                </a:solidFill>
              </a:rPr>
              <a:t> </a:t>
            </a:r>
            <a:r>
              <a:rPr lang="en-US" altLang="it-IT" sz="800"/>
              <a:t>2016/10/30 06:40:17 Ml </a:t>
            </a:r>
            <a:r>
              <a:rPr lang="en-US" altLang="it-IT" sz="800" b="1">
                <a:solidFill>
                  <a:srgbClr val="FF0000"/>
                </a:solidFill>
              </a:rPr>
              <a:t>6.1</a:t>
            </a:r>
            <a:r>
              <a:rPr lang="en-US" altLang="it-IT" sz="800"/>
              <a:t> Mw </a:t>
            </a:r>
            <a:r>
              <a:rPr lang="en-US" altLang="it-IT" sz="800" b="1">
                <a:solidFill>
                  <a:srgbClr val="FF0000"/>
                </a:solidFill>
              </a:rPr>
              <a:t>6.5</a:t>
            </a:r>
            <a:endParaRPr lang="it-IT" altLang="it-IT" sz="800" b="1">
              <a:solidFill>
                <a:srgbClr val="FF0000"/>
              </a:solidFill>
            </a:endParaRPr>
          </a:p>
        </p:txBody>
      </p:sp>
    </p:spTree>
    <p:extLst>
      <p:ext uri="{BB962C8B-B14F-4D97-AF65-F5344CB8AC3E}">
        <p14:creationId xmlns:p14="http://schemas.microsoft.com/office/powerpoint/2010/main" val="20769177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17763"/>
                                        </p:tgtEl>
                                        <p:attrNameLst>
                                          <p:attrName>style.visibility</p:attrName>
                                        </p:attrNameLst>
                                      </p:cBhvr>
                                      <p:to>
                                        <p:strVal val="visible"/>
                                      </p:to>
                                    </p:set>
                                    <p:animEffect transition="in" filter="circle(in)">
                                      <p:cBhvr>
                                        <p:cTn id="7" dur="2000"/>
                                        <p:tgtEl>
                                          <p:spTgt spid="117763"/>
                                        </p:tgtEl>
                                      </p:cBhvr>
                                    </p:animEffect>
                                  </p:childTnLst>
                                </p:cTn>
                              </p:par>
                              <p:par>
                                <p:cTn id="8" presetID="6" presetClass="entr" presetSubtype="16" fill="hold" nodeType="withEffect">
                                  <p:stCondLst>
                                    <p:cond delay="0"/>
                                  </p:stCondLst>
                                  <p:childTnLst>
                                    <p:set>
                                      <p:cBhvr>
                                        <p:cTn id="9" dur="1" fill="hold">
                                          <p:stCondLst>
                                            <p:cond delay="0"/>
                                          </p:stCondLst>
                                        </p:cTn>
                                        <p:tgtEl>
                                          <p:spTgt spid="117764"/>
                                        </p:tgtEl>
                                        <p:attrNameLst>
                                          <p:attrName>style.visibility</p:attrName>
                                        </p:attrNameLst>
                                      </p:cBhvr>
                                      <p:to>
                                        <p:strVal val="visible"/>
                                      </p:to>
                                    </p:set>
                                    <p:animEffect transition="in" filter="circle(in)">
                                      <p:cBhvr>
                                        <p:cTn id="10" dur="2000"/>
                                        <p:tgtEl>
                                          <p:spTgt spid="11776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117765"/>
                                        </p:tgtEl>
                                        <p:attrNameLst>
                                          <p:attrName>style.visibility</p:attrName>
                                        </p:attrNameLst>
                                      </p:cBhvr>
                                      <p:to>
                                        <p:strVal val="visible"/>
                                      </p:to>
                                    </p:set>
                                    <p:animEffect transition="in" filter="circle(in)">
                                      <p:cBhvr>
                                        <p:cTn id="16" dur="2000"/>
                                        <p:tgtEl>
                                          <p:spTgt spid="117765"/>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ntr" presetSubtype="16" fill="hold" nodeType="clickEffect">
                                  <p:stCondLst>
                                    <p:cond delay="0"/>
                                  </p:stCondLst>
                                  <p:childTnLst>
                                    <p:set>
                                      <p:cBhvr>
                                        <p:cTn id="23" dur="1" fill="hold">
                                          <p:stCondLst>
                                            <p:cond delay="0"/>
                                          </p:stCondLst>
                                        </p:cTn>
                                        <p:tgtEl>
                                          <p:spTgt spid="117766"/>
                                        </p:tgtEl>
                                        <p:attrNameLst>
                                          <p:attrName>style.visibility</p:attrName>
                                        </p:attrNameLst>
                                      </p:cBhvr>
                                      <p:to>
                                        <p:strVal val="visible"/>
                                      </p:to>
                                    </p:set>
                                    <p:animEffect transition="in" filter="circle(in)">
                                      <p:cBhvr>
                                        <p:cTn id="24" dur="2000"/>
                                        <p:tgtEl>
                                          <p:spTgt spid="117766"/>
                                        </p:tgtEl>
                                      </p:cBhvr>
                                    </p:animEffect>
                                  </p:childTnLst>
                                </p:cTn>
                              </p:par>
                              <p:par>
                                <p:cTn id="25" presetID="6" presetClass="entr" presetSubtype="16" fill="hold" nodeType="withEffect">
                                  <p:stCondLst>
                                    <p:cond delay="0"/>
                                  </p:stCondLst>
                                  <p:childTnLst>
                                    <p:set>
                                      <p:cBhvr>
                                        <p:cTn id="26" dur="1" fill="hold">
                                          <p:stCondLst>
                                            <p:cond delay="0"/>
                                          </p:stCondLst>
                                        </p:cTn>
                                        <p:tgtEl>
                                          <p:spTgt spid="117767"/>
                                        </p:tgtEl>
                                        <p:attrNameLst>
                                          <p:attrName>style.visibility</p:attrName>
                                        </p:attrNameLst>
                                      </p:cBhvr>
                                      <p:to>
                                        <p:strVal val="visible"/>
                                      </p:to>
                                    </p:set>
                                    <p:animEffect transition="in" filter="circle(in)">
                                      <p:cBhvr>
                                        <p:cTn id="27" dur="2000"/>
                                        <p:tgtEl>
                                          <p:spTgt spid="117767"/>
                                        </p:tgtEl>
                                      </p:cBhvr>
                                    </p:animEffect>
                                  </p:childTnLst>
                                </p:cTn>
                              </p:par>
                              <p:par>
                                <p:cTn id="28" presetID="6" presetClass="entr" presetSubtype="16" fill="hold" nodeType="withEffect">
                                  <p:stCondLst>
                                    <p:cond delay="0"/>
                                  </p:stCondLst>
                                  <p:childTnLst>
                                    <p:set>
                                      <p:cBhvr>
                                        <p:cTn id="29" dur="1" fill="hold">
                                          <p:stCondLst>
                                            <p:cond delay="0"/>
                                          </p:stCondLst>
                                        </p:cTn>
                                        <p:tgtEl>
                                          <p:spTgt spid="117768"/>
                                        </p:tgtEl>
                                        <p:attrNameLst>
                                          <p:attrName>style.visibility</p:attrName>
                                        </p:attrNameLst>
                                      </p:cBhvr>
                                      <p:to>
                                        <p:strVal val="visible"/>
                                      </p:to>
                                    </p:set>
                                    <p:animEffect transition="in" filter="circle(in)">
                                      <p:cBhvr>
                                        <p:cTn id="30" dur="2000"/>
                                        <p:tgtEl>
                                          <p:spTgt spid="117768"/>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circle(in)">
                                      <p:cBhvr>
                                        <p:cTn id="33" dur="2000"/>
                                        <p:tgtEl>
                                          <p:spTgt spid="12"/>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circle(in)">
                                      <p:cBhvr>
                                        <p:cTn id="3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2700"/>
            <a:ext cx="9629775" cy="577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Immagine 4" descr="norcia 65 fig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9638" y="4238625"/>
            <a:ext cx="412750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CasellaDiTesto 5"/>
          <p:cNvSpPr txBox="1">
            <a:spLocks noChangeArrowheads="1"/>
          </p:cNvSpPr>
          <p:nvPr/>
        </p:nvSpPr>
        <p:spPr bwMode="auto">
          <a:xfrm>
            <a:off x="1908025" y="5805488"/>
            <a:ext cx="424815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 typeface="Arial" pitchFamily="34" charset="0"/>
              <a:buNone/>
            </a:pPr>
            <a:r>
              <a:rPr lang="it-IT" altLang="it-IT" sz="1600" b="1" dirty="0" err="1"/>
              <a:t>Repi</a:t>
            </a:r>
            <a:r>
              <a:rPr lang="it-IT" altLang="it-IT" sz="1600" b="1" dirty="0"/>
              <a:t> 5.4 km</a:t>
            </a:r>
            <a:r>
              <a:rPr lang="it-IT" altLang="it-IT" sz="2000" b="1" dirty="0"/>
              <a:t> </a:t>
            </a:r>
            <a:r>
              <a:rPr lang="it-IT" altLang="it-IT" sz="2000" b="1" dirty="0">
                <a:solidFill>
                  <a:srgbClr val="FF0000"/>
                </a:solidFill>
              </a:rPr>
              <a:t>NORCIA</a:t>
            </a:r>
            <a:endParaRPr lang="it-IT" altLang="it-IT" sz="2000" b="1" dirty="0"/>
          </a:p>
        </p:txBody>
      </p:sp>
      <p:sp>
        <p:nvSpPr>
          <p:cNvPr id="70661" name="CasellaDiTesto 5"/>
          <p:cNvSpPr txBox="1">
            <a:spLocks noChangeArrowheads="1"/>
          </p:cNvSpPr>
          <p:nvPr/>
        </p:nvSpPr>
        <p:spPr bwMode="auto">
          <a:xfrm>
            <a:off x="-101600" y="12700"/>
            <a:ext cx="34702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1600" b="1" i="1">
                <a:solidFill>
                  <a:srgbClr val="0070C0"/>
                </a:solidFill>
              </a:rPr>
              <a:t>Dopo il terremoto del 30 ottobre 2016</a:t>
            </a:r>
            <a:endParaRPr lang="it-IT" altLang="it-IT" sz="1800" b="1"/>
          </a:p>
        </p:txBody>
      </p:sp>
      <p:sp>
        <p:nvSpPr>
          <p:cNvPr id="7" name="CasellaDiTesto 5"/>
          <p:cNvSpPr txBox="1">
            <a:spLocks noChangeArrowheads="1"/>
          </p:cNvSpPr>
          <p:nvPr/>
        </p:nvSpPr>
        <p:spPr bwMode="auto">
          <a:xfrm>
            <a:off x="3059113" y="6237288"/>
            <a:ext cx="29305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it-IT" altLang="it-IT" sz="1600" b="1"/>
              <a:t>Fuori dal centro storico </a:t>
            </a:r>
          </a:p>
          <a:p>
            <a:pPr algn="r" eaLnBrk="1" hangingPunct="1">
              <a:spcBef>
                <a:spcPct val="0"/>
              </a:spcBef>
              <a:buFontTx/>
              <a:buNone/>
            </a:pPr>
            <a:r>
              <a:rPr lang="it-IT" altLang="it-IT" sz="1600" b="1" i="1">
                <a:solidFill>
                  <a:srgbClr val="0070C0"/>
                </a:solidFill>
              </a:rPr>
              <a:t>scoppio pilastro in edificio in CA</a:t>
            </a:r>
          </a:p>
        </p:txBody>
      </p:sp>
      <p:sp>
        <p:nvSpPr>
          <p:cNvPr id="8" name="CasellaDiTesto 7"/>
          <p:cNvSpPr txBox="1"/>
          <p:nvPr/>
        </p:nvSpPr>
        <p:spPr>
          <a:xfrm>
            <a:off x="468313" y="303213"/>
            <a:ext cx="2160587" cy="461962"/>
          </a:xfrm>
          <a:prstGeom prst="rect">
            <a:avLst/>
          </a:prstGeom>
          <a:noFill/>
        </p:spPr>
        <p:txBody>
          <a:bodyPr>
            <a:spAutoFit/>
          </a:bodyPr>
          <a:lstStyle/>
          <a:p>
            <a:pPr fontAlgn="auto">
              <a:spcBef>
                <a:spcPts val="0"/>
              </a:spcBef>
              <a:spcAft>
                <a:spcPts val="0"/>
              </a:spcAft>
              <a:defRPr/>
            </a:pPr>
            <a:r>
              <a:rPr lang="it-IT" sz="2400" dirty="0">
                <a:latin typeface="+mn-lt"/>
                <a:cs typeface="+mn-cs"/>
              </a:rPr>
              <a:t>M</a:t>
            </a:r>
            <a:r>
              <a:rPr lang="it-IT" sz="2400" baseline="-25000" dirty="0">
                <a:latin typeface="+mn-lt"/>
                <a:cs typeface="+mn-cs"/>
              </a:rPr>
              <a:t>L</a:t>
            </a:r>
            <a:r>
              <a:rPr lang="it-IT" sz="2400" dirty="0">
                <a:latin typeface="+mn-lt"/>
                <a:cs typeface="+mn-cs"/>
              </a:rPr>
              <a:t> </a:t>
            </a:r>
            <a:r>
              <a:rPr lang="it-IT" sz="2400" b="1" dirty="0">
                <a:solidFill>
                  <a:srgbClr val="FF0000"/>
                </a:solidFill>
                <a:effectLst>
                  <a:outerShdw blurRad="38100" dist="38100" dir="2700000" algn="tl">
                    <a:srgbClr val="000000">
                      <a:alpha val="43137"/>
                    </a:srgbClr>
                  </a:outerShdw>
                </a:effectLst>
                <a:latin typeface="+mn-lt"/>
                <a:cs typeface="+mn-cs"/>
              </a:rPr>
              <a:t>6.1 </a:t>
            </a:r>
            <a:r>
              <a:rPr lang="it-IT" sz="2400" dirty="0">
                <a:latin typeface="+mn-lt"/>
                <a:cs typeface="+mn-cs"/>
              </a:rPr>
              <a:t>-</a:t>
            </a:r>
            <a:r>
              <a:rPr lang="it-IT" sz="2400" b="1" dirty="0">
                <a:solidFill>
                  <a:srgbClr val="FF0000"/>
                </a:solidFill>
                <a:effectLst>
                  <a:outerShdw blurRad="38100" dist="38100" dir="2700000" algn="tl">
                    <a:srgbClr val="000000">
                      <a:alpha val="43137"/>
                    </a:srgbClr>
                  </a:outerShdw>
                </a:effectLst>
                <a:latin typeface="+mn-lt"/>
                <a:cs typeface="+mn-cs"/>
              </a:rPr>
              <a:t> </a:t>
            </a:r>
            <a:r>
              <a:rPr lang="it-IT" sz="2400" dirty="0">
                <a:latin typeface="+mn-lt"/>
                <a:cs typeface="+mn-cs"/>
              </a:rPr>
              <a:t>M</a:t>
            </a:r>
            <a:r>
              <a:rPr lang="it-IT" sz="2400" baseline="-25000" dirty="0">
                <a:latin typeface="+mn-lt"/>
                <a:cs typeface="+mn-cs"/>
              </a:rPr>
              <a:t>W</a:t>
            </a:r>
            <a:r>
              <a:rPr lang="it-IT" sz="2400" dirty="0">
                <a:latin typeface="+mn-lt"/>
                <a:cs typeface="+mn-cs"/>
              </a:rPr>
              <a:t> </a:t>
            </a:r>
            <a:r>
              <a:rPr lang="it-IT" sz="2400" b="1" dirty="0">
                <a:solidFill>
                  <a:srgbClr val="FF0000"/>
                </a:solidFill>
                <a:effectLst>
                  <a:outerShdw blurRad="38100" dist="38100" dir="2700000" algn="tl">
                    <a:srgbClr val="000000">
                      <a:alpha val="43137"/>
                    </a:srgbClr>
                  </a:outerShdw>
                </a:effectLst>
                <a:latin typeface="+mn-lt"/>
                <a:cs typeface="+mn-cs"/>
              </a:rPr>
              <a:t>6.5</a:t>
            </a:r>
          </a:p>
        </p:txBody>
      </p:sp>
      <p:sp>
        <p:nvSpPr>
          <p:cNvPr id="9" name="CasellaDiTesto 8"/>
          <p:cNvSpPr txBox="1"/>
          <p:nvPr/>
        </p:nvSpPr>
        <p:spPr>
          <a:xfrm>
            <a:off x="6632575" y="120650"/>
            <a:ext cx="2649538" cy="461963"/>
          </a:xfrm>
          <a:prstGeom prst="rect">
            <a:avLst/>
          </a:prstGeom>
          <a:noFill/>
        </p:spPr>
        <p:txBody>
          <a:bodyPr>
            <a:spAutoFit/>
          </a:bodyPr>
          <a:lstStyle/>
          <a:p>
            <a:pPr fontAlgn="auto">
              <a:spcBef>
                <a:spcPts val="0"/>
              </a:spcBef>
              <a:spcAft>
                <a:spcPts val="0"/>
              </a:spcAft>
              <a:defRPr/>
            </a:pPr>
            <a:r>
              <a:rPr lang="it-IT" sz="2400" b="1" dirty="0">
                <a:solidFill>
                  <a:schemeClr val="accent6">
                    <a:lumMod val="75000"/>
                  </a:schemeClr>
                </a:solidFill>
                <a:effectLst>
                  <a:outerShdw blurRad="38100" dist="38100" dir="2700000" algn="tl">
                    <a:srgbClr val="000000">
                      <a:alpha val="43137"/>
                    </a:srgbClr>
                  </a:outerShdw>
                </a:effectLst>
                <a:latin typeface="+mn-lt"/>
                <a:cs typeface="+mn-cs"/>
              </a:rPr>
              <a:t>VIII</a:t>
            </a:r>
            <a:r>
              <a:rPr lang="it-IT" sz="2400" b="1" dirty="0">
                <a:solidFill>
                  <a:schemeClr val="accent6">
                    <a:lumMod val="75000"/>
                  </a:schemeClr>
                </a:solidFill>
                <a:latin typeface="+mn-lt"/>
                <a:cs typeface="+mn-cs"/>
              </a:rPr>
              <a:t>-</a:t>
            </a:r>
            <a:r>
              <a:rPr lang="it-IT" sz="2400" b="1" dirty="0">
                <a:solidFill>
                  <a:schemeClr val="accent6">
                    <a:lumMod val="75000"/>
                  </a:schemeClr>
                </a:solidFill>
                <a:effectLst>
                  <a:outerShdw blurRad="38100" dist="38100" dir="2700000" algn="tl">
                    <a:srgbClr val="000000">
                      <a:alpha val="43137"/>
                    </a:srgbClr>
                  </a:outerShdw>
                </a:effectLst>
                <a:latin typeface="+mn-lt"/>
                <a:cs typeface="+mn-cs"/>
              </a:rPr>
              <a:t>IX</a:t>
            </a:r>
            <a:r>
              <a:rPr lang="it-IT" sz="2400" dirty="0">
                <a:latin typeface="+mn-lt"/>
                <a:cs typeface="+mn-cs"/>
              </a:rPr>
              <a:t> grado M.C.S.</a:t>
            </a:r>
          </a:p>
        </p:txBody>
      </p:sp>
      <p:sp>
        <p:nvSpPr>
          <p:cNvPr id="10" name="CasellaDiTesto 9"/>
          <p:cNvSpPr txBox="1"/>
          <p:nvPr/>
        </p:nvSpPr>
        <p:spPr>
          <a:xfrm>
            <a:off x="76051" y="5921004"/>
            <a:ext cx="2940050" cy="830997"/>
          </a:xfrm>
          <a:prstGeom prst="rect">
            <a:avLst/>
          </a:prstGeom>
          <a:solidFill>
            <a:srgbClr val="FFFF99"/>
          </a:solidFill>
        </p:spPr>
        <p:txBody>
          <a:bodyPr>
            <a:spAutoFit/>
          </a:bodyPr>
          <a:lstStyle/>
          <a:p>
            <a:pPr algn="ctr" fontAlgn="auto">
              <a:spcBef>
                <a:spcPts val="0"/>
              </a:spcBef>
              <a:spcAft>
                <a:spcPts val="0"/>
              </a:spcAft>
              <a:defRPr/>
            </a:pPr>
            <a:r>
              <a:rPr lang="it-IT" altLang="it-IT" sz="1600" b="1" dirty="0"/>
              <a:t>Dentro al centro storico </a:t>
            </a:r>
          </a:p>
          <a:p>
            <a:pPr algn="ctr" fontAlgn="auto">
              <a:spcBef>
                <a:spcPts val="0"/>
              </a:spcBef>
              <a:spcAft>
                <a:spcPts val="0"/>
              </a:spcAft>
              <a:defRPr/>
            </a:pPr>
            <a:r>
              <a:rPr lang="it-IT" sz="1600" b="1" dirty="0">
                <a:solidFill>
                  <a:srgbClr val="FF0000"/>
                </a:solidFill>
                <a:effectLst>
                  <a:outerShdw blurRad="38100" dist="38100" dir="2700000" algn="tl">
                    <a:srgbClr val="000000">
                      <a:alpha val="43137"/>
                    </a:srgbClr>
                  </a:outerShdw>
                </a:effectLst>
                <a:latin typeface="+mn-lt"/>
                <a:cs typeface="+mn-cs"/>
              </a:rPr>
              <a:t>La differenza viene anche dalla storia … non si improvvisa! </a:t>
            </a:r>
          </a:p>
        </p:txBody>
      </p:sp>
    </p:spTree>
    <p:extLst>
      <p:ext uri="{BB962C8B-B14F-4D97-AF65-F5344CB8AC3E}">
        <p14:creationId xmlns:p14="http://schemas.microsoft.com/office/powerpoint/2010/main" val="4900893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2000"/>
                                  </p:stCondLst>
                                  <p:childTnLst>
                                    <p:set>
                                      <p:cBhvr>
                                        <p:cTn id="6" dur="1" fill="hold">
                                          <p:stCondLst>
                                            <p:cond delay="0"/>
                                          </p:stCondLst>
                                        </p:cTn>
                                        <p:tgtEl>
                                          <p:spTgt spid="19459"/>
                                        </p:tgtEl>
                                        <p:attrNameLst>
                                          <p:attrName>style.visibility</p:attrName>
                                        </p:attrNameLst>
                                      </p:cBhvr>
                                      <p:to>
                                        <p:strVal val="visible"/>
                                      </p:to>
                                    </p:set>
                                    <p:animEffect transition="in" filter="circle(in)">
                                      <p:cBhvr>
                                        <p:cTn id="7" dur="2000"/>
                                        <p:tgtEl>
                                          <p:spTgt spid="19459"/>
                                        </p:tgtEl>
                                      </p:cBhvr>
                                    </p:animEffect>
                                  </p:childTnLst>
                                </p:cTn>
                              </p:par>
                            </p:childTnLst>
                          </p:cTn>
                        </p:par>
                        <p:par>
                          <p:cTn id="8" fill="hold" nodeType="afterGroup">
                            <p:stCondLst>
                              <p:cond delay="4000"/>
                            </p:stCondLst>
                            <p:childTnLst>
                              <p:par>
                                <p:cTn id="9" presetID="22"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000"/>
                                        <p:tgtEl>
                                          <p:spTgt spid="7"/>
                                        </p:tgtEl>
                                      </p:cBhvr>
                                    </p:animEffect>
                                  </p:childTnLst>
                                </p:cTn>
                              </p:par>
                            </p:childTnLst>
                          </p:cTn>
                        </p:par>
                        <p:par>
                          <p:cTn id="12" fill="hold" nodeType="afterGroup">
                            <p:stCondLst>
                              <p:cond delay="6000"/>
                            </p:stCondLst>
                            <p:childTnLst>
                              <p:par>
                                <p:cTn id="13" presetID="26"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80">
                                          <p:stCondLst>
                                            <p:cond delay="0"/>
                                          </p:stCondLst>
                                        </p:cTn>
                                        <p:tgtEl>
                                          <p:spTgt spid="10"/>
                                        </p:tgtEl>
                                      </p:cBhvr>
                                    </p:animEffect>
                                    <p:anim calcmode="lin" valueType="num">
                                      <p:cBhvr>
                                        <p:cTn id="1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1" dur="26">
                                          <p:stCondLst>
                                            <p:cond delay="650"/>
                                          </p:stCondLst>
                                        </p:cTn>
                                        <p:tgtEl>
                                          <p:spTgt spid="10"/>
                                        </p:tgtEl>
                                      </p:cBhvr>
                                      <p:to x="100000" y="60000"/>
                                    </p:animScale>
                                    <p:animScale>
                                      <p:cBhvr>
                                        <p:cTn id="22" dur="166" decel="50000">
                                          <p:stCondLst>
                                            <p:cond delay="676"/>
                                          </p:stCondLst>
                                        </p:cTn>
                                        <p:tgtEl>
                                          <p:spTgt spid="10"/>
                                        </p:tgtEl>
                                      </p:cBhvr>
                                      <p:to x="100000" y="100000"/>
                                    </p:animScale>
                                    <p:animScale>
                                      <p:cBhvr>
                                        <p:cTn id="23" dur="26">
                                          <p:stCondLst>
                                            <p:cond delay="1312"/>
                                          </p:stCondLst>
                                        </p:cTn>
                                        <p:tgtEl>
                                          <p:spTgt spid="10"/>
                                        </p:tgtEl>
                                      </p:cBhvr>
                                      <p:to x="100000" y="80000"/>
                                    </p:animScale>
                                    <p:animScale>
                                      <p:cBhvr>
                                        <p:cTn id="24" dur="166" decel="50000">
                                          <p:stCondLst>
                                            <p:cond delay="1338"/>
                                          </p:stCondLst>
                                        </p:cTn>
                                        <p:tgtEl>
                                          <p:spTgt spid="10"/>
                                        </p:tgtEl>
                                      </p:cBhvr>
                                      <p:to x="100000" y="100000"/>
                                    </p:animScale>
                                    <p:animScale>
                                      <p:cBhvr>
                                        <p:cTn id="25" dur="26">
                                          <p:stCondLst>
                                            <p:cond delay="1642"/>
                                          </p:stCondLst>
                                        </p:cTn>
                                        <p:tgtEl>
                                          <p:spTgt spid="10"/>
                                        </p:tgtEl>
                                      </p:cBhvr>
                                      <p:to x="100000" y="90000"/>
                                    </p:animScale>
                                    <p:animScale>
                                      <p:cBhvr>
                                        <p:cTn id="26" dur="166" decel="50000">
                                          <p:stCondLst>
                                            <p:cond delay="1668"/>
                                          </p:stCondLst>
                                        </p:cTn>
                                        <p:tgtEl>
                                          <p:spTgt spid="10"/>
                                        </p:tgtEl>
                                      </p:cBhvr>
                                      <p:to x="100000" y="100000"/>
                                    </p:animScale>
                                    <p:animScale>
                                      <p:cBhvr>
                                        <p:cTn id="27" dur="26">
                                          <p:stCondLst>
                                            <p:cond delay="1808"/>
                                          </p:stCondLst>
                                        </p:cTn>
                                        <p:tgtEl>
                                          <p:spTgt spid="10"/>
                                        </p:tgtEl>
                                      </p:cBhvr>
                                      <p:to x="100000" y="95000"/>
                                    </p:animScale>
                                    <p:animScale>
                                      <p:cBhvr>
                                        <p:cTn id="28"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6D05E70-84F2-4F45-8B58-51E6F9EA8F9C}"/>
              </a:ext>
            </a:extLst>
          </p:cNvPr>
          <p:cNvSpPr/>
          <p:nvPr/>
        </p:nvSpPr>
        <p:spPr>
          <a:xfrm>
            <a:off x="0" y="114880"/>
            <a:ext cx="9144000" cy="698652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 </a:t>
            </a:r>
            <a:r>
              <a:rPr kumimoji="0" lang="it-IT" altLang="it-IT"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Tertulliani</a:t>
            </a:r>
            <a:r>
              <a:rPr kumimoji="0" lang="it-IT" altLang="it-IT"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e </a:t>
            </a:r>
            <a:r>
              <a:rPr kumimoji="0" lang="it-IT" altLang="it-IT"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R</a:t>
            </a:r>
            <a:r>
              <a:rPr kumimoji="0" lang="it-IT" altLang="it-IT"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t>
            </a:r>
            <a:r>
              <a:rPr kumimoji="0" lang="it-IT" altLang="it-IT"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Azzaro</a:t>
            </a:r>
            <a:r>
              <a:rPr kumimoji="0" lang="it-IT" altLang="it-IT"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 cura di) (2016), QUEST - </a:t>
            </a:r>
            <a:r>
              <a:rPr kumimoji="0" lang="it-IT" alt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Rilievo macrosismico per i terremoti nell’Italia centrale. Aggiornamento dopo le scosse del 26 e 30 ottobre 2016</a:t>
            </a:r>
            <a:r>
              <a:rPr kumimoji="0" lang="it-IT" altLang="it-IT"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rapporto interno INGV, Roma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Note sull’edilizia</a:t>
            </a:r>
            <a:endParaRPr kumimoji="0" lang="it-IT" altLang="it-IT"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«Generalmente l’edilizia della zona colpita dai forti eventi del 26-30 ottobre presenta una vulnerabilità minore rispetto a quella dell’area interessata dalle scosse del 24 agosto 2016 (Galli et al., 2016). I centri abitati presentano una forte prevalenza di edilizia storica in muratura che utilizza materiale da costruzione immediatamente disponibile in loco e costituito da pietra calcarea squadrata o almeno sbozzata. Oltre ad una relativamente migliore qualità costruttiva, si segnala che l’edilizia storica è stata generalmente oggetto di miglioramenti ed adeguamenti sismici a seguito del terremoto di Norcia del 1979 e della sequenza umbro-marchigiana del 1997-98. Per quanto i recenti interventi di recupero non si sono sempre rivelati efficaci, l’edificato che ne risulta è quindi complessivamente composto da edifici con vulnerabilità sensibilmente diminuita….» …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Rilievo macrosismico degli effetti del terremoto del 30 ottobre 2016</a:t>
            </a:r>
            <a:r>
              <a:rPr kumimoji="0" lang="it-IT" altLang="it-IT"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(Aggiornamento al 10/11/2016 ore 20)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«Gli interventi di rinforzo nei centri storici, effettuati dopo i terremoti del 1979 e del 1997, e una generale miglior qualità dell’edificato tradizionale, hanno determinato il complessivo minor grado di danneggiamento degli edifici di quest’area, in confronto con quello osservato nell’area epicentrale della scossa del 24 agosto, a dispetto di una magnitudo ben più elevata. Per l’edilizia moderna in cemento armato si è notato come il rispetto della normativa ha spesso garantito risultati lusinghieri, mentre banali errori di posizionamento delle tamponature e dei cappotti termici, hanno causato del danneggiamento altrimenti evitabile. In diversi centri la differenza di danneggiamento osservata tra i centri storici e le parti di sviluppo recente ha reso complessa la stima dell’intensità macrosismica. Un caso emblematico riguarda la distribuzione del danneggiamento di Norcia dove il centro storico, recentemente ristrutturato, ha mostrato una buona resistenza all’azione sismica, contrariamente a quanto riscontrato nell’area all’esterno delle mura cittadine, dove molti edifici in CA hanno riportato danni gravissimi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600" b="0" i="1"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[Citare solo gli interventi per i terremoti del 1979 e del 1997 può essere considerazione riduttiva per il C.S. di Norcia rispetto al pregresso di interventi per altri terremoti distruttivi, ad es. del 1703, 1730 e 1859, </a:t>
            </a:r>
            <a:r>
              <a:rPr kumimoji="0" lang="it-IT" altLang="it-IT" sz="16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Arial" panose="020B0604020202020204" pitchFamily="34" charset="0"/>
              </a:rPr>
              <a:t>n.d.r.</a:t>
            </a:r>
            <a:r>
              <a:rPr kumimoji="0" lang="it-IT" altLang="it-IT" sz="1600" b="0" i="1"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a:t>
            </a:r>
            <a:endParaRPr kumimoji="0" lang="it-IT" altLang="it-IT" sz="1600" b="1" i="1"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247517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olo 1"/>
          <p:cNvSpPr>
            <a:spLocks noGrp="1"/>
          </p:cNvSpPr>
          <p:nvPr>
            <p:ph type="ctrTitle"/>
          </p:nvPr>
        </p:nvSpPr>
        <p:spPr>
          <a:xfrm>
            <a:off x="876300" y="5199063"/>
            <a:ext cx="7485063" cy="1470025"/>
          </a:xfrm>
          <a:solidFill>
            <a:srgbClr val="FFFF00"/>
          </a:solidFill>
        </p:spPr>
        <p:txBody>
          <a:bodyPr/>
          <a:lstStyle/>
          <a:p>
            <a:pPr algn="r" eaLnBrk="1" hangingPunct="1"/>
            <a:r>
              <a:rPr lang="it-IT" altLang="it-IT" b="1" dirty="0"/>
              <a:t>MODELLO CASA IN </a:t>
            </a:r>
            <a:r>
              <a:rPr lang="it-IT" altLang="it-IT" b="1" dirty="0">
                <a:hlinkClick r:id="rId2"/>
              </a:rPr>
              <a:t>MURATURA</a:t>
            </a:r>
            <a:r>
              <a:rPr lang="it-IT" altLang="it-IT" b="1" dirty="0"/>
              <a:t> </a:t>
            </a:r>
            <a:r>
              <a:rPr lang="it-IT" altLang="it-IT" sz="1600" i="1" dirty="0"/>
              <a:t>(filmato di 84 secondi)</a:t>
            </a:r>
            <a:endParaRPr lang="it-IT" altLang="it-IT" sz="1600" b="1" dirty="0">
              <a:hlinkClick r:id="rId3" action="ppaction://hlinkfile"/>
            </a:endParaRPr>
          </a:p>
        </p:txBody>
      </p:sp>
      <p:sp>
        <p:nvSpPr>
          <p:cNvPr id="3" name="Sottotitolo 2"/>
          <p:cNvSpPr>
            <a:spLocks noGrp="1"/>
          </p:cNvSpPr>
          <p:nvPr>
            <p:ph type="subTitle" idx="1"/>
          </p:nvPr>
        </p:nvSpPr>
        <p:spPr>
          <a:xfrm>
            <a:off x="1371600" y="2852738"/>
            <a:ext cx="6400800" cy="1198562"/>
          </a:xfrm>
          <a:ln w="19050">
            <a:solidFill>
              <a:srgbClr val="0070C0"/>
            </a:solidFill>
          </a:ln>
        </p:spPr>
        <p:txBody>
          <a:bodyPr rtlCol="0">
            <a:normAutofit/>
          </a:bodyPr>
          <a:lstStyle/>
          <a:p>
            <a:pPr eaLnBrk="1" fontAlgn="auto" hangingPunct="1">
              <a:spcAft>
                <a:spcPts val="0"/>
              </a:spcAft>
              <a:buFont typeface="Arial" charset="0"/>
              <a:buNone/>
              <a:defRPr/>
            </a:pPr>
            <a:r>
              <a:rPr lang="it-IT" i="1" dirty="0">
                <a:solidFill>
                  <a:schemeClr val="tx1"/>
                </a:solidFill>
              </a:rPr>
              <a:t>da: </a:t>
            </a:r>
            <a:r>
              <a:rPr lang="it-IT" b="1" dirty="0">
                <a:solidFill>
                  <a:srgbClr val="FF0000"/>
                </a:solidFill>
              </a:rPr>
              <a:t>Riparare Rafforzare Prevenire</a:t>
            </a:r>
          </a:p>
          <a:p>
            <a:pPr eaLnBrk="1" fontAlgn="auto" hangingPunct="1">
              <a:spcAft>
                <a:spcPts val="0"/>
              </a:spcAft>
              <a:buFont typeface="Arial" charset="0"/>
              <a:buNone/>
              <a:defRPr/>
            </a:pPr>
            <a:r>
              <a:rPr lang="it-IT" i="1" dirty="0"/>
              <a:t>Regione Umbria 1985</a:t>
            </a:r>
          </a:p>
        </p:txBody>
      </p:sp>
      <p:cxnSp>
        <p:nvCxnSpPr>
          <p:cNvPr id="5" name="Connettore 2 4"/>
          <p:cNvCxnSpPr>
            <a:stCxn id="3" idx="2"/>
          </p:cNvCxnSpPr>
          <p:nvPr/>
        </p:nvCxnSpPr>
        <p:spPr>
          <a:xfrm>
            <a:off x="4572000" y="4051300"/>
            <a:ext cx="22225" cy="1177925"/>
          </a:xfrm>
          <a:prstGeom prst="straightConnector1">
            <a:avLst/>
          </a:prstGeom>
          <a:ln w="28575">
            <a:solidFill>
              <a:srgbClr val="2E25E1"/>
            </a:solidFill>
            <a:tailEnd type="arrow"/>
          </a:ln>
        </p:spPr>
        <p:style>
          <a:lnRef idx="1">
            <a:schemeClr val="accent1"/>
          </a:lnRef>
          <a:fillRef idx="0">
            <a:schemeClr val="accent1"/>
          </a:fillRef>
          <a:effectRef idx="0">
            <a:schemeClr val="accent1"/>
          </a:effectRef>
          <a:fontRef idx="minor">
            <a:schemeClr val="tx1"/>
          </a:fontRef>
        </p:style>
      </p:cxnSp>
      <p:pic>
        <p:nvPicPr>
          <p:cNvPr id="7885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476250"/>
            <a:ext cx="3844925"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8125" y="476250"/>
            <a:ext cx="3792538"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5" name="CasellaDiTesto 12"/>
          <p:cNvSpPr txBox="1">
            <a:spLocks noChangeArrowheads="1"/>
          </p:cNvSpPr>
          <p:nvPr/>
        </p:nvSpPr>
        <p:spPr bwMode="auto">
          <a:xfrm>
            <a:off x="2917825" y="488950"/>
            <a:ext cx="719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2000" b="1">
                <a:solidFill>
                  <a:schemeClr val="bg1"/>
                </a:solidFill>
              </a:rPr>
              <a:t>1985</a:t>
            </a:r>
          </a:p>
        </p:txBody>
      </p:sp>
      <p:sp>
        <p:nvSpPr>
          <p:cNvPr id="78856" name="CasellaDiTesto 13"/>
          <p:cNvSpPr txBox="1">
            <a:spLocks noChangeArrowheads="1"/>
          </p:cNvSpPr>
          <p:nvPr/>
        </p:nvSpPr>
        <p:spPr bwMode="auto">
          <a:xfrm>
            <a:off x="2665413" y="815975"/>
            <a:ext cx="12239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100">
                <a:solidFill>
                  <a:schemeClr val="bg1"/>
                </a:solidFill>
              </a:rPr>
              <a:t>Prof. D. Benedetti</a:t>
            </a:r>
          </a:p>
        </p:txBody>
      </p:sp>
    </p:spTree>
    <p:extLst>
      <p:ext uri="{BB962C8B-B14F-4D97-AF65-F5344CB8AC3E}">
        <p14:creationId xmlns:p14="http://schemas.microsoft.com/office/powerpoint/2010/main" val="2113127049"/>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Immagin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0" y="-55563"/>
            <a:ext cx="4770438" cy="413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Immagin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67225" y="-171450"/>
            <a:ext cx="4676775" cy="396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Immagin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67225" y="3429000"/>
            <a:ext cx="4676775" cy="376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sellaDiTesto 8"/>
          <p:cNvSpPr txBox="1"/>
          <p:nvPr/>
        </p:nvSpPr>
        <p:spPr>
          <a:xfrm>
            <a:off x="0" y="3732213"/>
            <a:ext cx="4467225" cy="1077912"/>
          </a:xfrm>
          <a:prstGeom prst="rect">
            <a:avLst/>
          </a:prstGeom>
          <a:solidFill>
            <a:schemeClr val="accent3">
              <a:lumMod val="60000"/>
              <a:lumOff val="40000"/>
            </a:schemeClr>
          </a:solidFill>
        </p:spPr>
        <p:txBody>
          <a:bodyPr>
            <a:spAutoFit/>
          </a:bodyPr>
          <a:lstStyle/>
          <a:p>
            <a:pPr algn="ctr" fontAlgn="auto">
              <a:spcBef>
                <a:spcPts val="0"/>
              </a:spcBef>
              <a:spcAft>
                <a:spcPts val="0"/>
              </a:spcAft>
              <a:defRPr/>
            </a:pPr>
            <a:r>
              <a:rPr lang="it-IT" sz="2400" b="1" i="1" dirty="0">
                <a:latin typeface="+mn-lt"/>
                <a:cs typeface="+mn-cs"/>
              </a:rPr>
              <a:t>Meccanismi</a:t>
            </a:r>
            <a:r>
              <a:rPr lang="it-IT" sz="2400" i="1" dirty="0">
                <a:latin typeface="+mn-lt"/>
                <a:cs typeface="+mn-cs"/>
              </a:rPr>
              <a:t> </a:t>
            </a:r>
            <a:r>
              <a:rPr lang="it-IT" sz="2400" b="1" i="1" dirty="0">
                <a:latin typeface="+mn-lt"/>
                <a:cs typeface="+mn-cs"/>
              </a:rPr>
              <a:t>resistenti</a:t>
            </a:r>
            <a:r>
              <a:rPr lang="it-IT" sz="2400" i="1" dirty="0">
                <a:latin typeface="+mn-lt"/>
                <a:cs typeface="+mn-cs"/>
              </a:rPr>
              <a:t> </a:t>
            </a:r>
            <a:r>
              <a:rPr lang="it-IT" sz="2400" b="1" i="1" dirty="0">
                <a:latin typeface="+mn-lt"/>
                <a:cs typeface="+mn-cs"/>
              </a:rPr>
              <a:t>globali</a:t>
            </a:r>
            <a:r>
              <a:rPr lang="it-IT" sz="2000" i="1" dirty="0">
                <a:latin typeface="+mn-lt"/>
                <a:cs typeface="+mn-cs"/>
              </a:rPr>
              <a:t>, per </a:t>
            </a:r>
            <a:r>
              <a:rPr lang="it-IT" sz="2000" b="1" i="1" dirty="0">
                <a:solidFill>
                  <a:srgbClr val="FF0000"/>
                </a:solidFill>
                <a:latin typeface="+mn-lt"/>
                <a:cs typeface="+mn-cs"/>
              </a:rPr>
              <a:t>sollecitazione </a:t>
            </a:r>
            <a:r>
              <a:rPr lang="it-IT" sz="2000" i="1" dirty="0">
                <a:latin typeface="+mn-lt"/>
                <a:cs typeface="+mn-cs"/>
              </a:rPr>
              <a:t>delle </a:t>
            </a:r>
            <a:r>
              <a:rPr lang="it-IT" sz="2000" b="1" i="1" dirty="0">
                <a:solidFill>
                  <a:srgbClr val="FF0000"/>
                </a:solidFill>
                <a:latin typeface="+mn-lt"/>
                <a:cs typeface="+mn-cs"/>
              </a:rPr>
              <a:t>pareti</a:t>
            </a:r>
            <a:r>
              <a:rPr lang="it-IT" sz="2000" i="1" dirty="0">
                <a:latin typeface="+mn-lt"/>
                <a:cs typeface="+mn-cs"/>
              </a:rPr>
              <a:t> murarie </a:t>
            </a:r>
            <a:r>
              <a:rPr lang="it-IT" sz="2000" b="1" i="1" dirty="0">
                <a:solidFill>
                  <a:srgbClr val="FF0000"/>
                </a:solidFill>
                <a:latin typeface="+mn-lt"/>
                <a:cs typeface="+mn-cs"/>
              </a:rPr>
              <a:t>nel proprio piano</a:t>
            </a:r>
          </a:p>
        </p:txBody>
      </p:sp>
      <p:sp>
        <p:nvSpPr>
          <p:cNvPr id="10" name="CasellaDiTesto 9"/>
          <p:cNvSpPr txBox="1"/>
          <p:nvPr/>
        </p:nvSpPr>
        <p:spPr>
          <a:xfrm>
            <a:off x="0" y="4784725"/>
            <a:ext cx="4467225" cy="2154238"/>
          </a:xfrm>
          <a:prstGeom prst="rect">
            <a:avLst/>
          </a:prstGeom>
          <a:solidFill>
            <a:schemeClr val="accent5">
              <a:lumMod val="40000"/>
              <a:lumOff val="60000"/>
            </a:schemeClr>
          </a:solidFill>
        </p:spPr>
        <p:txBody>
          <a:bodyPr>
            <a:spAutoFit/>
          </a:bodyPr>
          <a:lstStyle/>
          <a:p>
            <a:pPr algn="ctr" fontAlgn="auto">
              <a:spcBef>
                <a:spcPts val="0"/>
              </a:spcBef>
              <a:spcAft>
                <a:spcPts val="0"/>
              </a:spcAft>
              <a:defRPr/>
            </a:pPr>
            <a:r>
              <a:rPr lang="it-IT" sz="2000" b="1" dirty="0">
                <a:solidFill>
                  <a:srgbClr val="FF0000"/>
                </a:solidFill>
                <a:latin typeface="+mn-lt"/>
                <a:cs typeface="+mn-cs"/>
              </a:rPr>
              <a:t>È obiettivo </a:t>
            </a:r>
            <a:r>
              <a:rPr lang="it-IT" sz="2000" dirty="0">
                <a:latin typeface="+mn-lt"/>
                <a:cs typeface="+mn-cs"/>
              </a:rPr>
              <a:t>a cui tendere ……… </a:t>
            </a:r>
            <a:r>
              <a:rPr lang="it-IT" sz="2000" b="1" dirty="0">
                <a:latin typeface="+mn-lt"/>
                <a:cs typeface="+mn-cs"/>
              </a:rPr>
              <a:t>niente affatto scontato </a:t>
            </a:r>
            <a:r>
              <a:rPr lang="it-IT" sz="2000" dirty="0">
                <a:latin typeface="+mn-lt"/>
                <a:cs typeface="+mn-cs"/>
              </a:rPr>
              <a:t>…. dipendendo dalla </a:t>
            </a:r>
            <a:r>
              <a:rPr lang="it-IT" sz="2000" b="1" dirty="0">
                <a:latin typeface="+mn-lt"/>
                <a:cs typeface="+mn-cs"/>
              </a:rPr>
              <a:t>qualità dei collegamenti </a:t>
            </a:r>
            <a:r>
              <a:rPr lang="it-IT" sz="2000" dirty="0">
                <a:latin typeface="+mn-lt"/>
                <a:cs typeface="+mn-cs"/>
              </a:rPr>
              <a:t>tra elementi strutturali (pannelli murari e solaio). </a:t>
            </a:r>
          </a:p>
          <a:p>
            <a:pPr algn="ctr" fontAlgn="auto">
              <a:spcBef>
                <a:spcPts val="0"/>
              </a:spcBef>
              <a:spcAft>
                <a:spcPts val="0"/>
              </a:spcAft>
              <a:defRPr/>
            </a:pPr>
            <a:r>
              <a:rPr lang="it-IT" i="1" dirty="0">
                <a:solidFill>
                  <a:srgbClr val="FF0000"/>
                </a:solidFill>
                <a:latin typeface="+mn-lt"/>
                <a:cs typeface="+mn-cs"/>
              </a:rPr>
              <a:t>I meccanismi di taglio si potranno sviluppare se i meccanismi di I° modo (ribaltamenti) sono inibiti (pareti ammorsate o incatenate)</a:t>
            </a:r>
          </a:p>
        </p:txBody>
      </p:sp>
    </p:spTree>
    <p:extLst>
      <p:ext uri="{BB962C8B-B14F-4D97-AF65-F5344CB8AC3E}">
        <p14:creationId xmlns:p14="http://schemas.microsoft.com/office/powerpoint/2010/main" val="30567680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Image1s"/>
          <p:cNvPicPr>
            <a:picLocks noChangeAspect="1" noChangeArrowheads="1"/>
          </p:cNvPicPr>
          <p:nvPr/>
        </p:nvPicPr>
        <p:blipFill>
          <a:blip r:embed="rId2">
            <a:lum bright="-10000" contrast="16000"/>
            <a:extLst>
              <a:ext uri="{28A0092B-C50C-407E-A947-70E740481C1C}">
                <a14:useLocalDpi xmlns:a14="http://schemas.microsoft.com/office/drawing/2010/main" val="0"/>
              </a:ext>
            </a:extLst>
          </a:blip>
          <a:srcRect/>
          <a:stretch>
            <a:fillRect/>
          </a:stretch>
        </p:blipFill>
        <p:spPr bwMode="auto">
          <a:xfrm>
            <a:off x="536575" y="-26988"/>
            <a:ext cx="8069263" cy="50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ext Box 4"/>
          <p:cNvSpPr txBox="1">
            <a:spLocks noChangeArrowheads="1"/>
          </p:cNvSpPr>
          <p:nvPr/>
        </p:nvSpPr>
        <p:spPr bwMode="auto">
          <a:xfrm>
            <a:off x="468313" y="4581525"/>
            <a:ext cx="381635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it-IT" altLang="it-IT" sz="2400"/>
              <a:t>Ribaltamento della parete (meccanismo di I modo) Assenza di ammorsamento fra le pareti. Condizione di massima pericolosità</a:t>
            </a:r>
          </a:p>
        </p:txBody>
      </p:sp>
      <p:sp>
        <p:nvSpPr>
          <p:cNvPr id="80900" name="Text Box 5"/>
          <p:cNvSpPr txBox="1">
            <a:spLocks noChangeArrowheads="1"/>
          </p:cNvSpPr>
          <p:nvPr/>
        </p:nvSpPr>
        <p:spPr bwMode="auto">
          <a:xfrm>
            <a:off x="4572000" y="4581525"/>
            <a:ext cx="45720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it-IT" altLang="it-IT" sz="2400"/>
              <a:t>Rottura per taglio (meccanismo di II modo) in virtù della buona tessitura muraria. In assenza di ammorsamento  si può ovviare con l’introduzione  di incatenamenti.</a:t>
            </a:r>
          </a:p>
        </p:txBody>
      </p:sp>
    </p:spTree>
    <p:extLst>
      <p:ext uri="{BB962C8B-B14F-4D97-AF65-F5344CB8AC3E}">
        <p14:creationId xmlns:p14="http://schemas.microsoft.com/office/powerpoint/2010/main" val="41629179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SC01013">
            <a:extLst>
              <a:ext uri="{FF2B5EF4-FFF2-40B4-BE49-F238E27FC236}">
                <a16:creationId xmlns:a16="http://schemas.microsoft.com/office/drawing/2014/main" id="{9A7AC908-53E1-D54C-9066-F26C3E0D52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925" y="-242888"/>
            <a:ext cx="9540875" cy="715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CasellaDiTesto 1">
            <a:extLst>
              <a:ext uri="{FF2B5EF4-FFF2-40B4-BE49-F238E27FC236}">
                <a16:creationId xmlns:a16="http://schemas.microsoft.com/office/drawing/2014/main" id="{8425489C-1716-4843-B404-CFE5C66FF8B2}"/>
              </a:ext>
            </a:extLst>
          </p:cNvPr>
          <p:cNvSpPr txBox="1">
            <a:spLocks noChangeArrowheads="1"/>
          </p:cNvSpPr>
          <p:nvPr/>
        </p:nvSpPr>
        <p:spPr bwMode="auto">
          <a:xfrm>
            <a:off x="3203575" y="0"/>
            <a:ext cx="2520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FF0000"/>
                </a:solidFill>
                <a:effectLst/>
                <a:uLnTx/>
                <a:uFillTx/>
                <a:latin typeface="Arial" panose="020B0604020202020204" pitchFamily="34" charset="0"/>
                <a:ea typeface="+mn-ea"/>
                <a:cs typeface="+mn-cs"/>
              </a:rPr>
              <a:t>VENOSA - municipio</a:t>
            </a:r>
          </a:p>
        </p:txBody>
      </p:sp>
      <p:sp>
        <p:nvSpPr>
          <p:cNvPr id="6" name="Freccia in su 5">
            <a:extLst>
              <a:ext uri="{FF2B5EF4-FFF2-40B4-BE49-F238E27FC236}">
                <a16:creationId xmlns:a16="http://schemas.microsoft.com/office/drawing/2014/main" id="{C57B283D-4A93-0443-8AE3-29CB8FA38A4C}"/>
              </a:ext>
            </a:extLst>
          </p:cNvPr>
          <p:cNvSpPr/>
          <p:nvPr/>
        </p:nvSpPr>
        <p:spPr>
          <a:xfrm>
            <a:off x="8761413" y="2189163"/>
            <a:ext cx="228600" cy="287337"/>
          </a:xfrm>
          <a:prstGeom prst="upArrow">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Freccia in su 6">
            <a:extLst>
              <a:ext uri="{FF2B5EF4-FFF2-40B4-BE49-F238E27FC236}">
                <a16:creationId xmlns:a16="http://schemas.microsoft.com/office/drawing/2014/main" id="{0C4274D3-35C5-1E40-847B-FDDB0C448939}"/>
              </a:ext>
            </a:extLst>
          </p:cNvPr>
          <p:cNvSpPr/>
          <p:nvPr/>
        </p:nvSpPr>
        <p:spPr>
          <a:xfrm>
            <a:off x="525463" y="2114550"/>
            <a:ext cx="228600" cy="287338"/>
          </a:xfrm>
          <a:prstGeom prst="upArrow">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1803865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 descr="DSC01026">
            <a:extLst>
              <a:ext uri="{FF2B5EF4-FFF2-40B4-BE49-F238E27FC236}">
                <a16:creationId xmlns:a16="http://schemas.microsoft.com/office/drawing/2014/main" id="{A992F1EF-F01B-1943-BAA4-836E631476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1468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6" descr="DSC01023">
            <a:extLst>
              <a:ext uri="{FF2B5EF4-FFF2-40B4-BE49-F238E27FC236}">
                <a16:creationId xmlns:a16="http://schemas.microsoft.com/office/drawing/2014/main" id="{663F60FD-378C-C540-8525-ED8634C84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2619375"/>
            <a:ext cx="56515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CasellaDiTesto 5">
            <a:extLst>
              <a:ext uri="{FF2B5EF4-FFF2-40B4-BE49-F238E27FC236}">
                <a16:creationId xmlns:a16="http://schemas.microsoft.com/office/drawing/2014/main" id="{8AE78692-D7A4-A742-B5F6-9B61C185BD61}"/>
              </a:ext>
            </a:extLst>
          </p:cNvPr>
          <p:cNvSpPr txBox="1">
            <a:spLocks noChangeArrowheads="1"/>
          </p:cNvSpPr>
          <p:nvPr/>
        </p:nvSpPr>
        <p:spPr bwMode="auto">
          <a:xfrm>
            <a:off x="6424613" y="849313"/>
            <a:ext cx="2468562"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400" b="0" i="1" u="none" strike="noStrike" kern="1200" cap="none" spc="0" normalizeH="0" baseline="0" noProof="0">
                <a:ln>
                  <a:noFill/>
                </a:ln>
                <a:solidFill>
                  <a:srgbClr val="002060"/>
                </a:solidFill>
                <a:effectLst/>
                <a:uLnTx/>
                <a:uFillTx/>
                <a:latin typeface="Arial" panose="020B0604020202020204" pitchFamily="34" charset="0"/>
                <a:ea typeface="+mn-ea"/>
                <a:cs typeface="+mn-cs"/>
              </a:rPr>
              <a:t>Altri</a:t>
            </a:r>
            <a:r>
              <a:rPr kumimoji="0" lang="it-IT" altLang="it-IT" sz="1800" b="0" i="0" u="none" strike="noStrike" kern="1200" cap="none" spc="0" normalizeH="0" baseline="0" noProof="0">
                <a:ln>
                  <a:noFill/>
                </a:ln>
                <a:solidFill>
                  <a:srgbClr val="002060"/>
                </a:solidFill>
                <a:effectLst/>
                <a:uLnTx/>
                <a:uFillTx/>
                <a:latin typeface="Arial" panose="020B0604020202020204" pitchFamily="34" charset="0"/>
                <a:ea typeface="+mn-ea"/>
                <a:cs typeface="+mn-cs"/>
              </a:rPr>
              <a:t> </a:t>
            </a:r>
            <a:r>
              <a:rPr kumimoji="0" lang="it-IT" altLang="it-IT" sz="1400" b="0" i="1" u="none" strike="noStrike" kern="1200" cap="none" spc="0" normalizeH="0" baseline="0" noProof="0">
                <a:ln>
                  <a:noFill/>
                </a:ln>
                <a:solidFill>
                  <a:srgbClr val="002060"/>
                </a:solidFill>
                <a:effectLst/>
                <a:uLnTx/>
                <a:uFillTx/>
                <a:latin typeface="Arial" panose="020B0604020202020204" pitchFamily="34" charset="0"/>
                <a:ea typeface="+mn-ea"/>
                <a:cs typeface="+mn-cs"/>
              </a:rPr>
              <a:t>CAPICHIAVE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FF0000"/>
                </a:solidFill>
                <a:effectLst/>
                <a:uLnTx/>
                <a:uFillTx/>
                <a:latin typeface="Arial" panose="020B0604020202020204" pitchFamily="34" charset="0"/>
                <a:ea typeface="+mn-ea"/>
                <a:cs typeface="+mn-cs"/>
              </a:rPr>
              <a:t>Palazzo ex Pretura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400" b="0" i="1" u="none" strike="noStrike" kern="1200" cap="none" spc="0" normalizeH="0" baseline="0" noProof="0">
                <a:ln>
                  <a:noFill/>
                </a:ln>
                <a:solidFill>
                  <a:srgbClr val="002060"/>
                </a:solidFill>
                <a:effectLst/>
                <a:uLnTx/>
                <a:uFillTx/>
                <a:latin typeface="Arial" panose="020B0604020202020204" pitchFamily="34" charset="0"/>
                <a:ea typeface="+mn-ea"/>
                <a:cs typeface="+mn-cs"/>
              </a:rPr>
              <a:t>angolo</a:t>
            </a:r>
            <a:r>
              <a:rPr kumimoji="0" lang="it-IT" altLang="it-IT" sz="1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 Chiesa S. Domenico </a:t>
            </a:r>
          </a:p>
        </p:txBody>
      </p:sp>
      <p:sp>
        <p:nvSpPr>
          <p:cNvPr id="5125" name="CasellaDiTesto 6">
            <a:extLst>
              <a:ext uri="{FF2B5EF4-FFF2-40B4-BE49-F238E27FC236}">
                <a16:creationId xmlns:a16="http://schemas.microsoft.com/office/drawing/2014/main" id="{BEE640F2-12B7-F94B-8509-BD286D187C84}"/>
              </a:ext>
            </a:extLst>
          </p:cNvPr>
          <p:cNvSpPr txBox="1">
            <a:spLocks noChangeArrowheads="1"/>
          </p:cNvSpPr>
          <p:nvPr/>
        </p:nvSpPr>
        <p:spPr bwMode="auto">
          <a:xfrm>
            <a:off x="684213" y="5375275"/>
            <a:ext cx="20875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FF0000"/>
                </a:solidFill>
                <a:effectLst/>
                <a:uLnTx/>
                <a:uFillTx/>
                <a:latin typeface="Arial" panose="020B0604020202020204" pitchFamily="34" charset="0"/>
                <a:ea typeface="+mn-ea"/>
                <a:cs typeface="+mn-cs"/>
              </a:rPr>
              <a:t>VENOSA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FF0000"/>
                </a:solidFill>
                <a:effectLst/>
                <a:uLnTx/>
                <a:uFillTx/>
                <a:latin typeface="Arial" panose="020B0604020202020204" pitchFamily="34" charset="0"/>
                <a:ea typeface="+mn-ea"/>
                <a:cs typeface="+mn-cs"/>
              </a:rPr>
              <a:t>via V. Emanuele II </a:t>
            </a:r>
          </a:p>
        </p:txBody>
      </p:sp>
    </p:spTree>
    <p:extLst>
      <p:ext uri="{BB962C8B-B14F-4D97-AF65-F5344CB8AC3E}">
        <p14:creationId xmlns:p14="http://schemas.microsoft.com/office/powerpoint/2010/main" val="32821022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DSC01017">
            <a:extLst>
              <a:ext uri="{FF2B5EF4-FFF2-40B4-BE49-F238E27FC236}">
                <a16:creationId xmlns:a16="http://schemas.microsoft.com/office/drawing/2014/main" id="{F85CF25D-480A-8E40-8FFB-A5931441E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325" y="728663"/>
            <a:ext cx="3995738"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6" descr="DSC01019">
            <a:extLst>
              <a:ext uri="{FF2B5EF4-FFF2-40B4-BE49-F238E27FC236}">
                <a16:creationId xmlns:a16="http://schemas.microsoft.com/office/drawing/2014/main" id="{C599119E-1CCE-7144-BA6D-532A266715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2150"/>
            <a:ext cx="7164388" cy="53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CasellaDiTesto 5">
            <a:extLst>
              <a:ext uri="{FF2B5EF4-FFF2-40B4-BE49-F238E27FC236}">
                <a16:creationId xmlns:a16="http://schemas.microsoft.com/office/drawing/2014/main" id="{D0A43610-F30D-5E41-9D2D-277A96522C5D}"/>
              </a:ext>
            </a:extLst>
          </p:cNvPr>
          <p:cNvSpPr txBox="1">
            <a:spLocks noChangeArrowheads="1"/>
          </p:cNvSpPr>
          <p:nvPr/>
        </p:nvSpPr>
        <p:spPr bwMode="auto">
          <a:xfrm>
            <a:off x="1727200" y="6275388"/>
            <a:ext cx="5437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FF0000"/>
                </a:solidFill>
                <a:effectLst/>
                <a:uLnTx/>
                <a:uFillTx/>
                <a:latin typeface="Arial" panose="020B0604020202020204" pitchFamily="34" charset="0"/>
                <a:ea typeface="+mn-ea"/>
                <a:cs typeface="+mn-cs"/>
              </a:rPr>
              <a:t>VENOSA vico 2° San Martino </a:t>
            </a:r>
          </a:p>
        </p:txBody>
      </p:sp>
      <p:sp>
        <p:nvSpPr>
          <p:cNvPr id="6149" name="CasellaDiTesto 1">
            <a:extLst>
              <a:ext uri="{FF2B5EF4-FFF2-40B4-BE49-F238E27FC236}">
                <a16:creationId xmlns:a16="http://schemas.microsoft.com/office/drawing/2014/main" id="{43E7974D-BC62-B643-86CE-7ADF81324805}"/>
              </a:ext>
            </a:extLst>
          </p:cNvPr>
          <p:cNvSpPr txBox="1">
            <a:spLocks noChangeArrowheads="1"/>
          </p:cNvSpPr>
          <p:nvPr/>
        </p:nvSpPr>
        <p:spPr bwMode="auto">
          <a:xfrm>
            <a:off x="2916238" y="211138"/>
            <a:ext cx="3168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400" b="0" i="1" u="none" strike="noStrike" kern="1200" cap="none" spc="0" normalizeH="0" baseline="0" noProof="0">
                <a:ln>
                  <a:noFill/>
                </a:ln>
                <a:solidFill>
                  <a:srgbClr val="002060"/>
                </a:solidFill>
                <a:effectLst/>
                <a:uLnTx/>
                <a:uFillTx/>
                <a:latin typeface="Arial" panose="020B0604020202020204" pitchFamily="34" charset="0"/>
                <a:ea typeface="+mn-ea"/>
                <a:cs typeface="+mn-cs"/>
              </a:rPr>
              <a:t>CAPICHIAVE in vista su edifici privati</a:t>
            </a:r>
          </a:p>
        </p:txBody>
      </p:sp>
    </p:spTree>
    <p:extLst>
      <p:ext uri="{BB962C8B-B14F-4D97-AF65-F5344CB8AC3E}">
        <p14:creationId xmlns:p14="http://schemas.microsoft.com/office/powerpoint/2010/main" val="1287685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3913" y="-171450"/>
            <a:ext cx="13320713" cy="748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p:nvPr/>
        </p:nvSpPr>
        <p:spPr>
          <a:xfrm>
            <a:off x="4597400" y="1398588"/>
            <a:ext cx="4176713" cy="647700"/>
          </a:xfrm>
          <a:prstGeom prst="rect">
            <a:avLst/>
          </a:prstGeom>
          <a:noFill/>
        </p:spPr>
        <p:txBody>
          <a:bodyPr>
            <a:spAutoFit/>
          </a:bodyPr>
          <a:lstStyle/>
          <a:p>
            <a:pPr algn="r" fontAlgn="auto">
              <a:spcBef>
                <a:spcPts val="0"/>
              </a:spcBef>
              <a:spcAft>
                <a:spcPts val="0"/>
              </a:spcAft>
              <a:defRPr/>
            </a:pPr>
            <a:r>
              <a:rPr lang="it-IT" sz="3600" b="1" dirty="0">
                <a:latin typeface="+mn-lt"/>
                <a:cs typeface="Arial" charset="0"/>
              </a:rPr>
              <a:t>Moto </a:t>
            </a:r>
            <a:r>
              <a:rPr lang="it-IT" sz="3600" b="1" dirty="0">
                <a:solidFill>
                  <a:srgbClr val="FF0000"/>
                </a:solidFill>
                <a:effectLst>
                  <a:outerShdw blurRad="38100" dist="38100" dir="2700000" algn="tl">
                    <a:srgbClr val="000000">
                      <a:alpha val="43137"/>
                    </a:srgbClr>
                  </a:outerShdw>
                </a:effectLst>
                <a:latin typeface="+mn-lt"/>
                <a:cs typeface="Arial" charset="0"/>
              </a:rPr>
              <a:t>ondulatorio</a:t>
            </a:r>
          </a:p>
        </p:txBody>
      </p:sp>
      <p:sp>
        <p:nvSpPr>
          <p:cNvPr id="16388" name="CasellaDiTesto 4"/>
          <p:cNvSpPr txBox="1">
            <a:spLocks noChangeArrowheads="1"/>
          </p:cNvSpPr>
          <p:nvPr/>
        </p:nvSpPr>
        <p:spPr bwMode="auto">
          <a:xfrm>
            <a:off x="4211638" y="2609850"/>
            <a:ext cx="4953000" cy="4032250"/>
          </a:xfrm>
          <a:prstGeom prst="rect">
            <a:avLst/>
          </a:prstGeom>
          <a:solidFill>
            <a:srgbClr val="305480"/>
          </a:solidFill>
          <a:ln>
            <a:noFill/>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auto" hangingPunct="1">
              <a:spcBef>
                <a:spcPct val="0"/>
              </a:spcBef>
              <a:spcAft>
                <a:spcPts val="0"/>
              </a:spcAft>
              <a:buFontTx/>
              <a:buNone/>
              <a:defRPr/>
            </a:pPr>
            <a:r>
              <a:rPr lang="it-IT" altLang="it-IT" sz="2400" b="1" dirty="0">
                <a:solidFill>
                  <a:srgbClr val="FFC000"/>
                </a:solidFill>
                <a:cs typeface="Arial" charset="0"/>
              </a:rPr>
              <a:t>Le fondazioni, quando vengono raggiunte dalle onde sismiche, le trasmettono alla sovrastruttura provocando l’oscillazione dell’edificio. In tale </a:t>
            </a:r>
            <a:r>
              <a:rPr lang="it-IT" altLang="it-IT" sz="2800" b="1" dirty="0">
                <a:solidFill>
                  <a:schemeClr val="bg1"/>
                </a:solidFill>
                <a:effectLst>
                  <a:outerShdw blurRad="38100" dist="38100" dir="2700000" algn="tl">
                    <a:srgbClr val="000000">
                      <a:alpha val="43137"/>
                    </a:srgbClr>
                  </a:outerShdw>
                </a:effectLst>
                <a:cs typeface="Arial" charset="0"/>
              </a:rPr>
              <a:t>moto alternato </a:t>
            </a:r>
            <a:r>
              <a:rPr lang="it-IT" altLang="it-IT" sz="2400" b="1" dirty="0">
                <a:solidFill>
                  <a:srgbClr val="FFC000"/>
                </a:solidFill>
                <a:cs typeface="Arial" charset="0"/>
              </a:rPr>
              <a:t>la struttura subisce </a:t>
            </a:r>
            <a:r>
              <a:rPr lang="it-IT" altLang="it-IT" sz="2800" b="1" dirty="0">
                <a:solidFill>
                  <a:srgbClr val="00B0F0"/>
                </a:solidFill>
                <a:effectLst>
                  <a:outerShdw blurRad="38100" dist="38100" dir="2700000" algn="tl">
                    <a:srgbClr val="000000">
                      <a:alpha val="43137"/>
                    </a:srgbClr>
                  </a:outerShdw>
                </a:effectLst>
                <a:cs typeface="Arial" charset="0"/>
              </a:rPr>
              <a:t>forze di inerzia </a:t>
            </a:r>
            <a:r>
              <a:rPr lang="it-IT" altLang="it-IT" sz="2400" b="1" dirty="0">
                <a:solidFill>
                  <a:srgbClr val="FFC000"/>
                </a:solidFill>
                <a:cs typeface="Arial" charset="0"/>
              </a:rPr>
              <a:t>proporzionali alle masse e quindi ai pesi dell’edificio. </a:t>
            </a:r>
            <a:r>
              <a:rPr lang="it-IT" altLang="it-IT" sz="2400" b="1" dirty="0">
                <a:solidFill>
                  <a:schemeClr val="bg1"/>
                </a:solidFill>
                <a:cs typeface="Arial" charset="0"/>
              </a:rPr>
              <a:t>Il moto (e cioè la </a:t>
            </a:r>
            <a:r>
              <a:rPr lang="it-IT" altLang="it-IT" sz="2800" b="1" dirty="0">
                <a:solidFill>
                  <a:srgbClr val="92D050"/>
                </a:solidFill>
                <a:effectLst>
                  <a:outerShdw blurRad="38100" dist="38100" dir="2700000" algn="tl">
                    <a:srgbClr val="000000">
                      <a:alpha val="43137"/>
                    </a:srgbClr>
                  </a:outerShdw>
                </a:effectLst>
                <a:cs typeface="Arial" charset="0"/>
              </a:rPr>
              <a:t>risposta</a:t>
            </a:r>
            <a:r>
              <a:rPr lang="it-IT" altLang="it-IT" sz="2400" b="1" dirty="0">
                <a:solidFill>
                  <a:schemeClr val="bg1"/>
                </a:solidFill>
                <a:cs typeface="Arial" charset="0"/>
              </a:rPr>
              <a:t>) è regolato dalla </a:t>
            </a:r>
            <a:r>
              <a:rPr lang="it-IT" altLang="it-IT" sz="2800" b="1" dirty="0">
                <a:solidFill>
                  <a:srgbClr val="92D050"/>
                </a:solidFill>
                <a:cs typeface="Arial" charset="0"/>
              </a:rPr>
              <a:t>rigidezza</a:t>
            </a:r>
            <a:r>
              <a:rPr lang="it-IT" altLang="it-IT" sz="2400" b="1" dirty="0">
                <a:solidFill>
                  <a:srgbClr val="92D050"/>
                </a:solidFill>
                <a:cs typeface="Arial" charset="0"/>
              </a:rPr>
              <a:t> </a:t>
            </a:r>
            <a:r>
              <a:rPr lang="it-IT" altLang="it-IT" sz="2400" b="1" dirty="0">
                <a:solidFill>
                  <a:schemeClr val="bg1"/>
                </a:solidFill>
                <a:cs typeface="Arial" charset="0"/>
              </a:rPr>
              <a:t>e dalla </a:t>
            </a:r>
            <a:r>
              <a:rPr lang="it-IT" altLang="it-IT" sz="2800" b="1" dirty="0">
                <a:solidFill>
                  <a:srgbClr val="92D050"/>
                </a:solidFill>
                <a:cs typeface="Arial" charset="0"/>
              </a:rPr>
              <a:t>massa</a:t>
            </a:r>
            <a:r>
              <a:rPr lang="it-IT" altLang="it-IT" sz="2400" b="1" dirty="0">
                <a:solidFill>
                  <a:srgbClr val="92D050"/>
                </a:solidFill>
                <a:cs typeface="Arial" charset="0"/>
              </a:rPr>
              <a:t> </a:t>
            </a:r>
            <a:r>
              <a:rPr lang="it-IT" altLang="it-IT" sz="2400" b="1" dirty="0">
                <a:solidFill>
                  <a:schemeClr val="bg1"/>
                </a:solidFill>
                <a:cs typeface="Arial" charset="0"/>
              </a:rPr>
              <a:t>dell’edificio</a:t>
            </a:r>
            <a:r>
              <a:rPr lang="it-IT" altLang="it-IT" sz="2400" b="1" dirty="0">
                <a:solidFill>
                  <a:srgbClr val="00B0F0"/>
                </a:solidFill>
                <a:cs typeface="Arial" charset="0"/>
              </a:rPr>
              <a:t>. </a:t>
            </a:r>
          </a:p>
        </p:txBody>
      </p:sp>
      <p:sp>
        <p:nvSpPr>
          <p:cNvPr id="6" name="Rettangolo 5"/>
          <p:cNvSpPr/>
          <p:nvPr/>
        </p:nvSpPr>
        <p:spPr>
          <a:xfrm>
            <a:off x="107950" y="2711450"/>
            <a:ext cx="360363" cy="2662238"/>
          </a:xfrm>
          <a:prstGeom prst="rect">
            <a:avLst/>
          </a:prstGeom>
          <a:solidFill>
            <a:srgbClr val="2564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 name="Rettangolo 1"/>
          <p:cNvSpPr/>
          <p:nvPr/>
        </p:nvSpPr>
        <p:spPr>
          <a:xfrm>
            <a:off x="0" y="2711450"/>
            <a:ext cx="454025" cy="4217988"/>
          </a:xfrm>
          <a:prstGeom prst="rect">
            <a:avLst/>
          </a:prstGeom>
          <a:solidFill>
            <a:srgbClr val="3054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Tree>
    <p:extLst>
      <p:ext uri="{BB962C8B-B14F-4D97-AF65-F5344CB8AC3E}">
        <p14:creationId xmlns:p14="http://schemas.microsoft.com/office/powerpoint/2010/main" val="27534865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olo 1"/>
          <p:cNvSpPr>
            <a:spLocks noGrp="1"/>
          </p:cNvSpPr>
          <p:nvPr>
            <p:ph type="title"/>
          </p:nvPr>
        </p:nvSpPr>
        <p:spPr>
          <a:xfrm>
            <a:off x="457200" y="361950"/>
            <a:ext cx="8229600" cy="1143000"/>
          </a:xfrm>
        </p:spPr>
        <p:txBody>
          <a:bodyPr/>
          <a:lstStyle/>
          <a:p>
            <a:pPr eaLnBrk="1" hangingPunct="1"/>
            <a:r>
              <a:rPr lang="it-IT" altLang="it-IT" sz="3600"/>
              <a:t>Ordine di priorità di possibili vulnerabilità</a:t>
            </a:r>
            <a:r>
              <a:rPr lang="it-IT" altLang="it-IT" sz="2400"/>
              <a:t> per le costruzioni in muratura</a:t>
            </a:r>
            <a:endParaRPr lang="it-IT" altLang="it-IT" sz="3600"/>
          </a:p>
        </p:txBody>
      </p:sp>
      <p:sp>
        <p:nvSpPr>
          <p:cNvPr id="45059" name="Segnaposto contenuto 2"/>
          <p:cNvSpPr>
            <a:spLocks noGrp="1"/>
          </p:cNvSpPr>
          <p:nvPr>
            <p:ph idx="1"/>
          </p:nvPr>
        </p:nvSpPr>
        <p:spPr>
          <a:xfrm>
            <a:off x="468313" y="1844675"/>
            <a:ext cx="8229600" cy="2447925"/>
          </a:xfrm>
        </p:spPr>
        <p:txBody>
          <a:bodyPr/>
          <a:lstStyle/>
          <a:p>
            <a:pPr marL="457200" indent="-457200" algn="just" eaLnBrk="1" hangingPunct="1">
              <a:buFont typeface="Book Antiqua" pitchFamily="18" charset="0"/>
              <a:buAutoNum type="arabicPeriod"/>
            </a:pPr>
            <a:r>
              <a:rPr lang="it-IT" altLang="it-IT" sz="2400" b="1" i="1"/>
              <a:t>potenziale</a:t>
            </a:r>
            <a:r>
              <a:rPr lang="it-IT" altLang="it-IT" sz="2400" i="1"/>
              <a:t> </a:t>
            </a:r>
            <a:r>
              <a:rPr lang="it-IT" altLang="it-IT" sz="2400" b="1" i="1"/>
              <a:t>collasso per </a:t>
            </a:r>
            <a:r>
              <a:rPr lang="it-IT" altLang="it-IT" sz="2400" i="1"/>
              <a:t>disgregazione di una </a:t>
            </a:r>
            <a:r>
              <a:rPr lang="it-IT" altLang="it-IT" sz="2400" b="1" i="1">
                <a:solidFill>
                  <a:srgbClr val="FF0000"/>
                </a:solidFill>
              </a:rPr>
              <a:t>inidonea tessitura</a:t>
            </a:r>
            <a:r>
              <a:rPr lang="it-IT" altLang="it-IT" sz="2400" b="1" i="1"/>
              <a:t> </a:t>
            </a:r>
            <a:r>
              <a:rPr lang="it-IT" altLang="it-IT" sz="2400" b="1" i="1">
                <a:solidFill>
                  <a:srgbClr val="FF0000"/>
                </a:solidFill>
              </a:rPr>
              <a:t>muraria</a:t>
            </a:r>
            <a:r>
              <a:rPr lang="it-IT" altLang="it-IT" sz="2400" i="1"/>
              <a:t>;</a:t>
            </a:r>
          </a:p>
          <a:p>
            <a:pPr marL="457200" indent="-457200" algn="just" eaLnBrk="1" hangingPunct="1">
              <a:buFont typeface="Book Antiqua" pitchFamily="18" charset="0"/>
              <a:buAutoNum type="arabicPeriod"/>
            </a:pPr>
            <a:r>
              <a:rPr lang="it-IT" altLang="it-IT" sz="2400" b="1" i="1"/>
              <a:t>meccanismi</a:t>
            </a:r>
            <a:r>
              <a:rPr lang="it-IT" altLang="it-IT" sz="2400" i="1"/>
              <a:t> </a:t>
            </a:r>
            <a:r>
              <a:rPr lang="it-IT" altLang="it-IT" sz="2400" b="1" i="1"/>
              <a:t>locali (di I modo)</a:t>
            </a:r>
            <a:r>
              <a:rPr lang="it-IT" altLang="it-IT" sz="2400" i="1"/>
              <a:t>, corrispondenti al </a:t>
            </a:r>
            <a:r>
              <a:rPr lang="it-IT" altLang="it-IT" sz="2400" b="1" i="1">
                <a:solidFill>
                  <a:srgbClr val="FF0000"/>
                </a:solidFill>
              </a:rPr>
              <a:t>collasso</a:t>
            </a:r>
            <a:r>
              <a:rPr lang="it-IT" altLang="it-IT" sz="2400" b="1" i="1"/>
              <a:t> </a:t>
            </a:r>
            <a:r>
              <a:rPr lang="it-IT" altLang="it-IT" sz="2400" i="1"/>
              <a:t>delle </a:t>
            </a:r>
            <a:r>
              <a:rPr lang="it-IT" altLang="it-IT" sz="2400" b="1" i="1">
                <a:solidFill>
                  <a:srgbClr val="FF0000"/>
                </a:solidFill>
              </a:rPr>
              <a:t>pareti</a:t>
            </a:r>
            <a:r>
              <a:rPr lang="it-IT" altLang="it-IT" sz="2400" b="1" i="1"/>
              <a:t> </a:t>
            </a:r>
            <a:r>
              <a:rPr lang="it-IT" altLang="it-IT" sz="2400" i="1"/>
              <a:t>murarie </a:t>
            </a:r>
            <a:r>
              <a:rPr lang="it-IT" altLang="it-IT" sz="2400" b="1" i="1">
                <a:solidFill>
                  <a:srgbClr val="FF0000"/>
                </a:solidFill>
              </a:rPr>
              <a:t>al di fuori del loro piano</a:t>
            </a:r>
            <a:r>
              <a:rPr lang="it-IT" altLang="it-IT" sz="2400" i="1"/>
              <a:t>;</a:t>
            </a:r>
          </a:p>
          <a:p>
            <a:pPr marL="457200" indent="-457200" algn="just" eaLnBrk="1" hangingPunct="1">
              <a:buFont typeface="Book Antiqua" pitchFamily="18" charset="0"/>
              <a:buAutoNum type="arabicPeriod"/>
            </a:pPr>
            <a:r>
              <a:rPr lang="it-IT" altLang="it-IT" sz="2400" b="1" i="1"/>
              <a:t>meccanismi</a:t>
            </a:r>
            <a:r>
              <a:rPr lang="it-IT" altLang="it-IT" sz="2400" i="1"/>
              <a:t> </a:t>
            </a:r>
            <a:r>
              <a:rPr lang="it-IT" altLang="it-IT" sz="2400" b="1" i="1"/>
              <a:t>globali (di II modo)</a:t>
            </a:r>
            <a:r>
              <a:rPr lang="it-IT" altLang="it-IT" sz="2400" i="1"/>
              <a:t>, dipendenti dal </a:t>
            </a:r>
            <a:r>
              <a:rPr lang="it-IT" altLang="it-IT" sz="2400" b="1" i="1">
                <a:solidFill>
                  <a:srgbClr val="FF0000"/>
                </a:solidFill>
              </a:rPr>
              <a:t>collasso</a:t>
            </a:r>
            <a:r>
              <a:rPr lang="it-IT" altLang="it-IT" sz="2400" i="1"/>
              <a:t> delle </a:t>
            </a:r>
            <a:r>
              <a:rPr lang="it-IT" altLang="it-IT" sz="2400" b="1" i="1">
                <a:solidFill>
                  <a:srgbClr val="FF0000"/>
                </a:solidFill>
              </a:rPr>
              <a:t>pareti</a:t>
            </a:r>
            <a:r>
              <a:rPr lang="it-IT" altLang="it-IT" sz="2400" i="1"/>
              <a:t> murarie </a:t>
            </a:r>
            <a:r>
              <a:rPr lang="it-IT" altLang="it-IT" sz="2400" b="1" i="1">
                <a:solidFill>
                  <a:srgbClr val="FF0000"/>
                </a:solidFill>
              </a:rPr>
              <a:t>nel loro piano</a:t>
            </a:r>
            <a:r>
              <a:rPr lang="it-IT" altLang="it-IT" sz="2400" i="1"/>
              <a:t>.</a:t>
            </a:r>
          </a:p>
        </p:txBody>
      </p:sp>
      <p:sp>
        <p:nvSpPr>
          <p:cNvPr id="4" name="Rettangolo 3"/>
          <p:cNvSpPr/>
          <p:nvPr/>
        </p:nvSpPr>
        <p:spPr>
          <a:xfrm>
            <a:off x="468313" y="1882775"/>
            <a:ext cx="8207375" cy="1603375"/>
          </a:xfrm>
          <a:prstGeom prst="rect">
            <a:avLst/>
          </a:prstGeom>
          <a:noFill/>
          <a:ln w="5715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 name="Rettangolo 4"/>
          <p:cNvSpPr/>
          <p:nvPr/>
        </p:nvSpPr>
        <p:spPr>
          <a:xfrm>
            <a:off x="468313" y="4329113"/>
            <a:ext cx="8207375" cy="1498600"/>
          </a:xfrm>
          <a:prstGeom prst="rect">
            <a:avLst/>
          </a:prstGeom>
          <a:noFill/>
          <a:ln w="57150">
            <a:solidFill>
              <a:schemeClr val="accent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9" name="CasellaDiTesto 8"/>
          <p:cNvSpPr txBox="1">
            <a:spLocks noChangeArrowheads="1"/>
          </p:cNvSpPr>
          <p:nvPr/>
        </p:nvSpPr>
        <p:spPr bwMode="auto">
          <a:xfrm>
            <a:off x="468313" y="4292600"/>
            <a:ext cx="82073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just" eaLnBrk="1" hangingPunct="1">
              <a:spcBef>
                <a:spcPct val="0"/>
              </a:spcBef>
              <a:buFontTx/>
              <a:buNone/>
            </a:pPr>
            <a:r>
              <a:rPr lang="it-IT" altLang="it-IT" sz="2400" i="1"/>
              <a:t>Comportamento complesso di edifici costituenti “</a:t>
            </a:r>
            <a:r>
              <a:rPr lang="it-IT" altLang="it-IT" sz="2400" b="1" i="1"/>
              <a:t>aggregato strutturale</a:t>
            </a:r>
            <a:r>
              <a:rPr lang="it-IT" altLang="it-IT" sz="2400" i="1"/>
              <a:t>” che comporta la necessità di tenere conto delle possibili </a:t>
            </a:r>
            <a:r>
              <a:rPr lang="it-IT" altLang="it-IT" sz="2400" b="1" i="1">
                <a:solidFill>
                  <a:srgbClr val="FF0000"/>
                </a:solidFill>
              </a:rPr>
              <a:t>interazioni tra edifici contigui con particolare attenzione agli edifici di testata</a:t>
            </a:r>
            <a:r>
              <a:rPr lang="it-IT" altLang="it-IT" sz="2400" i="1"/>
              <a:t>.</a:t>
            </a:r>
          </a:p>
        </p:txBody>
      </p:sp>
      <p:sp>
        <p:nvSpPr>
          <p:cNvPr id="7" name="CasellaDiTesto 6"/>
          <p:cNvSpPr txBox="1">
            <a:spLocks noChangeArrowheads="1"/>
          </p:cNvSpPr>
          <p:nvPr/>
        </p:nvSpPr>
        <p:spPr bwMode="auto">
          <a:xfrm>
            <a:off x="3419475" y="5891213"/>
            <a:ext cx="3957638" cy="922337"/>
          </a:xfrm>
          <a:prstGeom prst="rect">
            <a:avLst/>
          </a:prstGeom>
          <a:solidFill>
            <a:srgbClr val="FFFF00"/>
          </a:solidFill>
          <a:ln>
            <a:noFill/>
          </a:ln>
          <a:extLst/>
        </p:spPr>
        <p:txBody>
          <a:bodyPr>
            <a:spAutoFit/>
          </a:bodyPr>
          <a:lstStyle>
            <a:lvl1pPr eaLnBrk="0" hangingPunct="0">
              <a:spcBef>
                <a:spcPct val="20000"/>
              </a:spcBef>
              <a:buFont typeface="Arial" pitchFamily="34" charset="0"/>
              <a:buChar char="•"/>
              <a:defRPr sz="3200">
                <a:solidFill>
                  <a:schemeClr val="tx1"/>
                </a:solidFill>
                <a:latin typeface="Book Antiqua" pitchFamily="18" charset="0"/>
              </a:defRPr>
            </a:lvl1pPr>
            <a:lvl2pPr marL="742950" indent="-285750" eaLnBrk="0" hangingPunct="0">
              <a:spcBef>
                <a:spcPct val="20000"/>
              </a:spcBef>
              <a:buFont typeface="Arial" pitchFamily="34" charset="0"/>
              <a:buChar char="–"/>
              <a:defRPr sz="2800">
                <a:solidFill>
                  <a:schemeClr val="tx1"/>
                </a:solidFill>
                <a:latin typeface="Book Antiqua" pitchFamily="18" charset="0"/>
              </a:defRPr>
            </a:lvl2pPr>
            <a:lvl3pPr marL="1143000" indent="-228600" eaLnBrk="0" hangingPunct="0">
              <a:spcBef>
                <a:spcPct val="20000"/>
              </a:spcBef>
              <a:buFont typeface="Arial" pitchFamily="34" charset="0"/>
              <a:buChar char="•"/>
              <a:defRPr sz="2400">
                <a:solidFill>
                  <a:schemeClr val="tx1"/>
                </a:solidFill>
                <a:latin typeface="Book Antiqua" pitchFamily="18" charset="0"/>
              </a:defRPr>
            </a:lvl3pPr>
            <a:lvl4pPr marL="1600200" indent="-228600" eaLnBrk="0" hangingPunct="0">
              <a:spcBef>
                <a:spcPct val="20000"/>
              </a:spcBef>
              <a:buFont typeface="Arial" pitchFamily="34" charset="0"/>
              <a:buChar char="–"/>
              <a:defRPr sz="2000">
                <a:solidFill>
                  <a:schemeClr val="tx1"/>
                </a:solidFill>
                <a:latin typeface="Book Antiqua" pitchFamily="18" charset="0"/>
              </a:defRPr>
            </a:lvl4pPr>
            <a:lvl5pPr marL="2057400" indent="-228600" eaLnBrk="0" hangingPunct="0">
              <a:spcBef>
                <a:spcPct val="20000"/>
              </a:spcBef>
              <a:buFont typeface="Arial" pitchFamily="34" charset="0"/>
              <a:buChar char="»"/>
              <a:defRPr sz="2000">
                <a:solidFill>
                  <a:schemeClr val="tx1"/>
                </a:solidFill>
                <a:latin typeface="Book Antiqu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9pPr>
          </a:lstStyle>
          <a:p>
            <a:pPr algn="ctr" eaLnBrk="1" fontAlgn="auto" hangingPunct="1">
              <a:spcBef>
                <a:spcPct val="0"/>
              </a:spcBef>
              <a:spcAft>
                <a:spcPts val="0"/>
              </a:spcAft>
              <a:buFontTx/>
              <a:buNone/>
              <a:defRPr/>
            </a:pPr>
            <a:r>
              <a:rPr lang="it-IT" altLang="it-IT" sz="1800" b="1" dirty="0">
                <a:solidFill>
                  <a:srgbClr val="0070C0"/>
                </a:solidFill>
                <a:latin typeface="Calibri" pitchFamily="34" charset="0"/>
                <a:cs typeface="+mn-cs"/>
              </a:rPr>
              <a:t>Questione già resa molto evidente dal quadro dei danni sul centro storico di Parma per il </a:t>
            </a:r>
            <a:r>
              <a:rPr lang="it-IT" altLang="it-IT" sz="1800" b="1" dirty="0">
                <a:solidFill>
                  <a:srgbClr val="0070C0"/>
                </a:solidFill>
                <a:effectLst>
                  <a:outerShdw blurRad="38100" dist="38100" dir="2700000" algn="tl">
                    <a:srgbClr val="000000">
                      <a:alpha val="43137"/>
                    </a:srgbClr>
                  </a:outerShdw>
                </a:effectLst>
                <a:latin typeface="Calibri" pitchFamily="34" charset="0"/>
                <a:cs typeface="+mn-cs"/>
              </a:rPr>
              <a:t>terremoto del 9 </a:t>
            </a:r>
            <a:r>
              <a:rPr lang="it-IT" altLang="it-IT" sz="1800" b="1" dirty="0" err="1">
                <a:solidFill>
                  <a:srgbClr val="0070C0"/>
                </a:solidFill>
                <a:effectLst>
                  <a:outerShdw blurRad="38100" dist="38100" dir="2700000" algn="tl">
                    <a:srgbClr val="000000">
                      <a:alpha val="43137"/>
                    </a:srgbClr>
                  </a:outerShdw>
                </a:effectLst>
                <a:latin typeface="Calibri" pitchFamily="34" charset="0"/>
                <a:cs typeface="+mn-cs"/>
              </a:rPr>
              <a:t>nov</a:t>
            </a:r>
            <a:r>
              <a:rPr lang="it-IT" altLang="it-IT" sz="1800" b="1" dirty="0">
                <a:solidFill>
                  <a:srgbClr val="0070C0"/>
                </a:solidFill>
                <a:effectLst>
                  <a:outerShdw blurRad="38100" dist="38100" dir="2700000" algn="tl">
                    <a:srgbClr val="000000">
                      <a:alpha val="43137"/>
                    </a:srgbClr>
                  </a:outerShdw>
                </a:effectLst>
                <a:latin typeface="Calibri" pitchFamily="34" charset="0"/>
                <a:cs typeface="+mn-cs"/>
              </a:rPr>
              <a:t> 1983 </a:t>
            </a:r>
          </a:p>
        </p:txBody>
      </p:sp>
      <p:sp>
        <p:nvSpPr>
          <p:cNvPr id="8" name="Freccia circolare a sinistra 7"/>
          <p:cNvSpPr/>
          <p:nvPr/>
        </p:nvSpPr>
        <p:spPr>
          <a:xfrm>
            <a:off x="7524750" y="5589588"/>
            <a:ext cx="503238" cy="519112"/>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solidFill>
                <a:schemeClr val="tx1"/>
              </a:solidFill>
            </a:endParaRPr>
          </a:p>
        </p:txBody>
      </p:sp>
      <p:sp>
        <p:nvSpPr>
          <p:cNvPr id="11" name="CasellaDiTesto 10"/>
          <p:cNvSpPr txBox="1"/>
          <p:nvPr/>
        </p:nvSpPr>
        <p:spPr>
          <a:xfrm>
            <a:off x="7508875" y="6421438"/>
            <a:ext cx="735013" cy="369887"/>
          </a:xfrm>
          <a:prstGeom prst="rect">
            <a:avLst/>
          </a:prstGeom>
          <a:solidFill>
            <a:schemeClr val="accent5">
              <a:lumMod val="20000"/>
              <a:lumOff val="80000"/>
            </a:schemeClr>
          </a:solidFill>
        </p:spPr>
        <p:txBody>
          <a:bodyPr>
            <a:spAutoFit/>
          </a:bodyPr>
          <a:lstStyle/>
          <a:p>
            <a:pPr fontAlgn="auto">
              <a:spcBef>
                <a:spcPts val="0"/>
              </a:spcBef>
              <a:spcAft>
                <a:spcPts val="0"/>
              </a:spcAft>
              <a:defRPr/>
            </a:pPr>
            <a:r>
              <a:rPr lang="it-IT" b="1" dirty="0">
                <a:solidFill>
                  <a:srgbClr val="FF0000"/>
                </a:solidFill>
                <a:effectLst>
                  <a:outerShdw blurRad="38100" dist="38100" dir="2700000" algn="tl">
                    <a:srgbClr val="000000">
                      <a:alpha val="43137"/>
                    </a:srgbClr>
                  </a:outerShdw>
                </a:effectLst>
                <a:latin typeface="+mn-lt"/>
                <a:cs typeface="+mn-cs"/>
              </a:rPr>
              <a:t>M 5.0</a:t>
            </a:r>
          </a:p>
        </p:txBody>
      </p:sp>
    </p:spTree>
    <p:extLst>
      <p:ext uri="{BB962C8B-B14F-4D97-AF65-F5344CB8AC3E}">
        <p14:creationId xmlns:p14="http://schemas.microsoft.com/office/powerpoint/2010/main" val="15988805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wipe(left)">
                                      <p:cBhvr>
                                        <p:cTn id="7" dur="2000"/>
                                        <p:tgtEl>
                                          <p:spTgt spid="450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5059">
                                            <p:txEl>
                                              <p:pRg st="1" end="1"/>
                                            </p:txEl>
                                          </p:spTgt>
                                        </p:tgtEl>
                                        <p:attrNameLst>
                                          <p:attrName>style.visibility</p:attrName>
                                        </p:attrNameLst>
                                      </p:cBhvr>
                                      <p:to>
                                        <p:strVal val="visible"/>
                                      </p:to>
                                    </p:set>
                                    <p:animEffect transition="in" filter="wipe(left)">
                                      <p:cBhvr>
                                        <p:cTn id="12" dur="2000"/>
                                        <p:tgtEl>
                                          <p:spTgt spid="450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5059">
                                            <p:txEl>
                                              <p:pRg st="2" end="2"/>
                                            </p:txEl>
                                          </p:spTgt>
                                        </p:tgtEl>
                                        <p:attrNameLst>
                                          <p:attrName>style.visibility</p:attrName>
                                        </p:attrNameLst>
                                      </p:cBhvr>
                                      <p:to>
                                        <p:strVal val="visible"/>
                                      </p:to>
                                    </p:set>
                                    <p:animEffect transition="in" filter="wipe(left)">
                                      <p:cBhvr>
                                        <p:cTn id="17" dur="2000"/>
                                        <p:tgtEl>
                                          <p:spTgt spid="4505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20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circle(in)">
                                      <p:cBhvr>
                                        <p:cTn id="30" dur="2000"/>
                                        <p:tgtEl>
                                          <p:spTgt spid="5"/>
                                        </p:tgtEl>
                                      </p:cBhvr>
                                    </p:animEffect>
                                  </p:childTnLst>
                                </p:cTn>
                              </p:par>
                            </p:childTnLst>
                          </p:cTn>
                        </p:par>
                        <p:par>
                          <p:cTn id="31" fill="hold" nodeType="afterGroup">
                            <p:stCondLst>
                              <p:cond delay="2000"/>
                            </p:stCondLst>
                            <p:childTnLst>
                              <p:par>
                                <p:cTn id="32" presetID="22" presetClass="entr" presetSubtype="1"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up)">
                                      <p:cBhvr>
                                        <p:cTn id="34" dur="2000"/>
                                        <p:tgtEl>
                                          <p:spTgt spid="8"/>
                                        </p:tgtEl>
                                      </p:cBhvr>
                                    </p:animEffect>
                                  </p:childTnLst>
                                </p:cTn>
                              </p:par>
                            </p:childTnLst>
                          </p:cTn>
                        </p:par>
                        <p:par>
                          <p:cTn id="35" fill="hold" nodeType="afterGroup">
                            <p:stCondLst>
                              <p:cond delay="4000"/>
                            </p:stCondLst>
                            <p:childTnLst>
                              <p:par>
                                <p:cTn id="36" presetID="22" presetClass="entr" presetSubtype="1"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up)">
                                      <p:cBhvr>
                                        <p:cTn id="38" dur="2000"/>
                                        <p:tgtEl>
                                          <p:spTgt spid="7"/>
                                        </p:tgtEl>
                                      </p:cBhvr>
                                    </p:animEffect>
                                  </p:childTnLst>
                                </p:cTn>
                              </p:par>
                            </p:childTnLst>
                          </p:cTn>
                        </p:par>
                        <p:par>
                          <p:cTn id="39" fill="hold" nodeType="afterGroup">
                            <p:stCondLst>
                              <p:cond delay="6000"/>
                            </p:stCondLst>
                            <p:childTnLst>
                              <p:par>
                                <p:cTn id="40" presetID="22" presetClass="entr" presetSubtype="8"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P spid="4" grpId="0" animBg="1"/>
      <p:bldP spid="5" grpId="0" animBg="1"/>
      <p:bldP spid="9" grpId="0"/>
      <p:bldP spid="7" grpId="0" animBg="1"/>
      <p:bldP spid="8" grpId="0" animBg="1"/>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47650" y="188913"/>
            <a:ext cx="8640763" cy="116998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1" u="none" strike="noStrike" kern="1200" cap="none" spc="0" normalizeH="0" baseline="0" noProof="0" dirty="0">
                <a:ln>
                  <a:noFill/>
                </a:ln>
                <a:solidFill>
                  <a:prstClr val="black"/>
                </a:solidFill>
                <a:effectLst/>
                <a:uLnTx/>
                <a:uFillTx/>
                <a:latin typeface="Calibri"/>
                <a:ea typeface="+mn-ea"/>
                <a:cs typeface="+mn-cs"/>
              </a:rPr>
              <a:t>«In qualche caso si osservano edifici in muratura in cui sono visibili interventi relativamente recenti, con la sovrapposizione di una </a:t>
            </a:r>
            <a:r>
              <a:rPr kumimoji="0" lang="it-IT" sz="1400" b="0" i="1" u="none" strike="noStrike" kern="1200" cap="none" spc="0" normalizeH="0" baseline="0" noProof="0" dirty="0" err="1">
                <a:ln>
                  <a:noFill/>
                </a:ln>
                <a:solidFill>
                  <a:prstClr val="black"/>
                </a:solidFill>
                <a:effectLst/>
                <a:uLnTx/>
                <a:uFillTx/>
                <a:latin typeface="Calibri"/>
                <a:ea typeface="+mn-ea"/>
                <a:cs typeface="+mn-cs"/>
              </a:rPr>
              <a:t>cordolatura</a:t>
            </a:r>
            <a:r>
              <a:rPr kumimoji="0" lang="it-IT" sz="1400" b="0" i="1" u="none" strike="noStrike" kern="1200" cap="none" spc="0" normalizeH="0" baseline="0" noProof="0" dirty="0">
                <a:ln>
                  <a:noFill/>
                </a:ln>
                <a:solidFill>
                  <a:prstClr val="black"/>
                </a:solidFill>
                <a:effectLst/>
                <a:uLnTx/>
                <a:uFillTx/>
                <a:latin typeface="Calibri"/>
                <a:ea typeface="+mn-ea"/>
                <a:cs typeface="+mn-cs"/>
              </a:rPr>
              <a:t> e una copertura in CA …. </a:t>
            </a:r>
            <a:r>
              <a:rPr kumimoji="0" lang="it-IT" sz="1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Come osservato anche in occasione del terremoto del 1997 in Umbria Marche e dell'Aquila 2009</a:t>
            </a:r>
            <a:r>
              <a:rPr kumimoji="0" lang="it-IT" sz="1400" b="0" i="1" u="none" strike="noStrike" kern="1200" cap="none" spc="0" normalizeH="0" baseline="0" noProof="0" dirty="0">
                <a:ln>
                  <a:noFill/>
                </a:ln>
                <a:solidFill>
                  <a:prstClr val="black"/>
                </a:solidFill>
                <a:effectLst/>
                <a:uLnTx/>
                <a:uFillTx/>
                <a:latin typeface="Calibri"/>
                <a:ea typeface="+mn-ea"/>
                <a:cs typeface="+mn-cs"/>
              </a:rPr>
              <a:t>, questi interventi, senza un contestuale rinforzo delle strutture verticali, hanno solitamente determinato effetti devastanti sulle murature (Fig. 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Calibri"/>
                <a:ea typeface="+mn-ea"/>
                <a:cs typeface="+mn-cs"/>
              </a:rPr>
              <a:t>(pp. 4-5 del </a:t>
            </a:r>
            <a:r>
              <a:rPr kumimoji="0" lang="it-IT" sz="1400" b="1" i="0" u="none" strike="noStrike" kern="1200" cap="none" spc="0" normalizeH="0" baseline="0" noProof="0" dirty="0">
                <a:ln>
                  <a:noFill/>
                </a:ln>
                <a:solidFill>
                  <a:srgbClr val="FF0000"/>
                </a:solidFill>
                <a:effectLst/>
                <a:uLnTx/>
                <a:uFillTx/>
                <a:latin typeface="Calibri"/>
                <a:ea typeface="+mn-ea"/>
                <a:cs typeface="+mn-cs"/>
              </a:rPr>
              <a:t>Rapporto sugli effetti macrosismici … </a:t>
            </a:r>
            <a:r>
              <a:rPr kumimoji="0" lang="it-IT" sz="14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880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75" y="1425575"/>
            <a:ext cx="9144000"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27708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Immagin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63600"/>
            <a:ext cx="4543425" cy="602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Immagin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3395663"/>
            <a:ext cx="5230813"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Casella di testo 8"/>
          <p:cNvSpPr txBox="1">
            <a:spLocks noChangeArrowheads="1"/>
          </p:cNvSpPr>
          <p:nvPr/>
        </p:nvSpPr>
        <p:spPr bwMode="auto">
          <a:xfrm>
            <a:off x="4284663" y="1125538"/>
            <a:ext cx="4751387" cy="908050"/>
          </a:xfrm>
          <a:prstGeom prst="rect">
            <a:avLst/>
          </a:prstGeom>
          <a:solidFill>
            <a:srgbClr val="FFFFFF"/>
          </a:solidFill>
          <a:ln w="6350">
            <a:solidFill>
              <a:srgbClr val="000000"/>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1000"/>
              </a:spcAft>
              <a:buClrTx/>
              <a:buSzTx/>
              <a:buFontTx/>
              <a:buNone/>
              <a:tabLst/>
              <a:defRPr/>
            </a:pPr>
            <a:r>
              <a:rPr kumimoji="0" lang="it-IT" altLang="it-IT" sz="1600" b="1" i="1" u="none" strike="noStrike" kern="1200" cap="none" spc="0" normalizeH="0" baseline="0" noProof="0">
                <a:ln>
                  <a:noFill/>
                </a:ln>
                <a:solidFill>
                  <a:prstClr val="black"/>
                </a:solidFill>
                <a:effectLst/>
                <a:uLnTx/>
                <a:uFillTx/>
                <a:latin typeface="TimesNewRoman"/>
                <a:ea typeface="+mn-ea"/>
                <a:cs typeface="+mn-cs"/>
              </a:rPr>
              <a:t>Villa Sant’Angelo </a:t>
            </a:r>
            <a:r>
              <a:rPr kumimoji="0" lang="it-IT" altLang="it-IT" sz="1600" b="0" i="1" u="none" strike="noStrike" kern="1200" cap="none" spc="0" normalizeH="0" baseline="0" noProof="0">
                <a:ln>
                  <a:noFill/>
                </a:ln>
                <a:solidFill>
                  <a:prstClr val="black"/>
                </a:solidFill>
                <a:effectLst/>
                <a:uLnTx/>
                <a:uFillTx/>
                <a:latin typeface="TimesNewRoman"/>
                <a:ea typeface="+mn-ea"/>
                <a:cs typeface="+mn-cs"/>
              </a:rPr>
              <a:t>(AQ)</a:t>
            </a:r>
            <a:r>
              <a:rPr kumimoji="0" lang="it-IT" altLang="it-IT" sz="1600" b="0" i="0" u="none" strike="noStrike" kern="1200" cap="none" spc="0" normalizeH="0" baseline="0" noProof="0">
                <a:ln>
                  <a:noFill/>
                </a:ln>
                <a:solidFill>
                  <a:prstClr val="black"/>
                </a:solidFill>
                <a:effectLst/>
                <a:uLnTx/>
                <a:uFillTx/>
                <a:latin typeface="TimesNewRoman"/>
                <a:ea typeface="+mn-ea"/>
                <a:cs typeface="+mn-cs"/>
              </a:rPr>
              <a:t> - Edificio in muratura di pietrame listata, copertura in legno e pietre angolari. Capichiave delle catene al primo piano.</a:t>
            </a:r>
            <a:endParaRPr kumimoji="0" lang="it-IT" altLang="it-IT" sz="16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41989" name="Casella di testo 9"/>
          <p:cNvSpPr txBox="1">
            <a:spLocks noChangeArrowheads="1"/>
          </p:cNvSpPr>
          <p:nvPr/>
        </p:nvSpPr>
        <p:spPr bwMode="auto">
          <a:xfrm>
            <a:off x="4646613" y="2205038"/>
            <a:ext cx="4389437" cy="1081087"/>
          </a:xfrm>
          <a:prstGeom prst="rect">
            <a:avLst/>
          </a:prstGeom>
          <a:solidFill>
            <a:srgbClr val="FFFFFF"/>
          </a:solidFill>
          <a:ln w="6350">
            <a:solidFill>
              <a:srgbClr val="000000"/>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1000"/>
              </a:spcAft>
              <a:buClrTx/>
              <a:buSzTx/>
              <a:buFontTx/>
              <a:buNone/>
              <a:tabLst/>
              <a:defRPr/>
            </a:pPr>
            <a:r>
              <a:rPr kumimoji="0" lang="it-IT" altLang="it-IT" sz="1600" b="1" i="1" u="none" strike="noStrike" kern="1200" cap="none" spc="0" normalizeH="0" baseline="0" noProof="0">
                <a:ln>
                  <a:noFill/>
                </a:ln>
                <a:solidFill>
                  <a:prstClr val="black"/>
                </a:solidFill>
                <a:effectLst/>
                <a:uLnTx/>
                <a:uFillTx/>
                <a:latin typeface="TimesNewRoman"/>
                <a:ea typeface="+mn-ea"/>
                <a:cs typeface="+mn-cs"/>
              </a:rPr>
              <a:t>Colle di Roio </a:t>
            </a:r>
            <a:r>
              <a:rPr kumimoji="0" lang="it-IT" altLang="it-IT" sz="1600" b="0" i="1" u="none" strike="noStrike" kern="1200" cap="none" spc="0" normalizeH="0" baseline="0" noProof="0">
                <a:ln>
                  <a:noFill/>
                </a:ln>
                <a:solidFill>
                  <a:prstClr val="black"/>
                </a:solidFill>
                <a:effectLst/>
                <a:uLnTx/>
                <a:uFillTx/>
                <a:latin typeface="TimesNewRoman"/>
                <a:ea typeface="+mn-ea"/>
                <a:cs typeface="+mn-cs"/>
              </a:rPr>
              <a:t>(AQ)</a:t>
            </a:r>
            <a:r>
              <a:rPr kumimoji="0" lang="it-IT" altLang="it-IT" sz="1600" b="0" i="0" u="none" strike="noStrike" kern="1200" cap="none" spc="0" normalizeH="0" baseline="0" noProof="0">
                <a:ln>
                  <a:noFill/>
                </a:ln>
                <a:solidFill>
                  <a:prstClr val="black"/>
                </a:solidFill>
                <a:effectLst/>
                <a:uLnTx/>
                <a:uFillTx/>
                <a:latin typeface="TimesNewRoman"/>
                <a:ea typeface="+mn-ea"/>
                <a:cs typeface="+mn-cs"/>
              </a:rPr>
              <a:t> – Edificio in muratura in pietrame non squadrato con malta argillosa e copertura pesante in c.a. </a:t>
            </a:r>
            <a:r>
              <a:rPr kumimoji="0" lang="it-IT" altLang="it-IT" sz="1600" b="1" i="0" u="none" strike="noStrike" kern="1200" cap="none" spc="0" normalizeH="0" baseline="0" noProof="0">
                <a:ln>
                  <a:noFill/>
                </a:ln>
                <a:solidFill>
                  <a:srgbClr val="FF0000"/>
                </a:solidFill>
                <a:effectLst/>
                <a:uLnTx/>
                <a:uFillTx/>
                <a:latin typeface="TimesNewRoman"/>
                <a:ea typeface="+mn-ea"/>
                <a:cs typeface="+mn-cs"/>
              </a:rPr>
              <a:t>Effetto negativo di un tetto pesante e rigido</a:t>
            </a:r>
            <a:endParaRPr kumimoji="0" lang="it-IT" altLang="it-IT" sz="16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41990" name="Casella di testo 8"/>
          <p:cNvSpPr txBox="1">
            <a:spLocks noChangeArrowheads="1"/>
          </p:cNvSpPr>
          <p:nvPr/>
        </p:nvSpPr>
        <p:spPr bwMode="auto">
          <a:xfrm>
            <a:off x="1692275" y="146050"/>
            <a:ext cx="5688013" cy="546100"/>
          </a:xfrm>
          <a:prstGeom prst="rect">
            <a:avLst/>
          </a:prstGeom>
          <a:solidFill>
            <a:srgbClr val="FFFFFF"/>
          </a:solidFill>
          <a:ln w="6350">
            <a:solidFill>
              <a:srgbClr val="000000"/>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altLang="it-IT" sz="1800" b="0" i="0" u="none" strike="noStrike" kern="1200" cap="none" spc="0" normalizeH="0" baseline="0" noProof="0">
                <a:ln>
                  <a:noFill/>
                </a:ln>
                <a:solidFill>
                  <a:srgbClr val="FF0000"/>
                </a:solidFill>
                <a:effectLst/>
                <a:uLnTx/>
                <a:uFillTx/>
                <a:latin typeface="Calibri" pitchFamily="34" charset="0"/>
                <a:ea typeface="+mn-ea"/>
                <a:cs typeface="+mn-cs"/>
              </a:rPr>
              <a:t>Terremoto in Abruzzo del 6 aprile 2009 (M</a:t>
            </a:r>
            <a:r>
              <a:rPr kumimoji="0" lang="it-IT" altLang="it-IT" sz="1800" b="0" i="0" u="none" strike="noStrike" kern="1200" cap="none" spc="0" normalizeH="0" baseline="-25000" noProof="0">
                <a:ln>
                  <a:noFill/>
                </a:ln>
                <a:solidFill>
                  <a:srgbClr val="FF0000"/>
                </a:solidFill>
                <a:effectLst/>
                <a:uLnTx/>
                <a:uFillTx/>
                <a:latin typeface="Calibri" pitchFamily="34" charset="0"/>
                <a:ea typeface="+mn-ea"/>
                <a:cs typeface="+mn-cs"/>
              </a:rPr>
              <a:t>L</a:t>
            </a:r>
            <a:r>
              <a:rPr kumimoji="0" lang="it-IT" altLang="it-IT" sz="1800" b="0" i="0" u="none" strike="noStrike" kern="1200" cap="none" spc="0" normalizeH="0" baseline="0" noProof="0">
                <a:ln>
                  <a:noFill/>
                </a:ln>
                <a:solidFill>
                  <a:srgbClr val="FF0000"/>
                </a:solidFill>
                <a:effectLst/>
                <a:uLnTx/>
                <a:uFillTx/>
                <a:latin typeface="Calibri" pitchFamily="34" charset="0"/>
                <a:ea typeface="+mn-ea"/>
                <a:cs typeface="+mn-cs"/>
              </a:rPr>
              <a:t> = 5.9; M</a:t>
            </a:r>
            <a:r>
              <a:rPr kumimoji="0" lang="it-IT" altLang="it-IT" sz="1800" b="0" i="0" u="none" strike="noStrike" kern="1200" cap="none" spc="0" normalizeH="0" baseline="-25000" noProof="0">
                <a:ln>
                  <a:noFill/>
                </a:ln>
                <a:solidFill>
                  <a:srgbClr val="FF0000"/>
                </a:solidFill>
                <a:effectLst/>
                <a:uLnTx/>
                <a:uFillTx/>
                <a:latin typeface="Calibri" pitchFamily="34" charset="0"/>
                <a:ea typeface="+mn-ea"/>
                <a:cs typeface="+mn-cs"/>
              </a:rPr>
              <a:t>w</a:t>
            </a:r>
            <a:r>
              <a:rPr kumimoji="0" lang="it-IT" altLang="it-IT" sz="1800" b="0" i="0" u="none" strike="noStrike" kern="1200" cap="none" spc="0" normalizeH="0" baseline="0" noProof="0">
                <a:ln>
                  <a:noFill/>
                </a:ln>
                <a:solidFill>
                  <a:srgbClr val="FF0000"/>
                </a:solidFill>
                <a:effectLst/>
                <a:uLnTx/>
                <a:uFillTx/>
                <a:latin typeface="Calibri" pitchFamily="34" charset="0"/>
                <a:ea typeface="+mn-ea"/>
                <a:cs typeface="+mn-cs"/>
              </a:rPr>
              <a:t> = 6.3)</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altLang="it-IT" sz="1400" b="1" i="1" u="none" strike="noStrike" kern="1200" cap="none" spc="0" normalizeH="0" baseline="0" noProof="0">
                <a:ln>
                  <a:noFill/>
                </a:ln>
                <a:solidFill>
                  <a:prstClr val="black"/>
                </a:solidFill>
                <a:effectLst/>
                <a:uLnTx/>
                <a:uFillTx/>
                <a:latin typeface="Calibri" pitchFamily="34" charset="0"/>
                <a:ea typeface="+mn-ea"/>
                <a:cs typeface="+mn-cs"/>
              </a:rPr>
              <a:t>Immagini da due località: </a:t>
            </a:r>
            <a:r>
              <a:rPr kumimoji="0" lang="it-IT" altLang="it-IT" sz="1400" b="0" i="1" u="none" strike="noStrike" kern="1200" cap="none" spc="0" normalizeH="0" baseline="0" noProof="0">
                <a:ln>
                  <a:noFill/>
                </a:ln>
                <a:solidFill>
                  <a:prstClr val="black"/>
                </a:solidFill>
                <a:effectLst/>
                <a:uLnTx/>
                <a:uFillTx/>
                <a:latin typeface="Calibri" pitchFamily="34" charset="0"/>
                <a:ea typeface="+mn-ea"/>
                <a:cs typeface="+mn-cs"/>
              </a:rPr>
              <a:t>entrambe valutate con effetti </a:t>
            </a:r>
            <a:r>
              <a:rPr kumimoji="0" lang="it-IT" altLang="it-IT" sz="1400" b="1" i="1" u="none" strike="noStrike" kern="1200" cap="none" spc="0" normalizeH="0" baseline="0" noProof="0">
                <a:ln>
                  <a:noFill/>
                </a:ln>
                <a:solidFill>
                  <a:prstClr val="black"/>
                </a:solidFill>
                <a:effectLst/>
                <a:uLnTx/>
                <a:uFillTx/>
                <a:latin typeface="Calibri" pitchFamily="34" charset="0"/>
                <a:ea typeface="+mn-ea"/>
                <a:cs typeface="+mn-cs"/>
              </a:rPr>
              <a:t>di IX° MCS</a:t>
            </a:r>
            <a:endParaRPr kumimoji="0" lang="it-IT" altLang="it-IT" sz="1400" b="0" i="0" u="none" strike="noStrike" kern="1200" cap="none" spc="0" normalizeH="0" baseline="0" noProof="0">
              <a:ln>
                <a:noFill/>
              </a:ln>
              <a:solidFill>
                <a:prstClr val="black"/>
              </a:solidFill>
              <a:effectLst/>
              <a:uLnTx/>
              <a:uFillTx/>
              <a:latin typeface="Calibri" pitchFamily="34" charset="0"/>
              <a:ea typeface="+mn-ea"/>
              <a:cs typeface="+mn-cs"/>
            </a:endParaRPr>
          </a:p>
        </p:txBody>
      </p:sp>
      <p:pic>
        <p:nvPicPr>
          <p:cNvPr id="8909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0713" y="5127625"/>
            <a:ext cx="219710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47641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1990"/>
                                        </p:tgtEl>
                                        <p:attrNameLst>
                                          <p:attrName>style.visibility</p:attrName>
                                        </p:attrNameLst>
                                      </p:cBhvr>
                                      <p:to>
                                        <p:strVal val="visible"/>
                                      </p:to>
                                    </p:set>
                                    <p:animEffect transition="in" filter="circle(in)">
                                      <p:cBhvr>
                                        <p:cTn id="7" dur="2000"/>
                                        <p:tgtEl>
                                          <p:spTgt spid="4199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1988"/>
                                        </p:tgtEl>
                                        <p:attrNameLst>
                                          <p:attrName>style.visibility</p:attrName>
                                        </p:attrNameLst>
                                      </p:cBhvr>
                                      <p:to>
                                        <p:strVal val="visible"/>
                                      </p:to>
                                    </p:set>
                                    <p:animEffect transition="in" filter="circle(in)">
                                      <p:cBhvr>
                                        <p:cTn id="10" dur="2000"/>
                                        <p:tgtEl>
                                          <p:spTgt spid="41988"/>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1989"/>
                                        </p:tgtEl>
                                        <p:attrNameLst>
                                          <p:attrName>style.visibility</p:attrName>
                                        </p:attrNameLst>
                                      </p:cBhvr>
                                      <p:to>
                                        <p:strVal val="visible"/>
                                      </p:to>
                                    </p:set>
                                    <p:animEffect transition="in" filter="circle(in)">
                                      <p:cBhvr>
                                        <p:cTn id="13" dur="2000"/>
                                        <p:tgtEl>
                                          <p:spTgt spid="41989"/>
                                        </p:tgtEl>
                                      </p:cBhvr>
                                    </p:animEffect>
                                  </p:childTnLst>
                                </p:cTn>
                              </p:par>
                              <p:par>
                                <p:cTn id="14" presetID="6" presetClass="entr" presetSubtype="16" fill="hold" nodeType="withEffect">
                                  <p:stCondLst>
                                    <p:cond delay="0"/>
                                  </p:stCondLst>
                                  <p:childTnLst>
                                    <p:set>
                                      <p:cBhvr>
                                        <p:cTn id="15" dur="1" fill="hold">
                                          <p:stCondLst>
                                            <p:cond delay="0"/>
                                          </p:stCondLst>
                                        </p:cTn>
                                        <p:tgtEl>
                                          <p:spTgt spid="41986"/>
                                        </p:tgtEl>
                                        <p:attrNameLst>
                                          <p:attrName>style.visibility</p:attrName>
                                        </p:attrNameLst>
                                      </p:cBhvr>
                                      <p:to>
                                        <p:strVal val="visible"/>
                                      </p:to>
                                    </p:set>
                                    <p:animEffect transition="in" filter="circle(in)">
                                      <p:cBhvr>
                                        <p:cTn id="16" dur="2000"/>
                                        <p:tgtEl>
                                          <p:spTgt spid="41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animBg="1"/>
      <p:bldP spid="41989" grpId="0" animBg="1"/>
      <p:bldP spid="4199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213"/>
            <a:ext cx="9144000"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468313" y="333375"/>
            <a:ext cx="1800225" cy="738188"/>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FF0000"/>
                </a:solidFill>
                <a:effectLst/>
                <a:uLnTx/>
                <a:uFillTx/>
                <a:latin typeface="Calibri"/>
                <a:ea typeface="+mn-ea"/>
                <a:cs typeface="+mn-cs"/>
              </a:rPr>
              <a:t>Umbria - Marche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1997</a:t>
            </a:r>
          </a:p>
        </p:txBody>
      </p:sp>
    </p:spTree>
    <p:extLst>
      <p:ext uri="{BB962C8B-B14F-4D97-AF65-F5344CB8AC3E}">
        <p14:creationId xmlns:p14="http://schemas.microsoft.com/office/powerpoint/2010/main" val="30012730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60350"/>
            <a:ext cx="9244013"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Rettangolo 1"/>
          <p:cNvSpPr>
            <a:spLocks noChangeArrowheads="1"/>
          </p:cNvSpPr>
          <p:nvPr/>
        </p:nvSpPr>
        <p:spPr bwMode="auto">
          <a:xfrm>
            <a:off x="179388" y="5253038"/>
            <a:ext cx="87852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Calibri" pitchFamily="34" charset="0"/>
                <a:ea typeface="+mn-ea"/>
                <a:cs typeface="+mn-cs"/>
              </a:rPr>
              <a:t>24 agosto 2016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altLang="it-IT" sz="2400" b="1" i="0" u="none" strike="noStrike" kern="1200" cap="none" spc="0" normalizeH="0" baseline="0" noProof="0" dirty="0">
                <a:ln>
                  <a:noFill/>
                </a:ln>
                <a:solidFill>
                  <a:srgbClr val="FF0000"/>
                </a:solidFill>
                <a:effectLst/>
                <a:uLnTx/>
                <a:uFillTx/>
                <a:latin typeface="Calibri" pitchFamily="34" charset="0"/>
                <a:ea typeface="+mn-ea"/>
                <a:cs typeface="+mn-cs"/>
              </a:rPr>
              <a:t>Accumoli, rimane in piedi la casa bucata</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Calibri" pitchFamily="34" charset="0"/>
                <a:ea typeface="+mn-ea"/>
                <a:cs typeface="+mn-cs"/>
              </a:rPr>
              <a:t> </a:t>
            </a:r>
          </a:p>
        </p:txBody>
      </p:sp>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6338" y="260350"/>
            <a:ext cx="1608137"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p:cNvSpPr/>
          <p:nvPr/>
        </p:nvSpPr>
        <p:spPr>
          <a:xfrm>
            <a:off x="6653213" y="836613"/>
            <a:ext cx="576262" cy="1439862"/>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83006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nodeType="afterGroup">
                            <p:stCondLst>
                              <p:cond delay="2000"/>
                            </p:stCondLst>
                            <p:childTnLst>
                              <p:par>
                                <p:cTn id="9" presetID="6" presetClass="entr" presetSubtype="16" fill="hold" nodeType="afterEffect">
                                  <p:stCondLst>
                                    <p:cond delay="0"/>
                                  </p:stCondLst>
                                  <p:childTnLst>
                                    <p:set>
                                      <p:cBhvr>
                                        <p:cTn id="10" dur="1" fill="hold">
                                          <p:stCondLst>
                                            <p:cond delay="0"/>
                                          </p:stCondLst>
                                        </p:cTn>
                                        <p:tgtEl>
                                          <p:spTgt spid="17412"/>
                                        </p:tgtEl>
                                        <p:attrNameLst>
                                          <p:attrName>style.visibility</p:attrName>
                                        </p:attrNameLst>
                                      </p:cBhvr>
                                      <p:to>
                                        <p:strVal val="visible"/>
                                      </p:to>
                                    </p:set>
                                    <p:animEffect transition="in" filter="circle(in)">
                                      <p:cBhvr>
                                        <p:cTn id="11" dur="20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3560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Immagin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92525" y="2743200"/>
            <a:ext cx="5435600" cy="407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2"/>
          <p:cNvSpPr txBox="1">
            <a:spLocks noChangeArrowheads="1"/>
          </p:cNvSpPr>
          <p:nvPr/>
        </p:nvSpPr>
        <p:spPr bwMode="auto">
          <a:xfrm>
            <a:off x="5580063" y="1081088"/>
            <a:ext cx="3384550" cy="1138237"/>
          </a:xfrm>
          <a:prstGeom prst="rect">
            <a:avLst/>
          </a:prstGeom>
          <a:noFill/>
          <a:ln>
            <a:noFill/>
          </a:ln>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itchFamily="34" charset="0"/>
              <a:buNone/>
              <a:tabLst/>
              <a:defRPr/>
            </a:pPr>
            <a:r>
              <a:rPr kumimoji="0" lang="it-IT" altLang="it-IT" sz="2000" b="1" i="1" u="none" strike="noStrike" kern="1200" cap="none" spc="0" normalizeH="0" baseline="0" noProof="0" dirty="0">
                <a:ln>
                  <a:noFill/>
                </a:ln>
                <a:solidFill>
                  <a:srgbClr val="0070C0"/>
                </a:solidFill>
                <a:effectLst/>
                <a:uLnTx/>
                <a:uFillTx/>
                <a:latin typeface="Calibri" pitchFamily="34" charset="0"/>
                <a:ea typeface="+mn-ea"/>
                <a:cs typeface="+mn-cs"/>
              </a:rPr>
              <a:t>Terremoto del 24 agosto 2016 </a:t>
            </a:r>
            <a:r>
              <a:rPr kumimoji="0" lang="it-IT" altLang="it-IT" sz="2400" b="1" i="0" u="none" strike="noStrike" kern="1200" cap="none" spc="0" normalizeH="0" baseline="0" noProof="0" dirty="0">
                <a:ln>
                  <a:noFill/>
                </a:ln>
                <a:solidFill>
                  <a:srgbClr val="FF0000"/>
                </a:solidFill>
                <a:effectLst/>
                <a:uLnTx/>
                <a:uFillTx/>
                <a:latin typeface="Calibri" pitchFamily="34" charset="0"/>
                <a:ea typeface="+mn-ea"/>
                <a:cs typeface="+mn-cs"/>
              </a:rPr>
              <a:t>AMATRICE </a:t>
            </a:r>
          </a:p>
          <a:p>
            <a:pPr marL="0" marR="0" lvl="0" indent="0" algn="ctr" defTabSz="914400" rtl="0" eaLnBrk="1" fontAlgn="auto" latinLnBrk="0" hangingPunct="1">
              <a:lnSpc>
                <a:spcPct val="100000"/>
              </a:lnSpc>
              <a:spcBef>
                <a:spcPct val="0"/>
              </a:spcBef>
              <a:spcAft>
                <a:spcPts val="0"/>
              </a:spcAft>
              <a:buClrTx/>
              <a:buSzTx/>
              <a:buFont typeface="Arial" pitchFamily="34" charset="0"/>
              <a:buNone/>
              <a:tabLst/>
              <a:defRPr/>
            </a:pPr>
            <a:r>
              <a:rPr kumimoji="0" lang="it-IT" sz="2400" b="1" i="0" u="none" strike="noStrike" kern="1200" cap="none" spc="0" normalizeH="0" baseline="0" noProof="0" dirty="0">
                <a:ln>
                  <a:noFill/>
                </a:ln>
                <a:solidFill>
                  <a:srgbClr val="F79646">
                    <a:lumMod val="75000"/>
                  </a:srgbClr>
                </a:solidFill>
                <a:effectLst>
                  <a:outerShdw blurRad="38100" dist="38100" dir="2700000" algn="tl">
                    <a:srgbClr val="000000">
                      <a:alpha val="43137"/>
                    </a:srgbClr>
                  </a:outerShdw>
                </a:effectLst>
                <a:uLnTx/>
                <a:uFillTx/>
                <a:latin typeface="Calibri" pitchFamily="34" charset="0"/>
                <a:ea typeface="+mn-ea"/>
                <a:cs typeface="+mn-cs"/>
              </a:rPr>
              <a:t>X</a:t>
            </a:r>
            <a:r>
              <a:rPr kumimoji="0" lang="it-IT" sz="2400" b="1" i="0" u="none" strike="noStrike" kern="1200" cap="none" spc="0" normalizeH="0" baseline="0" noProof="0" dirty="0">
                <a:ln>
                  <a:noFill/>
                </a:ln>
                <a:solidFill>
                  <a:srgbClr val="F79646">
                    <a:lumMod val="75000"/>
                  </a:srgbClr>
                </a:solidFill>
                <a:effectLst/>
                <a:uLnTx/>
                <a:uFillTx/>
                <a:latin typeface="Calibri" pitchFamily="34" charset="0"/>
                <a:ea typeface="+mn-ea"/>
                <a:cs typeface="+mn-cs"/>
              </a:rPr>
              <a:t>-</a:t>
            </a:r>
            <a:r>
              <a:rPr kumimoji="0" lang="it-IT" sz="2400" b="1" i="0" u="none" strike="noStrike" kern="1200" cap="none" spc="0" normalizeH="0" baseline="0" noProof="0" dirty="0">
                <a:ln>
                  <a:noFill/>
                </a:ln>
                <a:solidFill>
                  <a:srgbClr val="C0504D">
                    <a:lumMod val="75000"/>
                  </a:srgbClr>
                </a:solidFill>
                <a:effectLst>
                  <a:outerShdw blurRad="38100" dist="38100" dir="2700000" algn="tl">
                    <a:srgbClr val="000000">
                      <a:alpha val="43137"/>
                    </a:srgbClr>
                  </a:outerShdw>
                </a:effectLst>
                <a:uLnTx/>
                <a:uFillTx/>
                <a:latin typeface="Calibri" pitchFamily="34" charset="0"/>
                <a:ea typeface="+mn-ea"/>
                <a:cs typeface="+mn-cs"/>
              </a:rPr>
              <a:t>XI</a:t>
            </a:r>
            <a:r>
              <a:rPr kumimoji="0" lang="it-IT" sz="2400" b="0" i="0" u="none" strike="noStrike" kern="1200" cap="none" spc="0" normalizeH="0" baseline="0" noProof="0" dirty="0">
                <a:ln>
                  <a:noFill/>
                </a:ln>
                <a:solidFill>
                  <a:prstClr val="black"/>
                </a:solidFill>
                <a:effectLst/>
                <a:uLnTx/>
                <a:uFillTx/>
                <a:latin typeface="Calibri" pitchFamily="34" charset="0"/>
                <a:ea typeface="+mn-ea"/>
                <a:cs typeface="+mn-cs"/>
              </a:rPr>
              <a:t> grado M.C.S.</a:t>
            </a:r>
          </a:p>
        </p:txBody>
      </p:sp>
      <p:sp>
        <p:nvSpPr>
          <p:cNvPr id="7" name="CasellaDiTesto 6"/>
          <p:cNvSpPr txBox="1"/>
          <p:nvPr/>
        </p:nvSpPr>
        <p:spPr>
          <a:xfrm>
            <a:off x="6192838" y="619125"/>
            <a:ext cx="2159000" cy="461963"/>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M</a:t>
            </a:r>
            <a:r>
              <a:rPr kumimoji="0" lang="it-IT" sz="2400" b="0" i="0" u="none" strike="noStrike" kern="1200" cap="none" spc="0" normalizeH="0" baseline="-25000" noProof="0" dirty="0">
                <a:ln>
                  <a:noFill/>
                </a:ln>
                <a:solidFill>
                  <a:prstClr val="black"/>
                </a:solidFill>
                <a:effectLst/>
                <a:uLnTx/>
                <a:uFillTx/>
                <a:latin typeface="Calibri"/>
                <a:ea typeface="+mn-ea"/>
                <a:cs typeface="+mn-cs"/>
              </a:rPr>
              <a:t>L</a:t>
            </a:r>
            <a:r>
              <a:rPr kumimoji="0" lang="it-IT" sz="2400" b="0" i="0" u="none" strike="noStrike" kern="1200" cap="none" spc="0" normalizeH="0" baseline="0" noProof="0" dirty="0">
                <a:ln>
                  <a:noFill/>
                </a:ln>
                <a:solidFill>
                  <a:prstClr val="black"/>
                </a:solidFill>
                <a:effectLst/>
                <a:uLnTx/>
                <a:uFillTx/>
                <a:latin typeface="Calibri"/>
                <a:ea typeface="+mn-ea"/>
                <a:cs typeface="+mn-cs"/>
              </a:rPr>
              <a:t> </a:t>
            </a:r>
            <a:r>
              <a:rPr kumimoji="0" lang="it-IT"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6.0 </a:t>
            </a:r>
            <a:r>
              <a:rPr kumimoji="0" lang="it-IT" sz="2400" b="0" i="0" u="none" strike="noStrike" kern="1200" cap="none" spc="0" normalizeH="0" baseline="0" noProof="0" dirty="0">
                <a:ln>
                  <a:noFill/>
                </a:ln>
                <a:solidFill>
                  <a:prstClr val="black"/>
                </a:solidFill>
                <a:effectLst/>
                <a:uLnTx/>
                <a:uFillTx/>
                <a:latin typeface="Calibri"/>
                <a:ea typeface="+mn-ea"/>
                <a:cs typeface="+mn-cs"/>
              </a:rPr>
              <a:t>-</a:t>
            </a:r>
            <a:r>
              <a:rPr kumimoji="0" lang="it-IT"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it-IT" sz="2400" b="0" i="0" u="none" strike="noStrike" kern="1200" cap="none" spc="0" normalizeH="0" baseline="0" noProof="0" dirty="0">
                <a:ln>
                  <a:noFill/>
                </a:ln>
                <a:solidFill>
                  <a:prstClr val="black"/>
                </a:solidFill>
                <a:effectLst/>
                <a:uLnTx/>
                <a:uFillTx/>
                <a:latin typeface="Calibri"/>
                <a:ea typeface="+mn-ea"/>
                <a:cs typeface="+mn-cs"/>
              </a:rPr>
              <a:t>M</a:t>
            </a:r>
            <a:r>
              <a:rPr kumimoji="0" lang="it-IT" sz="2400" b="0" i="0" u="none" strike="noStrike" kern="1200" cap="none" spc="0" normalizeH="0" baseline="-25000" noProof="0" dirty="0">
                <a:ln>
                  <a:noFill/>
                </a:ln>
                <a:solidFill>
                  <a:prstClr val="black"/>
                </a:solidFill>
                <a:effectLst/>
                <a:uLnTx/>
                <a:uFillTx/>
                <a:latin typeface="Calibri"/>
                <a:ea typeface="+mn-ea"/>
                <a:cs typeface="+mn-cs"/>
              </a:rPr>
              <a:t>W</a:t>
            </a:r>
            <a:r>
              <a:rPr kumimoji="0" lang="it-IT" sz="2400" b="0" i="0" u="none" strike="noStrike" kern="1200" cap="none" spc="0" normalizeH="0" baseline="0" noProof="0" dirty="0">
                <a:ln>
                  <a:noFill/>
                </a:ln>
                <a:solidFill>
                  <a:prstClr val="black"/>
                </a:solidFill>
                <a:effectLst/>
                <a:uLnTx/>
                <a:uFillTx/>
                <a:latin typeface="Calibri"/>
                <a:ea typeface="+mn-ea"/>
                <a:cs typeface="+mn-cs"/>
              </a:rPr>
              <a:t> </a:t>
            </a:r>
            <a:r>
              <a:rPr kumimoji="0" lang="it-IT"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6.2</a:t>
            </a:r>
          </a:p>
        </p:txBody>
      </p:sp>
      <p:sp>
        <p:nvSpPr>
          <p:cNvPr id="92166" name="CasellaDiTesto 7"/>
          <p:cNvSpPr txBox="1">
            <a:spLocks noChangeArrowheads="1"/>
          </p:cNvSpPr>
          <p:nvPr/>
        </p:nvSpPr>
        <p:spPr bwMode="auto">
          <a:xfrm>
            <a:off x="220663" y="4892675"/>
            <a:ext cx="32400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altLang="it-IT" sz="1800" b="1" i="0" u="none" strike="noStrike" kern="1200" cap="none" spc="0" normalizeH="0" baseline="0" noProof="0">
                <a:ln>
                  <a:noFill/>
                </a:ln>
                <a:solidFill>
                  <a:prstClr val="black"/>
                </a:solidFill>
                <a:effectLst/>
                <a:uLnTx/>
                <a:uFillTx/>
                <a:latin typeface="Calibri" pitchFamily="34" charset="0"/>
                <a:ea typeface="+mn-ea"/>
                <a:cs typeface="+mn-cs"/>
              </a:rPr>
              <a:t>COLLASSI di edifici in muratura</a:t>
            </a:r>
            <a:r>
              <a:rPr kumimoji="0" lang="it-IT" altLang="it-IT" sz="1800" b="0" i="0" u="none" strike="noStrike" kern="1200" cap="none" spc="0" normalizeH="0" baseline="0" noProof="0">
                <a:ln>
                  <a:noFill/>
                </a:ln>
                <a:solidFill>
                  <a:prstClr val="black"/>
                </a:solidFill>
                <a:effectLst/>
                <a:uLnTx/>
                <a:uFillTx/>
                <a:latin typeface="Calibri" pitchFamily="34" charset="0"/>
                <a:ea typeface="+mn-ea"/>
                <a:cs typeface="+mn-cs"/>
              </a:rPr>
              <a: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altLang="it-IT" sz="1800" b="0" i="0" u="none" strike="noStrike" kern="1200" cap="none" spc="0" normalizeH="0" baseline="0" noProof="0">
                <a:ln>
                  <a:noFill/>
                </a:ln>
                <a:solidFill>
                  <a:prstClr val="black"/>
                </a:solidFill>
                <a:effectLst/>
                <a:uLnTx/>
                <a:uFillTx/>
                <a:latin typeface="Calibri" pitchFamily="34" charset="0"/>
                <a:ea typeface="+mn-ea"/>
                <a:cs typeface="+mn-cs"/>
              </a:rPr>
              <a:t>ruoli negativi di solai e tetti in CA</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altLang="it-IT" sz="1800" b="0" i="0" u="none" strike="noStrike" kern="1200" cap="none" spc="0" normalizeH="0" baseline="0" noProof="0">
                <a:ln>
                  <a:noFill/>
                </a:ln>
                <a:solidFill>
                  <a:prstClr val="black"/>
                </a:solidFill>
                <a:effectLst/>
                <a:uLnTx/>
                <a:uFillTx/>
                <a:latin typeface="Calibri" pitchFamily="34" charset="0"/>
                <a:ea typeface="+mn-ea"/>
                <a:cs typeface="+mn-cs"/>
              </a:rPr>
              <a:t>anche di recente realizzazione </a:t>
            </a:r>
          </a:p>
        </p:txBody>
      </p:sp>
    </p:spTree>
    <p:extLst>
      <p:ext uri="{BB962C8B-B14F-4D97-AF65-F5344CB8AC3E}">
        <p14:creationId xmlns:p14="http://schemas.microsoft.com/office/powerpoint/2010/main" val="15119190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7463" y="61913"/>
            <a:ext cx="6486525" cy="178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7463" y="1790700"/>
            <a:ext cx="6457950"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Rettangolo 1"/>
          <p:cNvSpPr>
            <a:spLocks noChangeArrowheads="1"/>
          </p:cNvSpPr>
          <p:nvPr/>
        </p:nvSpPr>
        <p:spPr bwMode="auto">
          <a:xfrm>
            <a:off x="442913" y="1785938"/>
            <a:ext cx="8135937"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altLang="it-IT" sz="1800" b="1" i="0" u="none" strike="noStrike" kern="1200" cap="none" spc="0" normalizeH="0" baseline="0" noProof="0">
                <a:ln>
                  <a:noFill/>
                </a:ln>
                <a:solidFill>
                  <a:prstClr val="black"/>
                </a:solidFill>
                <a:effectLst/>
                <a:uLnTx/>
                <a:uFillTx/>
                <a:latin typeface="Calibri" pitchFamily="34" charset="0"/>
                <a:ea typeface="+mn-ea"/>
                <a:cs typeface="+mn-cs"/>
                <a:hlinkClick r:id="rId4"/>
              </a:rPr>
              <a:t>http://www.ilfattoquotidiano.it/2016/09/08/terremoto-tetti-in-cemento-armato-aumentano-rischio-crolli-non-solo-ad-amatrice-molto-diffusi-in-passato/3018322/</a:t>
            </a:r>
            <a:r>
              <a:rPr kumimoji="0" lang="it-IT" altLang="it-IT" sz="1800" b="1" i="0" u="none" strike="noStrike" kern="1200" cap="none" spc="0" normalizeH="0" baseline="0" noProof="0">
                <a:ln>
                  <a:noFill/>
                </a:ln>
                <a:solidFill>
                  <a:prstClr val="black"/>
                </a:solidFill>
                <a:effectLst/>
                <a:uLnTx/>
                <a:uFillTx/>
                <a:latin typeface="Calibri" pitchFamily="34" charset="0"/>
                <a:ea typeface="+mn-ea"/>
                <a:cs typeface="+mn-cs"/>
              </a:rPr>
              <a:t> </a:t>
            </a:r>
          </a:p>
        </p:txBody>
      </p:sp>
    </p:spTree>
    <p:extLst>
      <p:ext uri="{BB962C8B-B14F-4D97-AF65-F5344CB8AC3E}">
        <p14:creationId xmlns:p14="http://schemas.microsoft.com/office/powerpoint/2010/main" val="10549488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1406525"/>
            <a:ext cx="903763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2174875"/>
            <a:ext cx="907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8" y="1054100"/>
            <a:ext cx="1743075" cy="2857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 name="CasellaDiTesto 2"/>
          <p:cNvSpPr txBox="1">
            <a:spLocks noChangeArrowheads="1"/>
          </p:cNvSpPr>
          <p:nvPr/>
        </p:nvSpPr>
        <p:spPr bwMode="auto">
          <a:xfrm>
            <a:off x="2195513" y="434975"/>
            <a:ext cx="66976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altLang="it-IT" sz="1800" b="1" i="0" u="none" strike="noStrike" kern="1200" cap="none" spc="0" normalizeH="0" baseline="0" noProof="0">
                <a:ln>
                  <a:noFill/>
                </a:ln>
                <a:solidFill>
                  <a:srgbClr val="FF0000"/>
                </a:solidFill>
                <a:effectLst/>
                <a:uLnTx/>
                <a:uFillTx/>
                <a:latin typeface="Calibri" pitchFamily="34" charset="0"/>
                <a:ea typeface="+mn-ea"/>
                <a:cs typeface="+mn-cs"/>
              </a:rPr>
              <a:t>D.M. 16-1-1996 </a:t>
            </a:r>
            <a:r>
              <a:rPr kumimoji="0" lang="it-IT" altLang="it-IT" sz="1800" b="1" i="1" u="none" strike="noStrike" kern="1200" cap="none" spc="0" normalizeH="0" baseline="0" noProof="0">
                <a:ln>
                  <a:noFill/>
                </a:ln>
                <a:solidFill>
                  <a:srgbClr val="FF0000"/>
                </a:solidFill>
                <a:effectLst/>
                <a:uLnTx/>
                <a:uFillTx/>
                <a:latin typeface="Calibri" pitchFamily="34" charset="0"/>
                <a:ea typeface="+mn-ea"/>
                <a:cs typeface="+mn-cs"/>
              </a:rPr>
              <a:t>Norme tecniche per le costruzioni in zone sismiche </a:t>
            </a:r>
          </a:p>
        </p:txBody>
      </p:sp>
      <p:pic>
        <p:nvPicPr>
          <p:cNvPr id="1946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3008313"/>
            <a:ext cx="8928100"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Connettore 1 4"/>
          <p:cNvCxnSpPr/>
          <p:nvPr/>
        </p:nvCxnSpPr>
        <p:spPr>
          <a:xfrm>
            <a:off x="1116013" y="4233863"/>
            <a:ext cx="770413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946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5056188"/>
            <a:ext cx="9110662"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p:cNvSpPr/>
          <p:nvPr/>
        </p:nvSpPr>
        <p:spPr>
          <a:xfrm>
            <a:off x="69850" y="6280150"/>
            <a:ext cx="9036050" cy="5095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468"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88" y="44450"/>
            <a:ext cx="9056687" cy="3524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4" name="Connettore 1 3"/>
          <p:cNvCxnSpPr/>
          <p:nvPr/>
        </p:nvCxnSpPr>
        <p:spPr>
          <a:xfrm>
            <a:off x="5295900" y="1635125"/>
            <a:ext cx="15843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a:off x="3708400" y="2373313"/>
            <a:ext cx="100806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CasellaDiTesto 1"/>
          <p:cNvSpPr txBox="1"/>
          <p:nvPr/>
        </p:nvSpPr>
        <p:spPr>
          <a:xfrm>
            <a:off x="4030663" y="2492375"/>
            <a:ext cx="5113337" cy="523875"/>
          </a:xfrm>
          <a:prstGeom prst="rect">
            <a:avLst/>
          </a:prstGeom>
          <a:solidFill>
            <a:schemeClr val="tx1">
              <a:lumMod val="50000"/>
              <a:lumOff val="50000"/>
            </a:schemeClr>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1" u="none" strike="noStrike" kern="1200" cap="none" spc="0" normalizeH="0" baseline="0" noProof="0" dirty="0">
                <a:ln>
                  <a:noFill/>
                </a:ln>
                <a:solidFill>
                  <a:prstClr val="white"/>
                </a:solidFill>
                <a:effectLst/>
                <a:uLnTx/>
                <a:uFillTx/>
                <a:latin typeface="Calibri"/>
                <a:ea typeface="+mn-ea"/>
                <a:cs typeface="+mn-cs"/>
              </a:rPr>
              <a:t>… questo dettaglio così prescrittivo, in vigore per circa 23 anni (dal 1986 al 2009), era però preceduto da queste altre disposizioni …</a:t>
            </a:r>
          </a:p>
        </p:txBody>
      </p:sp>
      <p:sp>
        <p:nvSpPr>
          <p:cNvPr id="15" name="CasellaDiTesto 14"/>
          <p:cNvSpPr txBox="1">
            <a:spLocks noChangeArrowheads="1"/>
          </p:cNvSpPr>
          <p:nvPr/>
        </p:nvSpPr>
        <p:spPr bwMode="auto">
          <a:xfrm>
            <a:off x="2082800" y="754063"/>
            <a:ext cx="6896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altLang="it-IT" sz="1800" b="1" i="0" u="none" strike="noStrike" kern="1200" cap="none" spc="0" normalizeH="0" baseline="0" noProof="0">
                <a:ln>
                  <a:noFill/>
                </a:ln>
                <a:solidFill>
                  <a:srgbClr val="0070C0"/>
                </a:solidFill>
                <a:effectLst/>
                <a:uLnTx/>
                <a:uFillTx/>
                <a:latin typeface="Calibri" pitchFamily="34" charset="0"/>
                <a:ea typeface="+mn-ea"/>
                <a:cs typeface="+mn-cs"/>
              </a:rPr>
              <a:t>[D.M. 24-1-1986 </a:t>
            </a:r>
            <a:r>
              <a:rPr kumimoji="0" lang="it-IT" altLang="it-IT" sz="1800" b="1" i="1" u="none" strike="noStrike" kern="1200" cap="none" spc="0" normalizeH="0" baseline="0" noProof="0">
                <a:ln>
                  <a:noFill/>
                </a:ln>
                <a:solidFill>
                  <a:srgbClr val="0070C0"/>
                </a:solidFill>
                <a:effectLst/>
                <a:uLnTx/>
                <a:uFillTx/>
                <a:latin typeface="Calibri" pitchFamily="34" charset="0"/>
                <a:ea typeface="+mn-ea"/>
                <a:cs typeface="+mn-cs"/>
              </a:rPr>
              <a:t>Norme tecniche relative alle costruzioni antisismiche</a:t>
            </a:r>
            <a:r>
              <a:rPr kumimoji="0" lang="it-IT" altLang="it-IT" sz="1800" b="1" i="0" u="none" strike="noStrike" kern="1200" cap="none" spc="0" normalizeH="0" baseline="0" noProof="0">
                <a:ln>
                  <a:noFill/>
                </a:ln>
                <a:solidFill>
                  <a:srgbClr val="0070C0"/>
                </a:solidFill>
                <a:effectLst/>
                <a:uLnTx/>
                <a:uFillTx/>
                <a:latin typeface="Calibri" pitchFamily="34" charset="0"/>
                <a:ea typeface="+mn-ea"/>
                <a:cs typeface="+mn-cs"/>
              </a:rPr>
              <a:t>]</a:t>
            </a:r>
            <a:r>
              <a:rPr kumimoji="0" lang="it-IT" altLang="it-IT" sz="1800" b="1" i="1" u="none" strike="noStrike" kern="1200" cap="none" spc="0" normalizeH="0" baseline="0" noProof="0">
                <a:ln>
                  <a:noFill/>
                </a:ln>
                <a:solidFill>
                  <a:srgbClr val="0070C0"/>
                </a:solidFill>
                <a:effectLst/>
                <a:uLnTx/>
                <a:uFillTx/>
                <a:latin typeface="Calibri" pitchFamily="34" charset="0"/>
                <a:ea typeface="+mn-ea"/>
                <a:cs typeface="+mn-cs"/>
              </a:rPr>
              <a:t> </a:t>
            </a:r>
          </a:p>
        </p:txBody>
      </p:sp>
      <p:sp>
        <p:nvSpPr>
          <p:cNvPr id="6" name="CasellaDiTesto 5"/>
          <p:cNvSpPr txBox="1">
            <a:spLocks noChangeArrowheads="1"/>
          </p:cNvSpPr>
          <p:nvPr/>
        </p:nvSpPr>
        <p:spPr bwMode="auto">
          <a:xfrm>
            <a:off x="5508625" y="1096963"/>
            <a:ext cx="1150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1800" b="1" i="0" u="none" strike="noStrike" kern="1200" cap="none" spc="0" normalizeH="0" baseline="0" noProof="0">
                <a:ln>
                  <a:noFill/>
                </a:ln>
                <a:solidFill>
                  <a:srgbClr val="0070C0"/>
                </a:solidFill>
                <a:effectLst/>
                <a:uLnTx/>
                <a:uFillTx/>
                <a:latin typeface="Calibri" pitchFamily="34" charset="0"/>
                <a:ea typeface="+mn-ea"/>
                <a:cs typeface="+mn-cs"/>
              </a:rPr>
              <a:t>[saranno]</a:t>
            </a:r>
          </a:p>
        </p:txBody>
      </p:sp>
    </p:spTree>
    <p:extLst>
      <p:ext uri="{BB962C8B-B14F-4D97-AF65-F5344CB8AC3E}">
        <p14:creationId xmlns:p14="http://schemas.microsoft.com/office/powerpoint/2010/main" val="40719956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wipe(left)">
                                      <p:cBhvr>
                                        <p:cTn id="7" dur="1000"/>
                                        <p:tgtEl>
                                          <p:spTgt spid="19458"/>
                                        </p:tgtEl>
                                      </p:cBhvr>
                                    </p:animEffect>
                                  </p:childTnLst>
                                </p:cTn>
                              </p:par>
                            </p:childTnLst>
                          </p:cTn>
                        </p:par>
                        <p:par>
                          <p:cTn id="8" fill="hold" nodeType="afterGroup">
                            <p:stCondLst>
                              <p:cond delay="1000"/>
                            </p:stCondLst>
                            <p:childTnLst>
                              <p:par>
                                <p:cTn id="9" presetID="6"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par>
                          <p:cTn id="12" fill="hold" nodeType="afterGroup">
                            <p:stCondLst>
                              <p:cond delay="3000"/>
                            </p:stCondLst>
                            <p:childTnLst>
                              <p:par>
                                <p:cTn id="13" presetID="22" presetClass="entr" presetSubtype="8" fill="hold" nodeType="afterEffect">
                                  <p:stCondLst>
                                    <p:cond delay="0"/>
                                  </p:stCondLst>
                                  <p:childTnLst>
                                    <p:set>
                                      <p:cBhvr>
                                        <p:cTn id="14" dur="1" fill="hold">
                                          <p:stCondLst>
                                            <p:cond delay="0"/>
                                          </p:stCondLst>
                                        </p:cTn>
                                        <p:tgtEl>
                                          <p:spTgt spid="19461"/>
                                        </p:tgtEl>
                                        <p:attrNameLst>
                                          <p:attrName>style.visibility</p:attrName>
                                        </p:attrNameLst>
                                      </p:cBhvr>
                                      <p:to>
                                        <p:strVal val="visible"/>
                                      </p:to>
                                    </p:set>
                                    <p:animEffect transition="in" filter="wipe(left)">
                                      <p:cBhvr>
                                        <p:cTn id="15" dur="1000"/>
                                        <p:tgtEl>
                                          <p:spTgt spid="19461"/>
                                        </p:tgtEl>
                                      </p:cBhvr>
                                    </p:animEffect>
                                  </p:childTnLst>
                                </p:cTn>
                              </p:par>
                            </p:childTnLst>
                          </p:cTn>
                        </p:par>
                        <p:par>
                          <p:cTn id="16" fill="hold" nodeType="afterGroup">
                            <p:stCondLst>
                              <p:cond delay="4000"/>
                            </p:stCondLst>
                            <p:childTnLst>
                              <p:par>
                                <p:cTn id="17" presetID="6" presetClass="entr" presetSubtype="16"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par>
                          <p:cTn id="20" fill="hold" nodeType="afterGroup">
                            <p:stCondLst>
                              <p:cond delay="6000"/>
                            </p:stCondLst>
                            <p:childTnLst>
                              <p:par>
                                <p:cTn id="21" presetID="16" presetClass="entr" presetSubtype="21" fill="hold" nodeType="afterEffect">
                                  <p:stCondLst>
                                    <p:cond delay="0"/>
                                  </p:stCondLst>
                                  <p:childTnLst>
                                    <p:set>
                                      <p:cBhvr>
                                        <p:cTn id="22" dur="1" fill="hold">
                                          <p:stCondLst>
                                            <p:cond delay="0"/>
                                          </p:stCondLst>
                                        </p:cTn>
                                        <p:tgtEl>
                                          <p:spTgt spid="19464"/>
                                        </p:tgtEl>
                                        <p:attrNameLst>
                                          <p:attrName>style.visibility</p:attrName>
                                        </p:attrNameLst>
                                      </p:cBhvr>
                                      <p:to>
                                        <p:strVal val="visible"/>
                                      </p:to>
                                    </p:set>
                                    <p:animEffect transition="in" filter="barn(inVertical)">
                                      <p:cBhvr>
                                        <p:cTn id="23" dur="500"/>
                                        <p:tgtEl>
                                          <p:spTgt spid="19464"/>
                                        </p:tgtEl>
                                      </p:cBhvr>
                                    </p:animEffect>
                                  </p:childTnLst>
                                </p:cTn>
                              </p:par>
                            </p:childTnLst>
                          </p:cTn>
                        </p:par>
                        <p:par>
                          <p:cTn id="24" fill="hold" nodeType="afterGroup">
                            <p:stCondLst>
                              <p:cond delay="6500"/>
                            </p:stCondLst>
                            <p:childTnLst>
                              <p:par>
                                <p:cTn id="25" presetID="16" presetClass="entr" presetSubtype="21" fill="hold" nodeType="afterEffect">
                                  <p:stCondLst>
                                    <p:cond delay="0"/>
                                  </p:stCondLst>
                                  <p:childTnLst>
                                    <p:set>
                                      <p:cBhvr>
                                        <p:cTn id="26" dur="1" fill="hold">
                                          <p:stCondLst>
                                            <p:cond delay="0"/>
                                          </p:stCondLst>
                                        </p:cTn>
                                        <p:tgtEl>
                                          <p:spTgt spid="19468"/>
                                        </p:tgtEl>
                                        <p:attrNameLst>
                                          <p:attrName>style.visibility</p:attrName>
                                        </p:attrNameLst>
                                      </p:cBhvr>
                                      <p:to>
                                        <p:strVal val="visible"/>
                                      </p:to>
                                    </p:set>
                                    <p:animEffect transition="in" filter="barn(inVertical)">
                                      <p:cBhvr>
                                        <p:cTn id="27" dur="500"/>
                                        <p:tgtEl>
                                          <p:spTgt spid="19468"/>
                                        </p:tgtEl>
                                      </p:cBhvr>
                                    </p:animEffect>
                                  </p:childTnLst>
                                </p:cTn>
                              </p:par>
                            </p:childTnLst>
                          </p:cTn>
                        </p:par>
                        <p:par>
                          <p:cTn id="28" fill="hold" nodeType="afterGroup">
                            <p:stCondLst>
                              <p:cond delay="7000"/>
                            </p:stCondLst>
                            <p:childTnLst>
                              <p:par>
                                <p:cTn id="29" presetID="22" presetClass="entr" presetSubtype="2"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right)">
                                      <p:cBhvr>
                                        <p:cTn id="31" dur="2000"/>
                                        <p:tgtEl>
                                          <p:spTgt spid="3"/>
                                        </p:tgtEl>
                                      </p:cBhvr>
                                    </p:animEffect>
                                  </p:childTnLst>
                                </p:cTn>
                              </p:par>
                            </p:childTnLst>
                          </p:cTn>
                        </p:par>
                        <p:par>
                          <p:cTn id="32" fill="hold" nodeType="afterGroup">
                            <p:stCondLst>
                              <p:cond delay="9000"/>
                            </p:stCondLst>
                            <p:childTnLst>
                              <p:par>
                                <p:cTn id="33" presetID="22" presetClass="entr" presetSubtype="2"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right)">
                                      <p:cBhvr>
                                        <p:cTn id="35" dur="2000"/>
                                        <p:tgtEl>
                                          <p:spTgt spid="15"/>
                                        </p:tgtEl>
                                      </p:cBhvr>
                                    </p:animEffect>
                                  </p:childTnLst>
                                </p:cTn>
                              </p:par>
                            </p:childTnLst>
                          </p:cTn>
                        </p:par>
                        <p:par>
                          <p:cTn id="36" fill="hold" nodeType="afterGroup">
                            <p:stCondLst>
                              <p:cond delay="11000"/>
                            </p:stCondLst>
                            <p:childTnLst>
                              <p:par>
                                <p:cTn id="37" presetID="6" presetClass="entr" presetSubtype="16"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circle(in)">
                                      <p:cBhvr>
                                        <p:cTn id="39" dur="2000"/>
                                        <p:tgtEl>
                                          <p:spTgt spid="6"/>
                                        </p:tgtEl>
                                      </p:cBhvr>
                                    </p:animEffect>
                                  </p:childTnLst>
                                </p:cTn>
                              </p:par>
                            </p:childTnLst>
                          </p:cTn>
                        </p:par>
                        <p:par>
                          <p:cTn id="40" fill="hold" nodeType="afterGroup">
                            <p:stCondLst>
                              <p:cond delay="13000"/>
                            </p:stCondLst>
                            <p:childTnLst>
                              <p:par>
                                <p:cTn id="41" presetID="6" presetClass="entr" presetSubtype="16" fill="hold" grpId="0"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circle(in)">
                                      <p:cBhvr>
                                        <p:cTn id="43" dur="2000"/>
                                        <p:tgtEl>
                                          <p:spTgt spid="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6" presetClass="entr" presetSubtype="16" fill="hold" nodeType="clickEffect">
                                  <p:stCondLst>
                                    <p:cond delay="0"/>
                                  </p:stCondLst>
                                  <p:childTnLst>
                                    <p:set>
                                      <p:cBhvr>
                                        <p:cTn id="47" dur="1" fill="hold">
                                          <p:stCondLst>
                                            <p:cond delay="0"/>
                                          </p:stCondLst>
                                        </p:cTn>
                                        <p:tgtEl>
                                          <p:spTgt spid="19465"/>
                                        </p:tgtEl>
                                        <p:attrNameLst>
                                          <p:attrName>style.visibility</p:attrName>
                                        </p:attrNameLst>
                                      </p:cBhvr>
                                      <p:to>
                                        <p:strVal val="visible"/>
                                      </p:to>
                                    </p:set>
                                    <p:animEffect transition="in" filter="circle(in)">
                                      <p:cBhvr>
                                        <p:cTn id="48" dur="2000"/>
                                        <p:tgtEl>
                                          <p:spTgt spid="19465"/>
                                        </p:tgtEl>
                                      </p:cBhvr>
                                    </p:animEffect>
                                  </p:childTnLst>
                                </p:cTn>
                              </p:par>
                            </p:childTnLst>
                          </p:cTn>
                        </p:par>
                        <p:par>
                          <p:cTn id="49" fill="hold" nodeType="afterGroup">
                            <p:stCondLst>
                              <p:cond delay="2000"/>
                            </p:stCondLst>
                            <p:childTnLst>
                              <p:par>
                                <p:cTn id="50" presetID="22" presetClass="entr" presetSubtype="8" fill="hold" nodeType="after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left)">
                                      <p:cBhvr>
                                        <p:cTn id="52" dur="1000"/>
                                        <p:tgtEl>
                                          <p:spTgt spid="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6" presetClass="entr" presetSubtype="16" fill="hold" nodeType="clickEffect">
                                  <p:stCondLst>
                                    <p:cond delay="0"/>
                                  </p:stCondLst>
                                  <p:childTnLst>
                                    <p:set>
                                      <p:cBhvr>
                                        <p:cTn id="56" dur="1" fill="hold">
                                          <p:stCondLst>
                                            <p:cond delay="0"/>
                                          </p:stCondLst>
                                        </p:cTn>
                                        <p:tgtEl>
                                          <p:spTgt spid="19466"/>
                                        </p:tgtEl>
                                        <p:attrNameLst>
                                          <p:attrName>style.visibility</p:attrName>
                                        </p:attrNameLst>
                                      </p:cBhvr>
                                      <p:to>
                                        <p:strVal val="visible"/>
                                      </p:to>
                                    </p:set>
                                    <p:animEffect transition="in" filter="circle(in)">
                                      <p:cBhvr>
                                        <p:cTn id="57" dur="2000"/>
                                        <p:tgtEl>
                                          <p:spTgt spid="19466"/>
                                        </p:tgtEl>
                                      </p:cBhvr>
                                    </p:animEffect>
                                  </p:childTnLst>
                                </p:cTn>
                              </p:par>
                            </p:childTnLst>
                          </p:cTn>
                        </p:par>
                        <p:par>
                          <p:cTn id="58" fill="hold" nodeType="afterGroup">
                            <p:stCondLst>
                              <p:cond delay="2000"/>
                            </p:stCondLst>
                            <p:childTnLst>
                              <p:par>
                                <p:cTn id="59" presetID="21" presetClass="entr" presetSubtype="1" fill="hold" grpId="0"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heel(1)">
                                      <p:cBhvr>
                                        <p:cTn id="6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2" grpId="0" animBg="1"/>
      <p:bldP spid="15" grpId="0"/>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6753" name="Picture 2">
            <a:extLst>
              <a:ext uri="{FF2B5EF4-FFF2-40B4-BE49-F238E27FC236}">
                <a16:creationId xmlns:a16="http://schemas.microsoft.com/office/drawing/2014/main" id="{8CBA5361-E2F3-CA46-9013-935F7A9DB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865188"/>
            <a:ext cx="6877051" cy="1048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31607A6E-62A9-3F48-B17C-28189949FF6F}"/>
              </a:ext>
            </a:extLst>
          </p:cNvPr>
          <p:cNvSpPr txBox="1"/>
          <p:nvPr/>
        </p:nvSpPr>
        <p:spPr>
          <a:xfrm>
            <a:off x="7532688" y="2636838"/>
            <a:ext cx="555625" cy="400050"/>
          </a:xfrm>
          <a:prstGeom prst="rect">
            <a:avLst/>
          </a:prstGeom>
          <a:solidFill>
            <a:schemeClr val="accent6">
              <a:lumMod val="75000"/>
            </a:schemeClr>
          </a:solid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charset="0"/>
                <a:ea typeface="+mn-ea"/>
                <a:cs typeface="Arial" charset="0"/>
              </a:rPr>
              <a:t>!? </a:t>
            </a:r>
          </a:p>
        </p:txBody>
      </p:sp>
      <p:cxnSp>
        <p:nvCxnSpPr>
          <p:cNvPr id="5" name="Connettore 1 4">
            <a:extLst>
              <a:ext uri="{FF2B5EF4-FFF2-40B4-BE49-F238E27FC236}">
                <a16:creationId xmlns:a16="http://schemas.microsoft.com/office/drawing/2014/main" id="{684034FB-8496-A041-9FE5-B1FF0DD345AF}"/>
              </a:ext>
            </a:extLst>
          </p:cNvPr>
          <p:cNvCxnSpPr/>
          <p:nvPr/>
        </p:nvCxnSpPr>
        <p:spPr>
          <a:xfrm>
            <a:off x="4932363" y="3535363"/>
            <a:ext cx="158432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nettore 1 6">
            <a:extLst>
              <a:ext uri="{FF2B5EF4-FFF2-40B4-BE49-F238E27FC236}">
                <a16:creationId xmlns:a16="http://schemas.microsoft.com/office/drawing/2014/main" id="{DB68BECE-7A5C-1540-86CC-870367A7FD08}"/>
              </a:ext>
            </a:extLst>
          </p:cNvPr>
          <p:cNvCxnSpPr/>
          <p:nvPr/>
        </p:nvCxnSpPr>
        <p:spPr>
          <a:xfrm>
            <a:off x="36513" y="3716338"/>
            <a:ext cx="309562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ttangolo 5">
            <a:extLst>
              <a:ext uri="{FF2B5EF4-FFF2-40B4-BE49-F238E27FC236}">
                <a16:creationId xmlns:a16="http://schemas.microsoft.com/office/drawing/2014/main" id="{CB799D42-6DDA-9448-91CA-F1FAEF8B31F5}"/>
              </a:ext>
            </a:extLst>
          </p:cNvPr>
          <p:cNvSpPr/>
          <p:nvPr/>
        </p:nvSpPr>
        <p:spPr>
          <a:xfrm>
            <a:off x="6796088" y="3968477"/>
            <a:ext cx="2239962" cy="1692771"/>
          </a:xfrm>
          <a:prstGeom prst="rect">
            <a:avLst/>
          </a:prstGeom>
          <a:solidFill>
            <a:schemeClr val="bg1">
              <a:lumMod val="95000"/>
            </a:schemeClr>
          </a:solidFill>
          <a:ln w="12700">
            <a:solidFill>
              <a:srgbClr val="FF0000"/>
            </a:solidFill>
          </a:ln>
        </p:spPr>
        <p:txBody>
          <a:bodyPr>
            <a:spAutoFit/>
          </a:bodyPr>
          <a:lstStyle/>
          <a:p>
            <a:pPr marL="0" marR="0" lvl="0" indent="0" algn="ctr" defTabSz="914400" rtl="0" eaLnBrk="1" fontAlgn="auto" latinLnBrk="0" hangingPunct="1">
              <a:lnSpc>
                <a:spcPct val="100000"/>
              </a:lnSpc>
              <a:spcBef>
                <a:spcPts val="0"/>
              </a:spcBef>
              <a:spcAft>
                <a:spcPts val="0"/>
              </a:spcAft>
              <a:buClr>
                <a:srgbClr val="F79646">
                  <a:lumMod val="75000"/>
                </a:srgbClr>
              </a:buClr>
              <a:buSzTx/>
              <a:buFontTx/>
              <a:buNone/>
              <a:tabLst/>
              <a:defRPr/>
            </a:pPr>
            <a:r>
              <a:rPr kumimoji="0" lang="it-IT" sz="1600" b="1" i="1"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rPr>
              <a:t>Giuseppe </a:t>
            </a:r>
            <a:r>
              <a:rPr kumimoji="0" lang="it-IT" sz="1600" b="1" i="1" u="none" strike="noStrike" kern="1200" cap="none" spc="0" normalizeH="0" baseline="0" noProof="0" dirty="0" err="1">
                <a:ln>
                  <a:noFill/>
                </a:ln>
                <a:solidFill>
                  <a:prstClr val="black"/>
                </a:solidFill>
                <a:effectLst/>
                <a:uLnTx/>
                <a:uFillTx/>
                <a:latin typeface="Arial" charset="0"/>
                <a:ea typeface="+mn-ea"/>
                <a:cs typeface="Arial" panose="020B0604020202020204" pitchFamily="34" charset="0"/>
              </a:rPr>
              <a:t>Grandori</a:t>
            </a:r>
            <a:r>
              <a:rPr kumimoji="0" lang="it-IT" sz="1600" b="0" i="1"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rPr>
              <a:t> </a:t>
            </a:r>
            <a:r>
              <a:rPr kumimoji="0" lang="it-IT" sz="1400" b="0" i="1"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rPr>
              <a:t>Sue riflessioni e indicazioni dopo i terremoti del 1980 (Irpinia - Basilicata) e del 2009 (Abruzzo L'Aquila)</a:t>
            </a:r>
            <a:r>
              <a:rPr kumimoji="0" lang="it-IT" sz="1600"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
                <a:srgbClr val="F79646">
                  <a:lumMod val="75000"/>
                </a:srgbClr>
              </a:buClr>
              <a:buSzTx/>
              <a:buFontTx/>
              <a:buNone/>
              <a:tabLst/>
              <a:defRPr/>
            </a:pPr>
            <a:r>
              <a:rPr kumimoji="0" lang="it-IT" sz="1600"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rPr>
              <a:t>(</a:t>
            </a:r>
            <a:r>
              <a:rPr kumimoji="0" lang="it-IT" sz="1600" b="0" i="0" u="sng" strike="noStrike" kern="1200" cap="none" spc="0" normalizeH="0" baseline="0" noProof="0" dirty="0">
                <a:ln>
                  <a:noFill/>
                </a:ln>
                <a:solidFill>
                  <a:prstClr val="black"/>
                </a:solidFill>
                <a:effectLst/>
                <a:uLnTx/>
                <a:uFillTx/>
                <a:latin typeface="Arial" charset="0"/>
                <a:ea typeface="+mn-ea"/>
                <a:cs typeface="Arial" panose="020B0604020202020204" pitchFamily="34" charset="0"/>
                <a:hlinkClick r:id="rId3"/>
              </a:rPr>
              <a:t>pdf, 275 KB</a:t>
            </a:r>
            <a:r>
              <a:rPr kumimoji="0" lang="it-IT" sz="1600"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rPr>
              <a:t>)</a:t>
            </a:r>
          </a:p>
        </p:txBody>
      </p:sp>
      <p:sp>
        <p:nvSpPr>
          <p:cNvPr id="8" name="Rettangolo 7">
            <a:extLst>
              <a:ext uri="{FF2B5EF4-FFF2-40B4-BE49-F238E27FC236}">
                <a16:creationId xmlns:a16="http://schemas.microsoft.com/office/drawing/2014/main" id="{899195BB-9737-7843-8825-C18ACEB23D6D}"/>
              </a:ext>
            </a:extLst>
          </p:cNvPr>
          <p:cNvSpPr>
            <a:spLocks noChangeArrowheads="1"/>
          </p:cNvSpPr>
          <p:nvPr/>
        </p:nvSpPr>
        <p:spPr bwMode="auto">
          <a:xfrm>
            <a:off x="6732588" y="800100"/>
            <a:ext cx="22399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hlinkClick r:id="rId4"/>
              </a:rPr>
              <a:t>PROBLEMA APERTO</a:t>
            </a:r>
            <a:endParaRPr kumimoji="0" lang="it-IT" altLang="it-IT"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Rettangolo 8">
            <a:extLst>
              <a:ext uri="{FF2B5EF4-FFF2-40B4-BE49-F238E27FC236}">
                <a16:creationId xmlns:a16="http://schemas.microsoft.com/office/drawing/2014/main" id="{BCC38867-1BDC-9D47-91F2-6822ED0A7389}"/>
              </a:ext>
            </a:extLst>
          </p:cNvPr>
          <p:cNvSpPr>
            <a:spLocks noChangeArrowheads="1"/>
          </p:cNvSpPr>
          <p:nvPr/>
        </p:nvSpPr>
        <p:spPr bwMode="auto">
          <a:xfrm>
            <a:off x="6732588" y="1446213"/>
            <a:ext cx="2239962" cy="1077912"/>
          </a:xfrm>
          <a:prstGeom prst="rect">
            <a:avLst/>
          </a:prstGeom>
          <a:solidFill>
            <a:schemeClr val="bg1">
              <a:lumMod val="95000"/>
            </a:schemeClr>
          </a:solidFill>
          <a:ln w="12700">
            <a:solidFill>
              <a:srgbClr val="FF0000"/>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F79646">
                  <a:lumMod val="75000"/>
                </a:srgbClr>
              </a:buClr>
              <a:buSzTx/>
              <a:buFont typeface="Arial" panose="020B0604020202020204" pitchFamily="34" charset="0"/>
              <a:buNone/>
              <a:tabLst/>
              <a:defRPr/>
            </a:pPr>
            <a:r>
              <a:rPr kumimoji="0" lang="it-IT" altLang="it-IT" sz="1600" b="0" i="1"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rPr>
              <a:t>COME FARE CONVERGERE INIZIATIVE NELLA GIUSTA DIREZIONE</a:t>
            </a:r>
          </a:p>
        </p:txBody>
      </p:sp>
      <p:cxnSp>
        <p:nvCxnSpPr>
          <p:cNvPr id="10" name="Connettore 2 9">
            <a:extLst>
              <a:ext uri="{FF2B5EF4-FFF2-40B4-BE49-F238E27FC236}">
                <a16:creationId xmlns:a16="http://schemas.microsoft.com/office/drawing/2014/main" id="{44903399-F1ED-7B40-9BE0-8757302E81DF}"/>
              </a:ext>
            </a:extLst>
          </p:cNvPr>
          <p:cNvCxnSpPr/>
          <p:nvPr/>
        </p:nvCxnSpPr>
        <p:spPr>
          <a:xfrm flipH="1">
            <a:off x="6588125" y="2524125"/>
            <a:ext cx="153988" cy="938213"/>
          </a:xfrm>
          <a:prstGeom prst="straightConnector1">
            <a:avLst/>
          </a:prstGeom>
          <a:ln>
            <a:prstDash val="sysDash"/>
            <a:headEnd type="none" w="med" len="med"/>
            <a:tailEnd type="arrow" w="med" len="med"/>
          </a:ln>
        </p:spPr>
        <p:style>
          <a:lnRef idx="3">
            <a:schemeClr val="accent3"/>
          </a:lnRef>
          <a:fillRef idx="0">
            <a:schemeClr val="accent3"/>
          </a:fillRef>
          <a:effectRef idx="2">
            <a:schemeClr val="accent3"/>
          </a:effectRef>
          <a:fontRef idx="minor">
            <a:schemeClr val="tx1"/>
          </a:fontRef>
        </p:style>
      </p:cxnSp>
      <p:sp>
        <p:nvSpPr>
          <p:cNvPr id="11" name="Rettangolo 10">
            <a:extLst>
              <a:ext uri="{FF2B5EF4-FFF2-40B4-BE49-F238E27FC236}">
                <a16:creationId xmlns:a16="http://schemas.microsoft.com/office/drawing/2014/main" id="{B68BBF53-676F-0143-9055-8A47E8748AC1}"/>
              </a:ext>
            </a:extLst>
          </p:cNvPr>
          <p:cNvSpPr/>
          <p:nvPr/>
        </p:nvSpPr>
        <p:spPr>
          <a:xfrm>
            <a:off x="6804025" y="5732463"/>
            <a:ext cx="2239963" cy="1047750"/>
          </a:xfrm>
          <a:prstGeom prst="rect">
            <a:avLst/>
          </a:prstGeom>
          <a:solidFill>
            <a:schemeClr val="bg1">
              <a:lumMod val="95000"/>
            </a:schemeClr>
          </a:solidFill>
          <a:ln w="12700">
            <a:solidFill>
              <a:srgbClr val="FF0000"/>
            </a:solidFill>
          </a:ln>
        </p:spPr>
        <p:txBody>
          <a:bodyPr>
            <a:spAutoFit/>
          </a:bodyPr>
          <a:lstStyle/>
          <a:p>
            <a:pPr marL="0" marR="0" lvl="0" indent="0" algn="ctr" defTabSz="914400" rtl="0" eaLnBrk="1" fontAlgn="auto" latinLnBrk="0" hangingPunct="1">
              <a:lnSpc>
                <a:spcPct val="100000"/>
              </a:lnSpc>
              <a:spcBef>
                <a:spcPts val="0"/>
              </a:spcBef>
              <a:spcAft>
                <a:spcPts val="0"/>
              </a:spcAft>
              <a:buClr>
                <a:srgbClr val="F79646">
                  <a:lumMod val="75000"/>
                </a:srgbClr>
              </a:buClr>
              <a:buSzTx/>
              <a:buFontTx/>
              <a:buNone/>
              <a:tabLst/>
              <a:defRPr/>
            </a:pPr>
            <a:r>
              <a:rPr kumimoji="0" lang="it-IT" sz="1600" b="1" i="1"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rPr>
              <a:t>Piero </a:t>
            </a:r>
            <a:r>
              <a:rPr kumimoji="0" lang="it-IT" sz="1600" b="1" i="1" u="none" strike="noStrike" kern="1200" cap="none" spc="0" normalizeH="0" baseline="0" noProof="0" dirty="0" err="1">
                <a:ln>
                  <a:noFill/>
                </a:ln>
                <a:solidFill>
                  <a:prstClr val="black"/>
                </a:solidFill>
                <a:effectLst/>
                <a:uLnTx/>
                <a:uFillTx/>
                <a:latin typeface="Arial" charset="0"/>
                <a:ea typeface="+mn-ea"/>
                <a:cs typeface="Arial" panose="020B0604020202020204" pitchFamily="34" charset="0"/>
              </a:rPr>
              <a:t>Pozzati</a:t>
            </a:r>
            <a:r>
              <a:rPr kumimoji="0" lang="it-IT" sz="1600" b="0" i="1"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rPr>
              <a:t> </a:t>
            </a:r>
            <a:r>
              <a:rPr kumimoji="0" lang="it-IT" sz="1400" b="0" i="1"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rPr>
              <a:t>(2004) </a:t>
            </a:r>
          </a:p>
          <a:p>
            <a:pPr marL="0" marR="0" lvl="0" indent="0" algn="ctr" defTabSz="914400" rtl="0" eaLnBrk="1" fontAlgn="auto" latinLnBrk="0" hangingPunct="1">
              <a:lnSpc>
                <a:spcPct val="100000"/>
              </a:lnSpc>
              <a:spcBef>
                <a:spcPts val="0"/>
              </a:spcBef>
              <a:spcAft>
                <a:spcPts val="0"/>
              </a:spcAft>
              <a:buClr>
                <a:srgbClr val="F79646">
                  <a:lumMod val="75000"/>
                </a:srgbClr>
              </a:buClr>
              <a:buSzTx/>
              <a:buFontTx/>
              <a:buNone/>
              <a:tabLst/>
              <a:defRPr/>
            </a:pPr>
            <a:r>
              <a:rPr kumimoji="0" lang="it-IT" sz="1400" b="0" i="1"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rPr>
              <a:t>Il convenzionalismo nel calcolo strutturale sismico</a:t>
            </a:r>
            <a:r>
              <a:rPr kumimoji="0" lang="it-IT" sz="1600"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
                <a:srgbClr val="F79646">
                  <a:lumMod val="75000"/>
                </a:srgbClr>
              </a:buClr>
              <a:buSzTx/>
              <a:buFontTx/>
              <a:buNone/>
              <a:tabLst/>
              <a:defRPr/>
            </a:pPr>
            <a:r>
              <a:rPr kumimoji="0" lang="it-IT" sz="1600"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rPr>
              <a:t>(</a:t>
            </a:r>
            <a:r>
              <a:rPr kumimoji="0" lang="it-IT" sz="1600" b="0" i="0" u="sng" strike="noStrike" kern="1200" cap="none" spc="0" normalizeH="0" baseline="0" noProof="0" dirty="0">
                <a:ln>
                  <a:noFill/>
                </a:ln>
                <a:solidFill>
                  <a:prstClr val="black"/>
                </a:solidFill>
                <a:effectLst/>
                <a:uLnTx/>
                <a:uFillTx/>
                <a:latin typeface="Arial" charset="0"/>
                <a:ea typeface="+mn-ea"/>
                <a:cs typeface="Arial" panose="020B0604020202020204" pitchFamily="34" charset="0"/>
                <a:hlinkClick r:id="rId5"/>
              </a:rPr>
              <a:t>pdf, 180 KB</a:t>
            </a:r>
            <a:r>
              <a:rPr kumimoji="0" lang="it-IT" sz="1600"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rPr>
              <a:t>)</a:t>
            </a:r>
          </a:p>
        </p:txBody>
      </p:sp>
      <p:sp>
        <p:nvSpPr>
          <p:cNvPr id="3" name="CasellaDiTesto 2">
            <a:extLst>
              <a:ext uri="{FF2B5EF4-FFF2-40B4-BE49-F238E27FC236}">
                <a16:creationId xmlns:a16="http://schemas.microsoft.com/office/drawing/2014/main" id="{DAC8D0B7-5E99-4D43-869F-FFB1C5D87189}"/>
              </a:ext>
            </a:extLst>
          </p:cNvPr>
          <p:cNvSpPr txBox="1"/>
          <p:nvPr/>
        </p:nvSpPr>
        <p:spPr>
          <a:xfrm>
            <a:off x="6804025" y="3645024"/>
            <a:ext cx="2232025"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800" b="1" i="1" u="none" strike="noStrike" kern="1200" cap="none" spc="0" normalizeH="0" baseline="0" noProof="0" dirty="0">
                <a:ln>
                  <a:noFill/>
                </a:ln>
                <a:solidFill>
                  <a:srgbClr val="FF0000"/>
                </a:solidFill>
                <a:effectLst/>
                <a:uLnTx/>
                <a:uFillTx/>
                <a:latin typeface="Arial" charset="0"/>
                <a:ea typeface="+mn-ea"/>
                <a:cs typeface="Arial" panose="020B0604020202020204" pitchFamily="34" charset="0"/>
              </a:rPr>
              <a:t>In memoria di:</a:t>
            </a:r>
            <a:endParaRPr kumimoji="0" lang="it-IT"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3" name="CasellaDiTesto 12">
            <a:extLst>
              <a:ext uri="{FF2B5EF4-FFF2-40B4-BE49-F238E27FC236}">
                <a16:creationId xmlns:a16="http://schemas.microsoft.com/office/drawing/2014/main" id="{9C3E4BC4-032A-734C-8A3D-FF9BF2A30C52}"/>
              </a:ext>
            </a:extLst>
          </p:cNvPr>
          <p:cNvSpPr txBox="1"/>
          <p:nvPr/>
        </p:nvSpPr>
        <p:spPr>
          <a:xfrm>
            <a:off x="6884988" y="3140968"/>
            <a:ext cx="1944687" cy="400050"/>
          </a:xfrm>
          <a:prstGeom prst="rect">
            <a:avLst/>
          </a:prstGeom>
          <a:solidFill>
            <a:schemeClr val="accent6">
              <a:lumMod val="20000"/>
              <a:lumOff val="80000"/>
            </a:schemeClr>
          </a:solid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1"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hlinkClick r:id="rId6"/>
              </a:rPr>
              <a:t>Sisma Bonus</a:t>
            </a:r>
            <a:r>
              <a:rPr kumimoji="0" lang="it-IT" sz="2000" b="1" i="1"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rPr>
              <a:t>  </a:t>
            </a:r>
          </a:p>
        </p:txBody>
      </p:sp>
      <p:sp>
        <p:nvSpPr>
          <p:cNvPr id="4" name="Rettangolo 3">
            <a:extLst>
              <a:ext uri="{FF2B5EF4-FFF2-40B4-BE49-F238E27FC236}">
                <a16:creationId xmlns:a16="http://schemas.microsoft.com/office/drawing/2014/main" id="{D47BCC86-4A88-1D4F-9560-930F48F3548C}"/>
              </a:ext>
            </a:extLst>
          </p:cNvPr>
          <p:cNvSpPr/>
          <p:nvPr/>
        </p:nvSpPr>
        <p:spPr>
          <a:xfrm>
            <a:off x="-252536" y="-963488"/>
            <a:ext cx="7272808"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ttangolo 13">
            <a:extLst>
              <a:ext uri="{FF2B5EF4-FFF2-40B4-BE49-F238E27FC236}">
                <a16:creationId xmlns:a16="http://schemas.microsoft.com/office/drawing/2014/main" id="{2558D59B-830A-5640-8CE0-5E6575592822}"/>
              </a:ext>
            </a:extLst>
          </p:cNvPr>
          <p:cNvSpPr/>
          <p:nvPr/>
        </p:nvSpPr>
        <p:spPr>
          <a:xfrm>
            <a:off x="-468560" y="6858000"/>
            <a:ext cx="7353548" cy="2979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63780916"/>
      </p:ext>
    </p:extLst>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par>
                          <p:cTn id="13" fill="hold">
                            <p:stCondLst>
                              <p:cond delay="2000"/>
                            </p:stCondLst>
                            <p:childTnLst>
                              <p:par>
                                <p:cTn id="14" presetID="26"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80">
                                          <p:stCondLst>
                                            <p:cond delay="0"/>
                                          </p:stCondLst>
                                        </p:cTn>
                                        <p:tgtEl>
                                          <p:spTgt spid="2"/>
                                        </p:tgtEl>
                                      </p:cBhvr>
                                    </p:animEffect>
                                    <p:anim calcmode="lin" valueType="num">
                                      <p:cBhvr>
                                        <p:cTn id="17"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2" dur="26">
                                          <p:stCondLst>
                                            <p:cond delay="650"/>
                                          </p:stCondLst>
                                        </p:cTn>
                                        <p:tgtEl>
                                          <p:spTgt spid="2"/>
                                        </p:tgtEl>
                                      </p:cBhvr>
                                      <p:to x="100000" y="60000"/>
                                    </p:animScale>
                                    <p:animScale>
                                      <p:cBhvr>
                                        <p:cTn id="23" dur="166" decel="50000">
                                          <p:stCondLst>
                                            <p:cond delay="676"/>
                                          </p:stCondLst>
                                        </p:cTn>
                                        <p:tgtEl>
                                          <p:spTgt spid="2"/>
                                        </p:tgtEl>
                                      </p:cBhvr>
                                      <p:to x="100000" y="100000"/>
                                    </p:animScale>
                                    <p:animScale>
                                      <p:cBhvr>
                                        <p:cTn id="24" dur="26">
                                          <p:stCondLst>
                                            <p:cond delay="1312"/>
                                          </p:stCondLst>
                                        </p:cTn>
                                        <p:tgtEl>
                                          <p:spTgt spid="2"/>
                                        </p:tgtEl>
                                      </p:cBhvr>
                                      <p:to x="100000" y="80000"/>
                                    </p:animScale>
                                    <p:animScale>
                                      <p:cBhvr>
                                        <p:cTn id="25" dur="166" decel="50000">
                                          <p:stCondLst>
                                            <p:cond delay="1338"/>
                                          </p:stCondLst>
                                        </p:cTn>
                                        <p:tgtEl>
                                          <p:spTgt spid="2"/>
                                        </p:tgtEl>
                                      </p:cBhvr>
                                      <p:to x="100000" y="100000"/>
                                    </p:animScale>
                                    <p:animScale>
                                      <p:cBhvr>
                                        <p:cTn id="26" dur="26">
                                          <p:stCondLst>
                                            <p:cond delay="1642"/>
                                          </p:stCondLst>
                                        </p:cTn>
                                        <p:tgtEl>
                                          <p:spTgt spid="2"/>
                                        </p:tgtEl>
                                      </p:cBhvr>
                                      <p:to x="100000" y="90000"/>
                                    </p:animScale>
                                    <p:animScale>
                                      <p:cBhvr>
                                        <p:cTn id="27" dur="166" decel="50000">
                                          <p:stCondLst>
                                            <p:cond delay="1668"/>
                                          </p:stCondLst>
                                        </p:cTn>
                                        <p:tgtEl>
                                          <p:spTgt spid="2"/>
                                        </p:tgtEl>
                                      </p:cBhvr>
                                      <p:to x="100000" y="100000"/>
                                    </p:animScale>
                                    <p:animScale>
                                      <p:cBhvr>
                                        <p:cTn id="28" dur="26">
                                          <p:stCondLst>
                                            <p:cond delay="1808"/>
                                          </p:stCondLst>
                                        </p:cTn>
                                        <p:tgtEl>
                                          <p:spTgt spid="2"/>
                                        </p:tgtEl>
                                      </p:cBhvr>
                                      <p:to x="100000" y="95000"/>
                                    </p:animScale>
                                    <p:animScale>
                                      <p:cBhvr>
                                        <p:cTn id="29" dur="166" decel="50000">
                                          <p:stCondLst>
                                            <p:cond delay="1834"/>
                                          </p:stCondLst>
                                        </p:cTn>
                                        <p:tgtEl>
                                          <p:spTgt spid="2"/>
                                        </p:tgtEl>
                                      </p:cBhvr>
                                      <p:to x="100000" y="100000"/>
                                    </p:animScale>
                                  </p:childTnLst>
                                </p:cTn>
                              </p:par>
                            </p:childTnLst>
                          </p:cTn>
                        </p:par>
                        <p:par>
                          <p:cTn id="30" fill="hold">
                            <p:stCondLst>
                              <p:cond delay="4000"/>
                            </p:stCondLst>
                            <p:childTnLst>
                              <p:par>
                                <p:cTn id="31" presetID="22" presetClass="entr" presetSubtype="8"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par>
                          <p:cTn id="34" fill="hold">
                            <p:stCondLst>
                              <p:cond delay="450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par>
                          <p:cTn id="38" fill="hold">
                            <p:stCondLst>
                              <p:cond delay="5000"/>
                            </p:stCondLst>
                            <p:childTnLst>
                              <p:par>
                                <p:cTn id="39" presetID="26" presetClass="entr" presetSubtype="0"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580">
                                          <p:stCondLst>
                                            <p:cond delay="0"/>
                                          </p:stCondLst>
                                        </p:cTn>
                                        <p:tgtEl>
                                          <p:spTgt spid="10"/>
                                        </p:tgtEl>
                                      </p:cBhvr>
                                    </p:animEffect>
                                    <p:anim calcmode="lin" valueType="num">
                                      <p:cBhvr>
                                        <p:cTn id="4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7" dur="26">
                                          <p:stCondLst>
                                            <p:cond delay="650"/>
                                          </p:stCondLst>
                                        </p:cTn>
                                        <p:tgtEl>
                                          <p:spTgt spid="10"/>
                                        </p:tgtEl>
                                      </p:cBhvr>
                                      <p:to x="100000" y="60000"/>
                                    </p:animScale>
                                    <p:animScale>
                                      <p:cBhvr>
                                        <p:cTn id="48" dur="166" decel="50000">
                                          <p:stCondLst>
                                            <p:cond delay="676"/>
                                          </p:stCondLst>
                                        </p:cTn>
                                        <p:tgtEl>
                                          <p:spTgt spid="10"/>
                                        </p:tgtEl>
                                      </p:cBhvr>
                                      <p:to x="100000" y="100000"/>
                                    </p:animScale>
                                    <p:animScale>
                                      <p:cBhvr>
                                        <p:cTn id="49" dur="26">
                                          <p:stCondLst>
                                            <p:cond delay="1312"/>
                                          </p:stCondLst>
                                        </p:cTn>
                                        <p:tgtEl>
                                          <p:spTgt spid="10"/>
                                        </p:tgtEl>
                                      </p:cBhvr>
                                      <p:to x="100000" y="80000"/>
                                    </p:animScale>
                                    <p:animScale>
                                      <p:cBhvr>
                                        <p:cTn id="50" dur="166" decel="50000">
                                          <p:stCondLst>
                                            <p:cond delay="1338"/>
                                          </p:stCondLst>
                                        </p:cTn>
                                        <p:tgtEl>
                                          <p:spTgt spid="10"/>
                                        </p:tgtEl>
                                      </p:cBhvr>
                                      <p:to x="100000" y="100000"/>
                                    </p:animScale>
                                    <p:animScale>
                                      <p:cBhvr>
                                        <p:cTn id="51" dur="26">
                                          <p:stCondLst>
                                            <p:cond delay="1642"/>
                                          </p:stCondLst>
                                        </p:cTn>
                                        <p:tgtEl>
                                          <p:spTgt spid="10"/>
                                        </p:tgtEl>
                                      </p:cBhvr>
                                      <p:to x="100000" y="90000"/>
                                    </p:animScale>
                                    <p:animScale>
                                      <p:cBhvr>
                                        <p:cTn id="52" dur="166" decel="50000">
                                          <p:stCondLst>
                                            <p:cond delay="1668"/>
                                          </p:stCondLst>
                                        </p:cTn>
                                        <p:tgtEl>
                                          <p:spTgt spid="10"/>
                                        </p:tgtEl>
                                      </p:cBhvr>
                                      <p:to x="100000" y="100000"/>
                                    </p:animScale>
                                    <p:animScale>
                                      <p:cBhvr>
                                        <p:cTn id="53" dur="26">
                                          <p:stCondLst>
                                            <p:cond delay="1808"/>
                                          </p:stCondLst>
                                        </p:cTn>
                                        <p:tgtEl>
                                          <p:spTgt spid="10"/>
                                        </p:tgtEl>
                                      </p:cBhvr>
                                      <p:to x="100000" y="95000"/>
                                    </p:animScale>
                                    <p:animScale>
                                      <p:cBhvr>
                                        <p:cTn id="54" dur="166" decel="50000">
                                          <p:stCondLst>
                                            <p:cond delay="1834"/>
                                          </p:stCondLst>
                                        </p:cTn>
                                        <p:tgtEl>
                                          <p:spTgt spid="10"/>
                                        </p:tgtEl>
                                      </p:cBhvr>
                                      <p:to x="100000" y="100000"/>
                                    </p:animScale>
                                  </p:childTnLst>
                                </p:cTn>
                              </p:par>
                            </p:childTnLst>
                          </p:cTn>
                        </p:par>
                        <p:par>
                          <p:cTn id="55" fill="hold">
                            <p:stCondLst>
                              <p:cond delay="7000"/>
                            </p:stCondLst>
                            <p:childTnLst>
                              <p:par>
                                <p:cTn id="56" presetID="6" presetClass="entr" presetSubtype="16" fill="hold" grpId="0"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circle(in)">
                                      <p:cBhvr>
                                        <p:cTn id="58" dur="5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p:bldP spid="9" grpId="0" animBg="1"/>
      <p:bldP spid="11" grpId="0" animBg="1"/>
      <p:bldP spid="1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a:extLst>
              <a:ext uri="{FF2B5EF4-FFF2-40B4-BE49-F238E27FC236}">
                <a16:creationId xmlns:a16="http://schemas.microsoft.com/office/drawing/2014/main" id="{58E48769-3AF0-40EB-AA85-ED002C4F8D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50" y="1341438"/>
            <a:ext cx="4951413"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2">
            <a:extLst>
              <a:ext uri="{FF2B5EF4-FFF2-40B4-BE49-F238E27FC236}">
                <a16:creationId xmlns:a16="http://schemas.microsoft.com/office/drawing/2014/main" id="{3C6FC0AE-812D-46CE-BC4F-4F3B1B3286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779463"/>
            <a:ext cx="2403475" cy="587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Text Box 7">
            <a:extLst>
              <a:ext uri="{FF2B5EF4-FFF2-40B4-BE49-F238E27FC236}">
                <a16:creationId xmlns:a16="http://schemas.microsoft.com/office/drawing/2014/main" id="{68DEADB4-E4EB-45C2-931C-DCCC2EBAA2D2}"/>
              </a:ext>
            </a:extLst>
          </p:cNvPr>
          <p:cNvSpPr txBox="1">
            <a:spLocks noChangeArrowheads="1"/>
          </p:cNvSpPr>
          <p:nvPr/>
        </p:nvSpPr>
        <p:spPr bwMode="auto">
          <a:xfrm>
            <a:off x="0" y="188913"/>
            <a:ext cx="8620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24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Misure ‘ordinarie’ di protezione sismica</a:t>
            </a:r>
          </a:p>
        </p:txBody>
      </p:sp>
    </p:spTree>
    <p:extLst>
      <p:ext uri="{BB962C8B-B14F-4D97-AF65-F5344CB8AC3E}">
        <p14:creationId xmlns:p14="http://schemas.microsoft.com/office/powerpoint/2010/main" val="2849295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03D728B-775C-0743-B042-40155F3731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68" b="-6003"/>
          <a:stretch>
            <a:fillRect/>
          </a:stretch>
        </p:blipFill>
        <p:spPr bwMode="auto">
          <a:xfrm>
            <a:off x="2627313" y="2420938"/>
            <a:ext cx="2532062"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nettore 1 2">
            <a:extLst>
              <a:ext uri="{FF2B5EF4-FFF2-40B4-BE49-F238E27FC236}">
                <a16:creationId xmlns:a16="http://schemas.microsoft.com/office/drawing/2014/main" id="{5ECB57A7-F1D4-D84F-8487-F7BB6E445713}"/>
              </a:ext>
            </a:extLst>
          </p:cNvPr>
          <p:cNvCxnSpPr/>
          <p:nvPr/>
        </p:nvCxnSpPr>
        <p:spPr>
          <a:xfrm>
            <a:off x="382588" y="3651250"/>
            <a:ext cx="80486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Connettore 1 5">
            <a:extLst>
              <a:ext uri="{FF2B5EF4-FFF2-40B4-BE49-F238E27FC236}">
                <a16:creationId xmlns:a16="http://schemas.microsoft.com/office/drawing/2014/main" id="{2DB8F678-7EDF-6E47-9C53-B83BC10D45F0}"/>
              </a:ext>
            </a:extLst>
          </p:cNvPr>
          <p:cNvCxnSpPr/>
          <p:nvPr/>
        </p:nvCxnSpPr>
        <p:spPr>
          <a:xfrm flipH="1" flipV="1">
            <a:off x="755650" y="1482725"/>
            <a:ext cx="19050" cy="2160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CasellaDiTesto 53">
            <a:extLst>
              <a:ext uri="{FF2B5EF4-FFF2-40B4-BE49-F238E27FC236}">
                <a16:creationId xmlns:a16="http://schemas.microsoft.com/office/drawing/2014/main" id="{9CFDA9A5-389D-BB48-BD9F-7DCB5E31BFC9}"/>
              </a:ext>
            </a:extLst>
          </p:cNvPr>
          <p:cNvSpPr txBox="1">
            <a:spLocks noChangeArrowheads="1"/>
          </p:cNvSpPr>
          <p:nvPr/>
        </p:nvSpPr>
        <p:spPr bwMode="auto">
          <a:xfrm>
            <a:off x="539750" y="476250"/>
            <a:ext cx="647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m</a:t>
            </a:r>
          </a:p>
        </p:txBody>
      </p:sp>
      <p:sp>
        <p:nvSpPr>
          <p:cNvPr id="6" name="CasellaDiTesto 55">
            <a:extLst>
              <a:ext uri="{FF2B5EF4-FFF2-40B4-BE49-F238E27FC236}">
                <a16:creationId xmlns:a16="http://schemas.microsoft.com/office/drawing/2014/main" id="{F3B200E0-0572-8542-A0F9-8DA6E70B581F}"/>
              </a:ext>
            </a:extLst>
          </p:cNvPr>
          <p:cNvSpPr txBox="1">
            <a:spLocks noChangeArrowheads="1"/>
          </p:cNvSpPr>
          <p:nvPr/>
        </p:nvSpPr>
        <p:spPr bwMode="auto">
          <a:xfrm>
            <a:off x="828675" y="2124075"/>
            <a:ext cx="2873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k</a:t>
            </a:r>
          </a:p>
        </p:txBody>
      </p:sp>
      <p:sp>
        <p:nvSpPr>
          <p:cNvPr id="8" name="CasellaDiTesto 7">
            <a:extLst>
              <a:ext uri="{FF2B5EF4-FFF2-40B4-BE49-F238E27FC236}">
                <a16:creationId xmlns:a16="http://schemas.microsoft.com/office/drawing/2014/main" id="{78D176E9-0776-B04D-A60A-F79EE5324D14}"/>
              </a:ext>
            </a:extLst>
          </p:cNvPr>
          <p:cNvSpPr txBox="1"/>
          <p:nvPr/>
        </p:nvSpPr>
        <p:spPr>
          <a:xfrm>
            <a:off x="684213" y="5099050"/>
            <a:ext cx="7777162" cy="1570038"/>
          </a:xfrm>
          <a:prstGeom prst="rect">
            <a:avLst/>
          </a:prstGeom>
          <a:solidFill>
            <a:schemeClr val="accent3">
              <a:lumMod val="60000"/>
              <a:lumOff val="40000"/>
            </a:schemeClr>
          </a:solidFill>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L’oscillatore ha un suo modo naturale di vibrare </a:t>
            </a:r>
            <a:r>
              <a:rPr kumimoji="0" lang="it-IT" altLang="it-IT"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detto anche </a:t>
            </a:r>
            <a:r>
              <a:rPr kumimoji="0" lang="it-IT" altLang="it-IT" sz="2400" b="1" i="1"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modo proprio</a:t>
            </a:r>
            <a:r>
              <a:rPr kumimoji="0" lang="it-IT" altLang="it-IT"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Una oscillazione intera (andata e ritorno) si compie in un tempo </a:t>
            </a:r>
            <a:r>
              <a:rPr kumimoji="0" lang="it-IT" altLang="it-IT" sz="2400" b="1" i="1"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T</a:t>
            </a:r>
            <a:r>
              <a:rPr kumimoji="0" lang="it-IT" altLang="it-IT" sz="2400" b="1" i="1" u="none" strike="noStrike" kern="1200" cap="none" spc="0" normalizeH="0" baseline="-25000" noProof="0" dirty="0">
                <a:ln>
                  <a:noFill/>
                </a:ln>
                <a:solidFill>
                  <a:prstClr val="black"/>
                </a:solidFill>
                <a:effectLst/>
                <a:uLnTx/>
                <a:uFillTx/>
                <a:latin typeface="Calibri" panose="020F0502020204030204" pitchFamily="34" charset="0"/>
                <a:ea typeface="+mn-ea"/>
                <a:cs typeface="Arial" panose="020B0604020202020204" pitchFamily="34" charset="0"/>
              </a:rPr>
              <a:t>1</a:t>
            </a:r>
            <a:r>
              <a:rPr kumimoji="0" lang="it-IT" altLang="it-IT"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chiamato </a:t>
            </a:r>
            <a:r>
              <a:rPr kumimoji="0" lang="it-IT" altLang="it-IT"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periodo (s). L’inverso del periodo </a:t>
            </a:r>
            <a:r>
              <a:rPr kumimoji="0" lang="it-IT" altLang="it-IT" sz="2400" b="1" i="1"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f</a:t>
            </a:r>
            <a:r>
              <a:rPr kumimoji="0" lang="it-IT" altLang="it-IT" sz="2400" b="1" i="1" u="none" strike="noStrike" kern="1200" cap="none" spc="0" normalizeH="0" baseline="-25000" noProof="0" dirty="0">
                <a:ln>
                  <a:noFill/>
                </a:ln>
                <a:solidFill>
                  <a:prstClr val="black"/>
                </a:solidFill>
                <a:effectLst/>
                <a:uLnTx/>
                <a:uFillTx/>
                <a:latin typeface="Calibri" panose="020F0502020204030204" pitchFamily="34" charset="0"/>
                <a:ea typeface="+mn-ea"/>
                <a:cs typeface="Arial" panose="020B0604020202020204" pitchFamily="34" charset="0"/>
              </a:rPr>
              <a:t>1</a:t>
            </a:r>
            <a:r>
              <a:rPr kumimoji="0" lang="it-IT" altLang="it-IT"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si chiama frequenza (Hz)</a:t>
            </a:r>
            <a:r>
              <a:rPr kumimoji="0" lang="it-IT" altLang="it-IT"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t>
            </a:r>
          </a:p>
        </p:txBody>
      </p:sp>
      <p:sp>
        <p:nvSpPr>
          <p:cNvPr id="9" name="Rettangolo 8">
            <a:extLst>
              <a:ext uri="{FF2B5EF4-FFF2-40B4-BE49-F238E27FC236}">
                <a16:creationId xmlns:a16="http://schemas.microsoft.com/office/drawing/2014/main" id="{CEE650C9-D1B4-8C4F-973D-4255233E734D}"/>
              </a:ext>
            </a:extLst>
          </p:cNvPr>
          <p:cNvSpPr/>
          <p:nvPr/>
        </p:nvSpPr>
        <p:spPr>
          <a:xfrm>
            <a:off x="512763" y="977900"/>
            <a:ext cx="481012" cy="503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pic>
        <p:nvPicPr>
          <p:cNvPr id="533512" name="Picture 2">
            <a:extLst>
              <a:ext uri="{FF2B5EF4-FFF2-40B4-BE49-F238E27FC236}">
                <a16:creationId xmlns:a16="http://schemas.microsoft.com/office/drawing/2014/main" id="{F2F7188F-BC73-DB45-A141-59DE3DC634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2325" y="836613"/>
            <a:ext cx="3349625"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9">
            <a:extLst>
              <a:ext uri="{FF2B5EF4-FFF2-40B4-BE49-F238E27FC236}">
                <a16:creationId xmlns:a16="http://schemas.microsoft.com/office/drawing/2014/main" id="{113F3312-AD7B-D94D-B39B-2D4FDF91D304}"/>
              </a:ext>
            </a:extLst>
          </p:cNvPr>
          <p:cNvSpPr/>
          <p:nvPr/>
        </p:nvSpPr>
        <p:spPr>
          <a:xfrm>
            <a:off x="684213" y="4151313"/>
            <a:ext cx="7777162" cy="708025"/>
          </a:xfrm>
          <a:prstGeom prst="rect">
            <a:avLst/>
          </a:prstGeom>
          <a:solidFill>
            <a:schemeClr val="accent5">
              <a:lumMod val="20000"/>
              <a:lumOff val="80000"/>
            </a:schemeClr>
          </a:solid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srgbClr val="F79646">
                    <a:lumMod val="50000"/>
                  </a:srgbClr>
                </a:solidFill>
                <a:effectLst/>
                <a:uLnTx/>
                <a:uFillTx/>
                <a:latin typeface="Calibri" panose="020F0502020204030204" pitchFamily="34" charset="0"/>
                <a:ea typeface="+mn-ea"/>
                <a:cs typeface="Arial" charset="0"/>
              </a:rPr>
              <a:t>Se il cinematismo è descrivibile con un solo grado di libertà, la struttura può essere assimilata ad una </a:t>
            </a:r>
            <a:r>
              <a:rPr kumimoji="0" lang="it-IT" sz="2000" b="1" i="0" u="none" strike="noStrike" kern="1200" cap="none" spc="0" normalizeH="0" baseline="0" noProof="0" dirty="0">
                <a:ln>
                  <a:noFill/>
                </a:ln>
                <a:solidFill>
                  <a:srgbClr val="F79646">
                    <a:lumMod val="50000"/>
                  </a:srgbClr>
                </a:solidFill>
                <a:effectLst/>
                <a:uLnTx/>
                <a:uFillTx/>
                <a:latin typeface="Calibri" panose="020F0502020204030204" pitchFamily="34" charset="0"/>
                <a:ea typeface="+mn-ea"/>
                <a:cs typeface="Arial" charset="0"/>
                <a:hlinkClick r:id="rId4"/>
              </a:rPr>
              <a:t>molla con opportuna costante di rigidezza</a:t>
            </a:r>
            <a:r>
              <a:rPr kumimoji="0" lang="it-IT" sz="2000" b="1" i="0" u="none" strike="noStrike" kern="1200" cap="none" spc="0" normalizeH="0" baseline="0" noProof="0" dirty="0">
                <a:ln>
                  <a:noFill/>
                </a:ln>
                <a:solidFill>
                  <a:srgbClr val="F79646">
                    <a:lumMod val="50000"/>
                  </a:srgbClr>
                </a:solidFill>
                <a:effectLst/>
                <a:uLnTx/>
                <a:uFillTx/>
                <a:latin typeface="Calibri" panose="020F0502020204030204" pitchFamily="34" charset="0"/>
                <a:ea typeface="+mn-ea"/>
                <a:cs typeface="Arial" charset="0"/>
              </a:rPr>
              <a:t>.</a:t>
            </a:r>
            <a:endParaRPr kumimoji="0" lang="it-IT" sz="2000" b="1"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endParaRPr>
          </a:p>
        </p:txBody>
      </p:sp>
      <p:sp>
        <p:nvSpPr>
          <p:cNvPr id="12" name="CasellaDiTesto 54">
            <a:extLst>
              <a:ext uri="{FF2B5EF4-FFF2-40B4-BE49-F238E27FC236}">
                <a16:creationId xmlns:a16="http://schemas.microsoft.com/office/drawing/2014/main" id="{37AC32EA-4DB6-7744-A826-AD96C9347441}"/>
              </a:ext>
            </a:extLst>
          </p:cNvPr>
          <p:cNvSpPr txBox="1">
            <a:spLocks noChangeArrowheads="1"/>
          </p:cNvSpPr>
          <p:nvPr/>
        </p:nvSpPr>
        <p:spPr bwMode="auto">
          <a:xfrm>
            <a:off x="1116013" y="404813"/>
            <a:ext cx="5256212" cy="1938337"/>
          </a:xfrm>
          <a:prstGeom prst="rect">
            <a:avLst/>
          </a:prstGeom>
          <a:noFill/>
          <a:ln>
            <a:noFill/>
          </a:ln>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400" b="1" i="0" u="none" strike="noStrike" kern="1200" cap="none" spc="0" normalizeH="0" baseline="0" noProof="0" dirty="0">
                <a:ln>
                  <a:noFill/>
                </a:ln>
                <a:solidFill>
                  <a:srgbClr val="FF0000"/>
                </a:solidFill>
                <a:effectLst/>
                <a:uLnTx/>
                <a:uFillTx/>
                <a:latin typeface="Calibri" pitchFamily="34" charset="0"/>
                <a:ea typeface="+mn-ea"/>
                <a:cs typeface="Arial" panose="020B0604020202020204" pitchFamily="34" charset="0"/>
              </a:rPr>
              <a:t>Oscillatori semplici </a:t>
            </a:r>
            <a:r>
              <a:rPr kumimoji="0" lang="it-IT" altLang="it-IT" sz="2400" b="0" i="1"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a un grado di libertà</a:t>
            </a:r>
            <a:r>
              <a:rPr kumimoji="0" lang="it-IT" altLang="it-IT" sz="2400" b="0"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caratterizzati dagli unici parametri: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400" b="1" i="1"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m</a:t>
            </a:r>
            <a:r>
              <a:rPr kumimoji="0" lang="it-IT" altLang="it-IT" sz="2400" b="0"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 </a:t>
            </a:r>
            <a:r>
              <a:rPr kumimoji="0" lang="it-IT" altLang="it-IT" sz="2400" b="0" i="1"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massa</a:t>
            </a:r>
            <a:r>
              <a:rPr kumimoji="0" lang="it-IT" altLang="it-IT" sz="2400" b="0"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del solaio (o impalcato)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400" b="1" i="1"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k</a:t>
            </a:r>
            <a:r>
              <a:rPr kumimoji="0" lang="it-IT" altLang="it-IT" sz="2400" b="0"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 </a:t>
            </a:r>
            <a:r>
              <a:rPr kumimoji="0" lang="it-IT" altLang="it-IT" sz="2400" b="0" i="1"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rigidezza</a:t>
            </a:r>
            <a:r>
              <a:rPr kumimoji="0" lang="it-IT" altLang="it-IT" sz="2400" b="0"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a:t>
            </a:r>
            <a:r>
              <a:rPr kumimoji="0" lang="it-IT" altLang="it-IT" sz="2400" b="0" i="1"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alla traslazione </a:t>
            </a:r>
            <a:r>
              <a:rPr kumimoji="0" lang="it-IT" altLang="it-IT" sz="2400" b="0"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dei/l pilastri/o</a:t>
            </a:r>
          </a:p>
        </p:txBody>
      </p:sp>
      <p:sp>
        <p:nvSpPr>
          <p:cNvPr id="13" name="CasellaDiTesto 4">
            <a:extLst>
              <a:ext uri="{FF2B5EF4-FFF2-40B4-BE49-F238E27FC236}">
                <a16:creationId xmlns:a16="http://schemas.microsoft.com/office/drawing/2014/main" id="{EEDEB39A-97EB-E14A-B4DB-BB29B40CC4F6}"/>
              </a:ext>
            </a:extLst>
          </p:cNvPr>
          <p:cNvSpPr txBox="1">
            <a:spLocks noChangeArrowheads="1"/>
          </p:cNvSpPr>
          <p:nvPr/>
        </p:nvSpPr>
        <p:spPr bwMode="auto">
          <a:xfrm>
            <a:off x="6551613" y="3644900"/>
            <a:ext cx="20351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8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C</a:t>
            </a:r>
            <a:r>
              <a:rPr kumimoji="0" lang="it-IT" altLang="it-IT"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 </a:t>
            </a:r>
            <a:r>
              <a:rPr kumimoji="0" lang="it-IT" altLang="it-IT" sz="28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B</a:t>
            </a:r>
            <a:r>
              <a:rPr kumimoji="0" lang="it-IT" altLang="it-IT"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 </a:t>
            </a:r>
            <a:r>
              <a:rPr kumimoji="0" lang="it-IT" altLang="it-IT" sz="28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A</a:t>
            </a:r>
            <a:r>
              <a:rPr kumimoji="0" lang="it-IT" altLang="it-IT"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p:txBody>
      </p:sp>
      <p:sp>
        <p:nvSpPr>
          <p:cNvPr id="14" name="CasellaDiTesto 16">
            <a:extLst>
              <a:ext uri="{FF2B5EF4-FFF2-40B4-BE49-F238E27FC236}">
                <a16:creationId xmlns:a16="http://schemas.microsoft.com/office/drawing/2014/main" id="{9D3D72F2-6D80-2147-9D94-0C6985F7CC5E}"/>
              </a:ext>
            </a:extLst>
          </p:cNvPr>
          <p:cNvSpPr txBox="1">
            <a:spLocks noChangeArrowheads="1"/>
          </p:cNvSpPr>
          <p:nvPr/>
        </p:nvSpPr>
        <p:spPr bwMode="auto">
          <a:xfrm>
            <a:off x="-146050" y="3627438"/>
            <a:ext cx="20351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F</a:t>
            </a:r>
            <a:r>
              <a:rPr kumimoji="0" lang="it-IT" altLang="it-IT"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 </a:t>
            </a:r>
            <a:r>
              <a:rPr kumimoji="0" lang="it-IT" altLang="it-IT"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E</a:t>
            </a:r>
            <a:r>
              <a:rPr kumimoji="0" lang="it-IT" altLang="it-IT"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 </a:t>
            </a:r>
            <a:r>
              <a:rPr kumimoji="0" lang="it-IT" altLang="it-IT"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D</a:t>
            </a:r>
            <a:r>
              <a:rPr kumimoji="0" lang="it-IT" altLang="it-IT"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239424257"/>
      </p:ext>
    </p:extLst>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par>
                                <p:cTn id="14" presetID="6"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par>
                          <p:cTn id="20" fill="hold" nodeType="afterGroup">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right)">
                                      <p:cBhvr>
                                        <p:cTn id="23" dur="2000"/>
                                        <p:tgtEl>
                                          <p:spTgt spid="13"/>
                                        </p:tgtEl>
                                      </p:cBhvr>
                                    </p:animEffect>
                                  </p:childTnLst>
                                </p:cTn>
                              </p:par>
                            </p:childTnLst>
                          </p:cTn>
                        </p:par>
                        <p:par>
                          <p:cTn id="24" fill="hold" nodeType="afterGroup">
                            <p:stCondLst>
                              <p:cond delay="4000"/>
                            </p:stCondLst>
                            <p:childTnLst>
                              <p:par>
                                <p:cTn id="25" presetID="22" presetClass="entr" presetSubtype="2"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right)">
                                      <p:cBhvr>
                                        <p:cTn id="27" dur="2000"/>
                                        <p:tgtEl>
                                          <p:spTgt spid="1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par>
                                <p:cTn id="38" presetID="6" presetClass="entr" presetSubtype="16"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circle(in)">
                                      <p:cBhvr>
                                        <p:cTn id="4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P spid="9" grpId="0" animBg="1"/>
      <p:bldP spid="10" grpId="0" animBg="1"/>
      <p:bldP spid="13" grpId="0"/>
      <p:bldP spid="1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7">
            <a:extLst>
              <a:ext uri="{FF2B5EF4-FFF2-40B4-BE49-F238E27FC236}">
                <a16:creationId xmlns:a16="http://schemas.microsoft.com/office/drawing/2014/main" id="{4090ACAF-4785-483D-BE42-6AEFA129F45C}"/>
              </a:ext>
            </a:extLst>
          </p:cNvPr>
          <p:cNvSpPr txBox="1">
            <a:spLocks noChangeArrowheads="1"/>
          </p:cNvSpPr>
          <p:nvPr/>
        </p:nvSpPr>
        <p:spPr bwMode="auto">
          <a:xfrm>
            <a:off x="261938" y="549275"/>
            <a:ext cx="8620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24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Misure ‘ordinarie’ di prevenzione</a:t>
            </a:r>
          </a:p>
        </p:txBody>
      </p:sp>
      <p:pic>
        <p:nvPicPr>
          <p:cNvPr id="84995" name="Picture 60" descr="all'interno">
            <a:extLst>
              <a:ext uri="{FF2B5EF4-FFF2-40B4-BE49-F238E27FC236}">
                <a16:creationId xmlns:a16="http://schemas.microsoft.com/office/drawing/2014/main" id="{2C7C3CDD-5789-4D09-B0F4-7C2515FAC6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6663" y="1657350"/>
            <a:ext cx="6513512" cy="4219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5502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2">
            <a:extLst>
              <a:ext uri="{FF2B5EF4-FFF2-40B4-BE49-F238E27FC236}">
                <a16:creationId xmlns:a16="http://schemas.microsoft.com/office/drawing/2014/main" id="{AD8616EA-30C2-40C5-9993-8FAF436156C1}"/>
              </a:ext>
            </a:extLst>
          </p:cNvPr>
          <p:cNvGraphicFramePr>
            <a:graphicFrameLocks noChangeAspect="1"/>
          </p:cNvGraphicFramePr>
          <p:nvPr/>
        </p:nvGraphicFramePr>
        <p:xfrm>
          <a:off x="3563938" y="2205038"/>
          <a:ext cx="4968875" cy="3794125"/>
        </p:xfrm>
        <a:graphic>
          <a:graphicData uri="http://schemas.openxmlformats.org/presentationml/2006/ole">
            <mc:AlternateContent xmlns:mc="http://schemas.openxmlformats.org/markup-compatibility/2006">
              <mc:Choice xmlns:v="urn:schemas-microsoft-com:vml" Requires="v">
                <p:oleObj spid="_x0000_s415757" name="Image" r:id="rId3" imgW="3498222" imgH="2669827" progId="">
                  <p:embed/>
                </p:oleObj>
              </mc:Choice>
              <mc:Fallback>
                <p:oleObj name="Image" r:id="rId3" imgW="3498222" imgH="2669827"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2205038"/>
                        <a:ext cx="4968875" cy="3794125"/>
                      </a:xfrm>
                      <a:prstGeom prst="rect">
                        <a:avLst/>
                      </a:prstGeom>
                      <a:noFill/>
                      <a:extLst>
                        <a:ext uri="{909E8E84-426E-40DD-AFC4-6F175D3DCCD1}">
                          <a14:hiddenFill xmlns:a14="http://schemas.microsoft.com/office/drawing/2010/main">
                            <a:solidFill>
                              <a:srgbClr val="FF0000"/>
                            </a:solidFill>
                          </a14:hiddenFill>
                        </a:ext>
                      </a:extLst>
                    </p:spPr>
                  </p:pic>
                </p:oleObj>
              </mc:Fallback>
            </mc:AlternateContent>
          </a:graphicData>
        </a:graphic>
      </p:graphicFrame>
      <p:sp>
        <p:nvSpPr>
          <p:cNvPr id="18436" name="Text Box 7">
            <a:extLst>
              <a:ext uri="{FF2B5EF4-FFF2-40B4-BE49-F238E27FC236}">
                <a16:creationId xmlns:a16="http://schemas.microsoft.com/office/drawing/2014/main" id="{FEEC5395-AE87-46BD-9BC1-4AC4B9F13A1E}"/>
              </a:ext>
            </a:extLst>
          </p:cNvPr>
          <p:cNvSpPr txBox="1">
            <a:spLocks noChangeArrowheads="1"/>
          </p:cNvSpPr>
          <p:nvPr/>
        </p:nvSpPr>
        <p:spPr bwMode="auto">
          <a:xfrm>
            <a:off x="261938" y="260350"/>
            <a:ext cx="8620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24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Misure ‘ordinarie’ di protezione sismica</a:t>
            </a:r>
          </a:p>
        </p:txBody>
      </p:sp>
      <p:graphicFrame>
        <p:nvGraphicFramePr>
          <p:cNvPr id="18435" name="Object 3">
            <a:extLst>
              <a:ext uri="{FF2B5EF4-FFF2-40B4-BE49-F238E27FC236}">
                <a16:creationId xmlns:a16="http://schemas.microsoft.com/office/drawing/2014/main" id="{F0662227-EFE9-451F-A232-2E40CA7D21A1}"/>
              </a:ext>
            </a:extLst>
          </p:cNvPr>
          <p:cNvGraphicFramePr>
            <a:graphicFrameLocks noChangeAspect="1"/>
          </p:cNvGraphicFramePr>
          <p:nvPr/>
        </p:nvGraphicFramePr>
        <p:xfrm>
          <a:off x="250825" y="1052513"/>
          <a:ext cx="2897188" cy="3960812"/>
        </p:xfrm>
        <a:graphic>
          <a:graphicData uri="http://schemas.openxmlformats.org/presentationml/2006/ole">
            <mc:AlternateContent xmlns:mc="http://schemas.openxmlformats.org/markup-compatibility/2006">
              <mc:Choice xmlns:v="urn:schemas-microsoft-com:vml" Requires="v">
                <p:oleObj spid="_x0000_s415758" name="Image" r:id="rId5" imgW="1322723" imgH="1810056" progId="">
                  <p:embed/>
                </p:oleObj>
              </mc:Choice>
              <mc:Fallback>
                <p:oleObj name="Image" r:id="rId5" imgW="1322723" imgH="1810056" progId="">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1052513"/>
                        <a:ext cx="2897188" cy="3960812"/>
                      </a:xfrm>
                      <a:prstGeom prst="rect">
                        <a:avLst/>
                      </a:prstGeom>
                      <a:noFill/>
                      <a:extLst>
                        <a:ext uri="{909E8E84-426E-40DD-AFC4-6F175D3DCCD1}">
                          <a14:hiddenFill xmlns:a14="http://schemas.microsoft.com/office/drawing/2010/main">
                            <a:solidFill>
                              <a:srgbClr val="FF0000"/>
                            </a:solidFill>
                          </a14:hiddenFill>
                        </a:ext>
                      </a:extLst>
                    </p:spPr>
                  </p:pic>
                </p:oleObj>
              </mc:Fallback>
            </mc:AlternateContent>
          </a:graphicData>
        </a:graphic>
      </p:graphicFrame>
    </p:spTree>
    <p:extLst>
      <p:ext uri="{BB962C8B-B14F-4D97-AF65-F5344CB8AC3E}">
        <p14:creationId xmlns:p14="http://schemas.microsoft.com/office/powerpoint/2010/main" val="26085033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2">
            <a:extLst>
              <a:ext uri="{FF2B5EF4-FFF2-40B4-BE49-F238E27FC236}">
                <a16:creationId xmlns:a16="http://schemas.microsoft.com/office/drawing/2014/main" id="{37DF250E-ADFA-437D-B0F6-FE8ABA8B1C0A}"/>
              </a:ext>
            </a:extLst>
          </p:cNvPr>
          <p:cNvGraphicFramePr>
            <a:graphicFrameLocks noChangeAspect="1"/>
          </p:cNvGraphicFramePr>
          <p:nvPr/>
        </p:nvGraphicFramePr>
        <p:xfrm>
          <a:off x="1258888" y="812800"/>
          <a:ext cx="6192837" cy="5664200"/>
        </p:xfrm>
        <a:graphic>
          <a:graphicData uri="http://schemas.openxmlformats.org/presentationml/2006/ole">
            <mc:AlternateContent xmlns:mc="http://schemas.openxmlformats.org/markup-compatibility/2006">
              <mc:Choice xmlns:v="urn:schemas-microsoft-com:vml" Requires="v">
                <p:oleObj spid="_x0000_s416775" name="Image" r:id="rId3" imgW="3273281" imgH="3041653" progId="">
                  <p:embed/>
                </p:oleObj>
              </mc:Choice>
              <mc:Fallback>
                <p:oleObj name="Image" r:id="rId3" imgW="3273281" imgH="3041653"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812800"/>
                        <a:ext cx="6192837" cy="5664200"/>
                      </a:xfrm>
                      <a:prstGeom prst="rect">
                        <a:avLst/>
                      </a:prstGeom>
                      <a:noFill/>
                      <a:extLst>
                        <a:ext uri="{909E8E84-426E-40DD-AFC4-6F175D3DCCD1}">
                          <a14:hiddenFill xmlns:a14="http://schemas.microsoft.com/office/drawing/2010/main">
                            <a:solidFill>
                              <a:srgbClr val="FF0000"/>
                            </a:solidFill>
                          </a14:hiddenFill>
                        </a:ext>
                      </a:extLst>
                    </p:spPr>
                  </p:pic>
                </p:oleObj>
              </mc:Fallback>
            </mc:AlternateContent>
          </a:graphicData>
        </a:graphic>
      </p:graphicFrame>
      <p:sp>
        <p:nvSpPr>
          <p:cNvPr id="19459" name="Text Box 7">
            <a:extLst>
              <a:ext uri="{FF2B5EF4-FFF2-40B4-BE49-F238E27FC236}">
                <a16:creationId xmlns:a16="http://schemas.microsoft.com/office/drawing/2014/main" id="{93DA14F3-C545-4F36-9E5A-0EDA745E67DA}"/>
              </a:ext>
            </a:extLst>
          </p:cNvPr>
          <p:cNvSpPr txBox="1">
            <a:spLocks noChangeArrowheads="1"/>
          </p:cNvSpPr>
          <p:nvPr/>
        </p:nvSpPr>
        <p:spPr bwMode="auto">
          <a:xfrm>
            <a:off x="261938" y="260350"/>
            <a:ext cx="8620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24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Misure ‘ordinarie’ di prevenzione</a:t>
            </a:r>
          </a:p>
        </p:txBody>
      </p:sp>
    </p:spTree>
    <p:extLst>
      <p:ext uri="{BB962C8B-B14F-4D97-AF65-F5344CB8AC3E}">
        <p14:creationId xmlns:p14="http://schemas.microsoft.com/office/powerpoint/2010/main" val="36400461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7">
            <a:extLst>
              <a:ext uri="{FF2B5EF4-FFF2-40B4-BE49-F238E27FC236}">
                <a16:creationId xmlns:a16="http://schemas.microsoft.com/office/drawing/2014/main" id="{9685142A-5C79-4BC2-B701-DF858C4E25D5}"/>
              </a:ext>
            </a:extLst>
          </p:cNvPr>
          <p:cNvSpPr txBox="1">
            <a:spLocks noChangeArrowheads="1"/>
          </p:cNvSpPr>
          <p:nvPr/>
        </p:nvSpPr>
        <p:spPr bwMode="auto">
          <a:xfrm>
            <a:off x="261938" y="260350"/>
            <a:ext cx="8620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24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Misure ‘ordinarie’ di protezione sismica</a:t>
            </a:r>
          </a:p>
        </p:txBody>
      </p:sp>
      <p:pic>
        <p:nvPicPr>
          <p:cNvPr id="86019" name="Picture 8">
            <a:extLst>
              <a:ext uri="{FF2B5EF4-FFF2-40B4-BE49-F238E27FC236}">
                <a16:creationId xmlns:a16="http://schemas.microsoft.com/office/drawing/2014/main" id="{7FBF1879-0F64-46DC-8612-9FC93E42D3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7563" y="1017588"/>
            <a:ext cx="4968875" cy="5254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044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a:extLst>
              <a:ext uri="{FF2B5EF4-FFF2-40B4-BE49-F238E27FC236}">
                <a16:creationId xmlns:a16="http://schemas.microsoft.com/office/drawing/2014/main" id="{E6484B6F-7AFD-4D74-BBFD-9DBD7224B5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6350"/>
            <a:ext cx="13011150" cy="7315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2339" name="CasellaDiTesto 1">
            <a:extLst>
              <a:ext uri="{FF2B5EF4-FFF2-40B4-BE49-F238E27FC236}">
                <a16:creationId xmlns:a16="http://schemas.microsoft.com/office/drawing/2014/main" id="{F659B661-C7DA-48A7-B899-E3CD771BD4A7}"/>
              </a:ext>
            </a:extLst>
          </p:cNvPr>
          <p:cNvSpPr txBox="1">
            <a:spLocks noChangeArrowheads="1"/>
          </p:cNvSpPr>
          <p:nvPr/>
        </p:nvSpPr>
        <p:spPr bwMode="auto">
          <a:xfrm>
            <a:off x="1403350" y="5876925"/>
            <a:ext cx="63373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La frequenza di oscillazione della struttura (costruzione) aumenta con la sua rigidezza</a:t>
            </a:r>
          </a:p>
        </p:txBody>
      </p:sp>
      <p:sp>
        <p:nvSpPr>
          <p:cNvPr id="142340" name="Rettangolo 1">
            <a:extLst>
              <a:ext uri="{FF2B5EF4-FFF2-40B4-BE49-F238E27FC236}">
                <a16:creationId xmlns:a16="http://schemas.microsoft.com/office/drawing/2014/main" id="{6AB94E03-A017-42E9-BC54-B724CC0828B6}"/>
              </a:ext>
            </a:extLst>
          </p:cNvPr>
          <p:cNvSpPr>
            <a:spLocks noChangeArrowheads="1"/>
          </p:cNvSpPr>
          <p:nvPr/>
        </p:nvSpPr>
        <p:spPr bwMode="auto">
          <a:xfrm>
            <a:off x="1970088" y="1871663"/>
            <a:ext cx="5257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4F81BD"/>
                </a:solidFill>
                <a:effectLst/>
                <a:uLnTx/>
                <a:uFillTx/>
                <a:latin typeface="Calibri" panose="020F0502020204030204" pitchFamily="34" charset="0"/>
                <a:ea typeface="MS PGothic" panose="020B0600070205080204" pitchFamily="34" charset="-128"/>
                <a:cs typeface="Arial" panose="020B0604020202020204" pitchFamily="34" charset="0"/>
              </a:rPr>
              <a:t>Una struttura è più rigida di un’altra quando, a parità di forza applicata, si deforma in misura minore</a:t>
            </a:r>
          </a:p>
        </p:txBody>
      </p:sp>
      <p:sp>
        <p:nvSpPr>
          <p:cNvPr id="2" name="Rettangolo 1">
            <a:extLst>
              <a:ext uri="{FF2B5EF4-FFF2-40B4-BE49-F238E27FC236}">
                <a16:creationId xmlns:a16="http://schemas.microsoft.com/office/drawing/2014/main" id="{FCF3735F-C756-4521-8B4C-6FE69C02C908}"/>
              </a:ext>
            </a:extLst>
          </p:cNvPr>
          <p:cNvSpPr/>
          <p:nvPr/>
        </p:nvSpPr>
        <p:spPr>
          <a:xfrm>
            <a:off x="323850" y="2636838"/>
            <a:ext cx="4103688" cy="295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1" name="Connettore 1 10">
            <a:extLst>
              <a:ext uri="{FF2B5EF4-FFF2-40B4-BE49-F238E27FC236}">
                <a16:creationId xmlns:a16="http://schemas.microsoft.com/office/drawing/2014/main" id="{77BA7003-71B4-4022-A273-A8EBC06678F4}"/>
              </a:ext>
            </a:extLst>
          </p:cNvPr>
          <p:cNvCxnSpPr/>
          <p:nvPr/>
        </p:nvCxnSpPr>
        <p:spPr>
          <a:xfrm>
            <a:off x="1042988" y="5178425"/>
            <a:ext cx="5429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ttore 1 11">
            <a:extLst>
              <a:ext uri="{FF2B5EF4-FFF2-40B4-BE49-F238E27FC236}">
                <a16:creationId xmlns:a16="http://schemas.microsoft.com/office/drawing/2014/main" id="{8BDC50F9-9465-40B3-B666-DA33AAF6E443}"/>
              </a:ext>
            </a:extLst>
          </p:cNvPr>
          <p:cNvCxnSpPr/>
          <p:nvPr/>
        </p:nvCxnSpPr>
        <p:spPr>
          <a:xfrm flipV="1">
            <a:off x="1314450" y="4067175"/>
            <a:ext cx="0" cy="111125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ettangolo 12">
            <a:extLst>
              <a:ext uri="{FF2B5EF4-FFF2-40B4-BE49-F238E27FC236}">
                <a16:creationId xmlns:a16="http://schemas.microsoft.com/office/drawing/2014/main" id="{A3F2354B-B96F-4E57-B907-9D9F5C951751}"/>
              </a:ext>
            </a:extLst>
          </p:cNvPr>
          <p:cNvSpPr/>
          <p:nvPr/>
        </p:nvSpPr>
        <p:spPr>
          <a:xfrm flipV="1">
            <a:off x="1300163" y="3860800"/>
            <a:ext cx="2198687" cy="20637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4" name="Connettore 1 13">
            <a:extLst>
              <a:ext uri="{FF2B5EF4-FFF2-40B4-BE49-F238E27FC236}">
                <a16:creationId xmlns:a16="http://schemas.microsoft.com/office/drawing/2014/main" id="{0B0066D3-24F5-41B0-8428-1578639FA754}"/>
              </a:ext>
            </a:extLst>
          </p:cNvPr>
          <p:cNvCxnSpPr/>
          <p:nvPr/>
        </p:nvCxnSpPr>
        <p:spPr>
          <a:xfrm>
            <a:off x="3217863" y="5173663"/>
            <a:ext cx="5429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ttore 1 14">
            <a:extLst>
              <a:ext uri="{FF2B5EF4-FFF2-40B4-BE49-F238E27FC236}">
                <a16:creationId xmlns:a16="http://schemas.microsoft.com/office/drawing/2014/main" id="{88AF4FF0-57EA-49F2-8DD0-513421304182}"/>
              </a:ext>
            </a:extLst>
          </p:cNvPr>
          <p:cNvCxnSpPr/>
          <p:nvPr/>
        </p:nvCxnSpPr>
        <p:spPr>
          <a:xfrm flipV="1">
            <a:off x="3489325" y="4062413"/>
            <a:ext cx="0" cy="111125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Rettangolo 15">
            <a:extLst>
              <a:ext uri="{FF2B5EF4-FFF2-40B4-BE49-F238E27FC236}">
                <a16:creationId xmlns:a16="http://schemas.microsoft.com/office/drawing/2014/main" id="{1685DF3D-57C3-49DE-8E22-AF3C0232F2DD}"/>
              </a:ext>
            </a:extLst>
          </p:cNvPr>
          <p:cNvSpPr/>
          <p:nvPr/>
        </p:nvSpPr>
        <p:spPr>
          <a:xfrm>
            <a:off x="4787900" y="2636838"/>
            <a:ext cx="4064000" cy="295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7" name="Connettore 1 16">
            <a:extLst>
              <a:ext uri="{FF2B5EF4-FFF2-40B4-BE49-F238E27FC236}">
                <a16:creationId xmlns:a16="http://schemas.microsoft.com/office/drawing/2014/main" id="{1A8C7A93-7EC9-44EF-9433-EDBC974B6BE9}"/>
              </a:ext>
            </a:extLst>
          </p:cNvPr>
          <p:cNvCxnSpPr/>
          <p:nvPr/>
        </p:nvCxnSpPr>
        <p:spPr>
          <a:xfrm>
            <a:off x="5387975" y="5189538"/>
            <a:ext cx="5429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ttore 1 17">
            <a:extLst>
              <a:ext uri="{FF2B5EF4-FFF2-40B4-BE49-F238E27FC236}">
                <a16:creationId xmlns:a16="http://schemas.microsoft.com/office/drawing/2014/main" id="{5D4489DF-EF48-4E5B-B7D9-D5CC911642EB}"/>
              </a:ext>
            </a:extLst>
          </p:cNvPr>
          <p:cNvCxnSpPr/>
          <p:nvPr/>
        </p:nvCxnSpPr>
        <p:spPr>
          <a:xfrm flipV="1">
            <a:off x="5672138" y="3295650"/>
            <a:ext cx="1587" cy="1863725"/>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9" name="Rettangolo 18">
            <a:extLst>
              <a:ext uri="{FF2B5EF4-FFF2-40B4-BE49-F238E27FC236}">
                <a16:creationId xmlns:a16="http://schemas.microsoft.com/office/drawing/2014/main" id="{F25C6CF5-7EBD-4926-B42A-D8D5C06F90C7}"/>
              </a:ext>
            </a:extLst>
          </p:cNvPr>
          <p:cNvSpPr/>
          <p:nvPr/>
        </p:nvSpPr>
        <p:spPr>
          <a:xfrm flipV="1">
            <a:off x="5672138" y="3113088"/>
            <a:ext cx="2200275" cy="20637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0" name="Connettore 1 19">
            <a:extLst>
              <a:ext uri="{FF2B5EF4-FFF2-40B4-BE49-F238E27FC236}">
                <a16:creationId xmlns:a16="http://schemas.microsoft.com/office/drawing/2014/main" id="{DBD3A1D0-9F9C-47E6-A2B3-90880A83D753}"/>
              </a:ext>
            </a:extLst>
          </p:cNvPr>
          <p:cNvCxnSpPr/>
          <p:nvPr/>
        </p:nvCxnSpPr>
        <p:spPr>
          <a:xfrm>
            <a:off x="7585075" y="5210175"/>
            <a:ext cx="5429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ttore 1 20">
            <a:extLst>
              <a:ext uri="{FF2B5EF4-FFF2-40B4-BE49-F238E27FC236}">
                <a16:creationId xmlns:a16="http://schemas.microsoft.com/office/drawing/2014/main" id="{F67E7E78-757A-43EA-B572-00E6A69E27BA}"/>
              </a:ext>
            </a:extLst>
          </p:cNvPr>
          <p:cNvCxnSpPr/>
          <p:nvPr/>
        </p:nvCxnSpPr>
        <p:spPr>
          <a:xfrm flipV="1">
            <a:off x="7861300" y="3316288"/>
            <a:ext cx="1588" cy="1863725"/>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 name="Freccia a destra 2">
            <a:extLst>
              <a:ext uri="{FF2B5EF4-FFF2-40B4-BE49-F238E27FC236}">
                <a16:creationId xmlns:a16="http://schemas.microsoft.com/office/drawing/2014/main" id="{9225246D-2EF6-4620-BB2B-7CC143DB2E73}"/>
              </a:ext>
            </a:extLst>
          </p:cNvPr>
          <p:cNvSpPr/>
          <p:nvPr/>
        </p:nvSpPr>
        <p:spPr>
          <a:xfrm>
            <a:off x="581025" y="3860800"/>
            <a:ext cx="720725" cy="20161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Freccia a destra 22">
            <a:extLst>
              <a:ext uri="{FF2B5EF4-FFF2-40B4-BE49-F238E27FC236}">
                <a16:creationId xmlns:a16="http://schemas.microsoft.com/office/drawing/2014/main" id="{17912BC6-FE88-48CB-B63C-8BFC8B8A0F03}"/>
              </a:ext>
            </a:extLst>
          </p:cNvPr>
          <p:cNvSpPr/>
          <p:nvPr/>
        </p:nvSpPr>
        <p:spPr>
          <a:xfrm>
            <a:off x="4943475" y="3127375"/>
            <a:ext cx="719138" cy="20161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2" name="Connettore 7 21">
            <a:extLst>
              <a:ext uri="{FF2B5EF4-FFF2-40B4-BE49-F238E27FC236}">
                <a16:creationId xmlns:a16="http://schemas.microsoft.com/office/drawing/2014/main" id="{10529639-7D21-4C5A-AE45-C85126BDD65C}"/>
              </a:ext>
            </a:extLst>
          </p:cNvPr>
          <p:cNvCxnSpPr/>
          <p:nvPr/>
        </p:nvCxnSpPr>
        <p:spPr>
          <a:xfrm rot="5400000" flipH="1" flipV="1">
            <a:off x="925513" y="4470400"/>
            <a:ext cx="1092200" cy="285750"/>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27" name="Connettore 7 26">
            <a:extLst>
              <a:ext uri="{FF2B5EF4-FFF2-40B4-BE49-F238E27FC236}">
                <a16:creationId xmlns:a16="http://schemas.microsoft.com/office/drawing/2014/main" id="{3A9BAB3E-FB29-46C3-AEAA-45EDE9ABFF5D}"/>
              </a:ext>
            </a:extLst>
          </p:cNvPr>
          <p:cNvCxnSpPr/>
          <p:nvPr/>
        </p:nvCxnSpPr>
        <p:spPr>
          <a:xfrm rot="5400000" flipH="1" flipV="1">
            <a:off x="3105150" y="4479925"/>
            <a:ext cx="1092200" cy="285750"/>
          </a:xfrm>
          <a:prstGeom prst="curvedConnector3">
            <a:avLst/>
          </a:prstGeom>
        </p:spPr>
        <p:style>
          <a:lnRef idx="1">
            <a:schemeClr val="accent1"/>
          </a:lnRef>
          <a:fillRef idx="0">
            <a:schemeClr val="accent1"/>
          </a:fillRef>
          <a:effectRef idx="0">
            <a:schemeClr val="accent1"/>
          </a:effectRef>
          <a:fontRef idx="minor">
            <a:schemeClr val="tx1"/>
          </a:fontRef>
        </p:style>
      </p:cxnSp>
      <p:sp>
        <p:nvSpPr>
          <p:cNvPr id="24" name="Rettangolo 23">
            <a:extLst>
              <a:ext uri="{FF2B5EF4-FFF2-40B4-BE49-F238E27FC236}">
                <a16:creationId xmlns:a16="http://schemas.microsoft.com/office/drawing/2014/main" id="{1E79054F-08DB-4658-9E46-D6D88E26CB10}"/>
              </a:ext>
            </a:extLst>
          </p:cNvPr>
          <p:cNvSpPr/>
          <p:nvPr/>
        </p:nvSpPr>
        <p:spPr>
          <a:xfrm>
            <a:off x="1600200" y="3860800"/>
            <a:ext cx="2208213" cy="201613"/>
          </a:xfrm>
          <a:prstGeom prst="rect">
            <a:avLst/>
          </a:prstGeom>
          <a:solidFill>
            <a:schemeClr val="accent6">
              <a:lumMod val="60000"/>
              <a:lumOff val="40000"/>
            </a:schemeClr>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9" name="Connettore 7 28">
            <a:extLst>
              <a:ext uri="{FF2B5EF4-FFF2-40B4-BE49-F238E27FC236}">
                <a16:creationId xmlns:a16="http://schemas.microsoft.com/office/drawing/2014/main" id="{F32FDBF6-1FC0-4EB1-A81D-DF1942860DAD}"/>
              </a:ext>
            </a:extLst>
          </p:cNvPr>
          <p:cNvCxnSpPr/>
          <p:nvPr/>
        </p:nvCxnSpPr>
        <p:spPr>
          <a:xfrm rot="5400000" flipH="1" flipV="1">
            <a:off x="4987131" y="4004470"/>
            <a:ext cx="1844675" cy="493712"/>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31" name="Connettore 7 30">
            <a:extLst>
              <a:ext uri="{FF2B5EF4-FFF2-40B4-BE49-F238E27FC236}">
                <a16:creationId xmlns:a16="http://schemas.microsoft.com/office/drawing/2014/main" id="{9F6B4CCA-9473-425B-A44A-EE6C5E09C5D7}"/>
              </a:ext>
            </a:extLst>
          </p:cNvPr>
          <p:cNvCxnSpPr/>
          <p:nvPr/>
        </p:nvCxnSpPr>
        <p:spPr>
          <a:xfrm rot="5400000" flipH="1" flipV="1">
            <a:off x="7191376" y="4005262"/>
            <a:ext cx="1846262" cy="493713"/>
          </a:xfrm>
          <a:prstGeom prst="curvedConnector3">
            <a:avLst/>
          </a:prstGeom>
        </p:spPr>
        <p:style>
          <a:lnRef idx="1">
            <a:schemeClr val="accent1"/>
          </a:lnRef>
          <a:fillRef idx="0">
            <a:schemeClr val="accent1"/>
          </a:fillRef>
          <a:effectRef idx="0">
            <a:schemeClr val="accent1"/>
          </a:effectRef>
          <a:fontRef idx="minor">
            <a:schemeClr val="tx1"/>
          </a:fontRef>
        </p:style>
      </p:cxnSp>
      <p:sp>
        <p:nvSpPr>
          <p:cNvPr id="32" name="Rettangolo 31">
            <a:extLst>
              <a:ext uri="{FF2B5EF4-FFF2-40B4-BE49-F238E27FC236}">
                <a16:creationId xmlns:a16="http://schemas.microsoft.com/office/drawing/2014/main" id="{6E76B6DD-6EDB-41D6-8F10-C4B64BEBB6BB}"/>
              </a:ext>
            </a:extLst>
          </p:cNvPr>
          <p:cNvSpPr/>
          <p:nvPr/>
        </p:nvSpPr>
        <p:spPr>
          <a:xfrm>
            <a:off x="6178550" y="3113088"/>
            <a:ext cx="2206625" cy="201612"/>
          </a:xfrm>
          <a:prstGeom prst="rect">
            <a:avLst/>
          </a:prstGeom>
          <a:solidFill>
            <a:schemeClr val="accent6">
              <a:lumMod val="60000"/>
              <a:lumOff val="40000"/>
            </a:schemeClr>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circle(in)">
                                      <p:cBhvr>
                                        <p:cTn id="10" dur="2000"/>
                                        <p:tgtEl>
                                          <p:spTgt spid="2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circle(in)">
                                      <p:cBhvr>
                                        <p:cTn id="13" dur="2000"/>
                                        <p:tgtEl>
                                          <p:spTgt spid="24"/>
                                        </p:tgtEl>
                                      </p:cBhvr>
                                    </p:animEffect>
                                  </p:childTnLst>
                                </p:cTn>
                              </p:par>
                              <p:par>
                                <p:cTn id="14" presetID="6" presetClass="entr" presetSubtype="16"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circle(in)">
                                      <p:cBhvr>
                                        <p:cTn id="16" dur="2000"/>
                                        <p:tgtEl>
                                          <p:spTgt spid="27"/>
                                        </p:tgtEl>
                                      </p:cBhvr>
                                    </p:animEffect>
                                  </p:childTnLst>
                                </p:cTn>
                              </p:par>
                            </p:childTnLst>
                          </p:cTn>
                        </p:par>
                        <p:par>
                          <p:cTn id="17" fill="hold" nodeType="withGroup">
                            <p:stCondLst>
                              <p:cond delay="2000"/>
                            </p:stCondLst>
                            <p:childTnLst>
                              <p:par>
                                <p:cTn id="18" presetID="6" presetClass="entr" presetSubtype="16"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circle(in)">
                                      <p:cBhvr>
                                        <p:cTn id="20" dur="2000"/>
                                        <p:tgtEl>
                                          <p:spTgt spid="23"/>
                                        </p:tgtEl>
                                      </p:cBhvr>
                                    </p:animEffect>
                                  </p:childTnLst>
                                </p:cTn>
                              </p:par>
                              <p:par>
                                <p:cTn id="21" presetID="6" presetClass="entr" presetSubtype="16"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circle(in)">
                                      <p:cBhvr>
                                        <p:cTn id="23" dur="2000"/>
                                        <p:tgtEl>
                                          <p:spTgt spid="29"/>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circle(in)">
                                      <p:cBhvr>
                                        <p:cTn id="26" dur="2000"/>
                                        <p:tgtEl>
                                          <p:spTgt spid="32"/>
                                        </p:tgtEl>
                                      </p:cBhvr>
                                    </p:animEffect>
                                  </p:childTnLst>
                                </p:cTn>
                              </p:par>
                              <p:par>
                                <p:cTn id="27" presetID="6" presetClass="entr" presetSubtype="16"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circle(in)">
                                      <p:cBhvr>
                                        <p:cTn id="29"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animBg="1"/>
      <p:bldP spid="24"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6350"/>
            <a:ext cx="1301115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CasellaDiTesto 1"/>
          <p:cNvSpPr txBox="1">
            <a:spLocks noChangeArrowheads="1"/>
          </p:cNvSpPr>
          <p:nvPr/>
        </p:nvSpPr>
        <p:spPr bwMode="auto">
          <a:xfrm>
            <a:off x="1403350" y="5876925"/>
            <a:ext cx="63373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2800"/>
              <a:t>La frequenza di oscillazione della struttura (costruzione) aumenta con la sua rigidezza</a:t>
            </a:r>
          </a:p>
        </p:txBody>
      </p:sp>
      <p:sp>
        <p:nvSpPr>
          <p:cNvPr id="51204" name="Rettangolo 1"/>
          <p:cNvSpPr>
            <a:spLocks noChangeArrowheads="1"/>
          </p:cNvSpPr>
          <p:nvPr/>
        </p:nvSpPr>
        <p:spPr bwMode="auto">
          <a:xfrm>
            <a:off x="1970088" y="1871663"/>
            <a:ext cx="5257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1800" b="1" i="1">
                <a:solidFill>
                  <a:schemeClr val="accent1"/>
                </a:solidFill>
                <a:ea typeface="MS PGothic" pitchFamily="34" charset="-128"/>
              </a:rPr>
              <a:t>Una struttura è più rigida di un’altra quando, a parità di forza applicata, si deforma in misura minore</a:t>
            </a:r>
          </a:p>
        </p:txBody>
      </p:sp>
    </p:spTree>
    <p:extLst>
      <p:ext uri="{BB962C8B-B14F-4D97-AF65-F5344CB8AC3E}">
        <p14:creationId xmlns:p14="http://schemas.microsoft.com/office/powerpoint/2010/main" val="38677934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circle(in)">
                                      <p:cBhvr>
                                        <p:cTn id="7" dur="2000"/>
                                        <p:tgtEl>
                                          <p:spTgt spid="35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9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0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3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9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0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2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6104</TotalTime>
  <Words>4084</Words>
  <Application>Microsoft Macintosh PowerPoint</Application>
  <PresentationFormat>Presentazione su schermo (4:3)</PresentationFormat>
  <Paragraphs>563</Paragraphs>
  <Slides>73</Slides>
  <Notes>8</Notes>
  <HiddenSlides>0</HiddenSlides>
  <MMClips>0</MMClips>
  <ScaleCrop>false</ScaleCrop>
  <HeadingPairs>
    <vt:vector size="8" baseType="variant">
      <vt:variant>
        <vt:lpstr>Caratteri utilizzati</vt:lpstr>
      </vt:variant>
      <vt:variant>
        <vt:i4>13</vt:i4>
      </vt:variant>
      <vt:variant>
        <vt:lpstr>Tema</vt:lpstr>
      </vt:variant>
      <vt:variant>
        <vt:i4>23</vt:i4>
      </vt:variant>
      <vt:variant>
        <vt:lpstr>Server OLE incorporati</vt:lpstr>
      </vt:variant>
      <vt:variant>
        <vt:i4>5</vt:i4>
      </vt:variant>
      <vt:variant>
        <vt:lpstr>Titoli diapositive</vt:lpstr>
      </vt:variant>
      <vt:variant>
        <vt:i4>73</vt:i4>
      </vt:variant>
    </vt:vector>
  </HeadingPairs>
  <TitlesOfParts>
    <vt:vector size="114" baseType="lpstr">
      <vt:lpstr>Arial Unicode MS</vt:lpstr>
      <vt:lpstr>MS PGothic</vt:lpstr>
      <vt:lpstr>MS PGothic</vt:lpstr>
      <vt:lpstr>Arial</vt:lpstr>
      <vt:lpstr>Book Antiqua</vt:lpstr>
      <vt:lpstr>Bookman Old Style</vt:lpstr>
      <vt:lpstr>Calibri</vt:lpstr>
      <vt:lpstr>ÇlÇr ñæí©</vt:lpstr>
      <vt:lpstr>Helvetica Neue</vt:lpstr>
      <vt:lpstr>Symbol</vt:lpstr>
      <vt:lpstr>Times New Roman</vt:lpstr>
      <vt:lpstr>TimesNewRoman</vt:lpstr>
      <vt:lpstr>Wingdings</vt:lpstr>
      <vt:lpstr>Tema di Office</vt:lpstr>
      <vt:lpstr>10_Tema di Office</vt:lpstr>
      <vt:lpstr>8_Tema di Office</vt:lpstr>
      <vt:lpstr>11_Tema di Office</vt:lpstr>
      <vt:lpstr>7_Tema di Office</vt:lpstr>
      <vt:lpstr>2_Tema di Office</vt:lpstr>
      <vt:lpstr>3_Tema di Office</vt:lpstr>
      <vt:lpstr>Struttura predefinita</vt:lpstr>
      <vt:lpstr>13_Tema di Office</vt:lpstr>
      <vt:lpstr>15_Tema di Office</vt:lpstr>
      <vt:lpstr>4_Tema di Office</vt:lpstr>
      <vt:lpstr>5_Tema di Office</vt:lpstr>
      <vt:lpstr>19_Tema di Office</vt:lpstr>
      <vt:lpstr>20_Tema di Office</vt:lpstr>
      <vt:lpstr>14_Tema di Office</vt:lpstr>
      <vt:lpstr>16_Tema di Office</vt:lpstr>
      <vt:lpstr>38_Tema di Office</vt:lpstr>
      <vt:lpstr>23_Tema di Office</vt:lpstr>
      <vt:lpstr>9_Tema di Office</vt:lpstr>
      <vt:lpstr>24_Tema di Office</vt:lpstr>
      <vt:lpstr>21_Tema di Office</vt:lpstr>
      <vt:lpstr>1_Tema di Office</vt:lpstr>
      <vt:lpstr>22_Tema di Office</vt:lpstr>
      <vt:lpstr>Equazione</vt:lpstr>
      <vt:lpstr>Foglio di lavoro</vt:lpstr>
      <vt:lpstr>Documento</vt:lpstr>
      <vt:lpstr>Image</vt:lpstr>
      <vt:lpstr>Worksheet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Esperienza n. 2</vt:lpstr>
      <vt:lpstr>Presentazione standard di PowerPoint</vt:lpstr>
      <vt:lpstr>Presentazione standard di PowerPoint</vt:lpstr>
      <vt:lpstr>Presentazione standard di PowerPoint</vt:lpstr>
      <vt:lpstr>Esperienza n. 3</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MODELLO CASA IN MURATURA (filmato di 84 secondi)</vt:lpstr>
      <vt:lpstr>Presentazione standard di PowerPoint</vt:lpstr>
      <vt:lpstr>Presentazione standard di PowerPoint</vt:lpstr>
      <vt:lpstr>Presentazione standard di PowerPoint</vt:lpstr>
      <vt:lpstr>Presentazione standard di PowerPoint</vt:lpstr>
      <vt:lpstr>Presentazione standard di PowerPoint</vt:lpstr>
      <vt:lpstr>Ordine di priorità di possibili vulnerabilità per le costruzioni in muratura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Hewlett-Packard</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Giovanni</dc:creator>
  <cp:lastModifiedBy>Microsoft Office User</cp:lastModifiedBy>
  <cp:revision>420</cp:revision>
  <cp:lastPrinted>2018-11-09T08:56:00Z</cp:lastPrinted>
  <dcterms:created xsi:type="dcterms:W3CDTF">2017-03-08T05:08:41Z</dcterms:created>
  <dcterms:modified xsi:type="dcterms:W3CDTF">2019-05-26T16:28:22Z</dcterms:modified>
</cp:coreProperties>
</file>