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40" r:id="rId3"/>
    <p:sldMasterId id="2147483752" r:id="rId4"/>
    <p:sldMasterId id="2147483764" r:id="rId5"/>
    <p:sldMasterId id="2147483776" r:id="rId6"/>
    <p:sldMasterId id="2147483788" r:id="rId7"/>
    <p:sldMasterId id="2147483800" r:id="rId8"/>
    <p:sldMasterId id="2147483812" r:id="rId9"/>
    <p:sldMasterId id="2147483824" r:id="rId10"/>
    <p:sldMasterId id="2147483836" r:id="rId11"/>
    <p:sldMasterId id="2147483848" r:id="rId12"/>
    <p:sldMasterId id="2147483860" r:id="rId13"/>
    <p:sldMasterId id="2147483872" r:id="rId14"/>
    <p:sldMasterId id="2147483884" r:id="rId15"/>
  </p:sldMasterIdLst>
  <p:notesMasterIdLst>
    <p:notesMasterId r:id="rId108"/>
  </p:notesMasterIdLst>
  <p:sldIdLst>
    <p:sldId id="588" r:id="rId16"/>
    <p:sldId id="257" r:id="rId17"/>
    <p:sldId id="599" r:id="rId18"/>
    <p:sldId id="598" r:id="rId19"/>
    <p:sldId id="614" r:id="rId20"/>
    <p:sldId id="575" r:id="rId21"/>
    <p:sldId id="692" r:id="rId22"/>
    <p:sldId id="693" r:id="rId23"/>
    <p:sldId id="623" r:id="rId24"/>
    <p:sldId id="505" r:id="rId25"/>
    <p:sldId id="694" r:id="rId26"/>
    <p:sldId id="503" r:id="rId27"/>
    <p:sldId id="504" r:id="rId28"/>
    <p:sldId id="425" r:id="rId29"/>
    <p:sldId id="276" r:id="rId30"/>
    <p:sldId id="421" r:id="rId31"/>
    <p:sldId id="582" r:id="rId32"/>
    <p:sldId id="519" r:id="rId33"/>
    <p:sldId id="284" r:id="rId34"/>
    <p:sldId id="285" r:id="rId35"/>
    <p:sldId id="286" r:id="rId36"/>
    <p:sldId id="287" r:id="rId37"/>
    <p:sldId id="752" r:id="rId38"/>
    <p:sldId id="457" r:id="rId39"/>
    <p:sldId id="291" r:id="rId40"/>
    <p:sldId id="485" r:id="rId41"/>
    <p:sldId id="751" r:id="rId42"/>
    <p:sldId id="256" r:id="rId43"/>
    <p:sldId id="703" r:id="rId44"/>
    <p:sldId id="432" r:id="rId45"/>
    <p:sldId id="512" r:id="rId46"/>
    <p:sldId id="379" r:id="rId47"/>
    <p:sldId id="380" r:id="rId48"/>
    <p:sldId id="525" r:id="rId49"/>
    <p:sldId id="522" r:id="rId50"/>
    <p:sldId id="731" r:id="rId51"/>
    <p:sldId id="595" r:id="rId52"/>
    <p:sldId id="555" r:id="rId53"/>
    <p:sldId id="553" r:id="rId54"/>
    <p:sldId id="279" r:id="rId55"/>
    <p:sldId id="524" r:id="rId56"/>
    <p:sldId id="292" r:id="rId57"/>
    <p:sldId id="401" r:id="rId58"/>
    <p:sldId id="402" r:id="rId59"/>
    <p:sldId id="403" r:id="rId60"/>
    <p:sldId id="358" r:id="rId61"/>
    <p:sldId id="361" r:id="rId62"/>
    <p:sldId id="362" r:id="rId63"/>
    <p:sldId id="363" r:id="rId64"/>
    <p:sldId id="364" r:id="rId65"/>
    <p:sldId id="365" r:id="rId66"/>
    <p:sldId id="366" r:id="rId67"/>
    <p:sldId id="367" r:id="rId68"/>
    <p:sldId id="368" r:id="rId69"/>
    <p:sldId id="621" r:id="rId70"/>
    <p:sldId id="370" r:id="rId71"/>
    <p:sldId id="371" r:id="rId72"/>
    <p:sldId id="372" r:id="rId73"/>
    <p:sldId id="391" r:id="rId74"/>
    <p:sldId id="373" r:id="rId75"/>
    <p:sldId id="374" r:id="rId76"/>
    <p:sldId id="526" r:id="rId77"/>
    <p:sldId id="527" r:id="rId78"/>
    <p:sldId id="596" r:id="rId79"/>
    <p:sldId id="695" r:id="rId80"/>
    <p:sldId id="426" r:id="rId81"/>
    <p:sldId id="528" r:id="rId82"/>
    <p:sldId id="344" r:id="rId83"/>
    <p:sldId id="343" r:id="rId84"/>
    <p:sldId id="557" r:id="rId85"/>
    <p:sldId id="412" r:id="rId86"/>
    <p:sldId id="345" r:id="rId87"/>
    <p:sldId id="597" r:id="rId88"/>
    <p:sldId id="346" r:id="rId89"/>
    <p:sldId id="347" r:id="rId90"/>
    <p:sldId id="348" r:id="rId91"/>
    <p:sldId id="685" r:id="rId92"/>
    <p:sldId id="430" r:id="rId93"/>
    <p:sldId id="600" r:id="rId94"/>
    <p:sldId id="455" r:id="rId95"/>
    <p:sldId id="747" r:id="rId96"/>
    <p:sldId id="601" r:id="rId97"/>
    <p:sldId id="603" r:id="rId98"/>
    <p:sldId id="270" r:id="rId99"/>
    <p:sldId id="612" r:id="rId100"/>
    <p:sldId id="620" r:id="rId101"/>
    <p:sldId id="610" r:id="rId102"/>
    <p:sldId id="616" r:id="rId103"/>
    <p:sldId id="613" r:id="rId104"/>
    <p:sldId id="617" r:id="rId105"/>
    <p:sldId id="615" r:id="rId106"/>
    <p:sldId id="611" r:id="rId107"/>
  </p:sldIdLst>
  <p:sldSz cx="9144000" cy="6858000" type="screen4x3"/>
  <p:notesSz cx="6797675" cy="98726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FFFB00"/>
    <a:srgbClr val="AAE0EE"/>
    <a:srgbClr val="0BE1FF"/>
    <a:srgbClr val="E8F4F8"/>
    <a:srgbClr val="EBF6F9"/>
    <a:srgbClr val="EDF6F9"/>
    <a:srgbClr val="F3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98" autoAdjust="0"/>
    <p:restoredTop sz="94660" autoAdjust="0"/>
  </p:normalViewPr>
  <p:slideViewPr>
    <p:cSldViewPr>
      <p:cViewPr varScale="1">
        <p:scale>
          <a:sx n="108" d="100"/>
          <a:sy n="108" d="100"/>
        </p:scale>
        <p:origin x="736" y="200"/>
      </p:cViewPr>
      <p:guideLst>
        <p:guide orient="horz" pos="2160"/>
        <p:guide pos="2880"/>
      </p:guideLst>
    </p:cSldViewPr>
  </p:slideViewPr>
  <p:outlineViewPr>
    <p:cViewPr>
      <p:scale>
        <a:sx n="33" d="100"/>
        <a:sy n="33" d="100"/>
      </p:scale>
      <p:origin x="0" y="-15198"/>
    </p:cViewPr>
  </p:outlineViewPr>
  <p:notesTextViewPr>
    <p:cViewPr>
      <p:scale>
        <a:sx n="1" d="1"/>
        <a:sy n="1" d="1"/>
      </p:scale>
      <p:origin x="0" y="0"/>
    </p:cViewPr>
  </p:notesTextViewPr>
  <p:sorterViewPr>
    <p:cViewPr varScale="1">
      <p:scale>
        <a:sx n="100" d="100"/>
        <a:sy n="100" d="100"/>
      </p:scale>
      <p:origin x="0" y="61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tableStyles" Target="tableStyle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notesMaster" Target="notesMasters/notesMaster1.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presProps" Target="presProp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viewProps" Target="view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4ED1F3EB-BDED-430D-B593-DF1DCD473EE8}" type="datetimeFigureOut">
              <a:rPr lang="it-IT" smtClean="0"/>
              <a:pPr/>
              <a:t>27/05/19</a:t>
            </a:fld>
            <a:endParaRPr lang="it-IT"/>
          </a:p>
        </p:txBody>
      </p:sp>
      <p:sp>
        <p:nvSpPr>
          <p:cNvPr id="4" name="Segnaposto immagine diapositiva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BDA1946F-866C-46DC-9E8C-3F12024EE471}" type="slidenum">
              <a:rPr lang="it-IT" smtClean="0"/>
              <a:pPr/>
              <a:t>‹N›</a:t>
            </a:fld>
            <a:endParaRPr lang="it-IT"/>
          </a:p>
        </p:txBody>
      </p:sp>
    </p:spTree>
    <p:extLst>
      <p:ext uri="{BB962C8B-B14F-4D97-AF65-F5344CB8AC3E}">
        <p14:creationId xmlns:p14="http://schemas.microsoft.com/office/powerpoint/2010/main" val="134859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1988" name="Segnaposto numero diapositiva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805C2-257B-46E5-ACBA-9BB18E2C5BBC}" type="slidenum">
              <a:rPr kumimoji="0" lang="it-IT" altLang="it-IT"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t-IT" altLang="it-IT"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3465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Le onde caratterizzate da bassa frequenza</a:t>
            </a:r>
            <a:r>
              <a:rPr lang="it-IT" altLang="it-IT" b="1"/>
              <a:t>/</a:t>
            </a:r>
            <a:r>
              <a:rPr lang="it-IT" altLang="it-IT"/>
              <a:t>ampiezza elevata possono essere le più distruttive in bacini sedimentari non consolidati.</a:t>
            </a:r>
          </a:p>
          <a:p>
            <a:pPr eaLnBrk="1" hangingPunct="1">
              <a:spcBef>
                <a:spcPct val="0"/>
              </a:spcBef>
            </a:pPr>
            <a:r>
              <a:rPr lang="it-IT" altLang="it-IT"/>
              <a:t>1. Roccia di base solida</a:t>
            </a:r>
          </a:p>
          <a:p>
            <a:pPr eaLnBrk="1" hangingPunct="1">
              <a:spcBef>
                <a:spcPct val="0"/>
              </a:spcBef>
            </a:pPr>
            <a:r>
              <a:rPr lang="it-IT" altLang="it-IT"/>
              <a:t>2. Sedimento scarsamente consolidato</a:t>
            </a:r>
          </a:p>
          <a:p>
            <a:pPr eaLnBrk="1" hangingPunct="1">
              <a:spcBef>
                <a:spcPct val="0"/>
              </a:spcBef>
            </a:pPr>
            <a:r>
              <a:rPr lang="it-IT" altLang="it-IT"/>
              <a:t>3. Deposito di sabbie e limi saturi di acqua</a:t>
            </a:r>
          </a:p>
        </p:txBody>
      </p:sp>
    </p:spTree>
    <p:extLst>
      <p:ext uri="{BB962C8B-B14F-4D97-AF65-F5344CB8AC3E}">
        <p14:creationId xmlns:p14="http://schemas.microsoft.com/office/powerpoint/2010/main" val="424687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 name="Segnaposto numero diapositiva 3"/>
          <p:cNvSpPr>
            <a:spLocks noGrp="1"/>
          </p:cNvSpPr>
          <p:nvPr>
            <p:ph type="sldNum" sz="quarter" idx="5"/>
          </p:nvPr>
        </p:nvSpPr>
        <p:spPr/>
        <p:txBody>
          <a:bodyPr/>
          <a:lstStyle/>
          <a:p>
            <a:pPr>
              <a:defRPr/>
            </a:pPr>
            <a:fld id="{AE572C61-5FE6-4EC6-A4D9-07099EF84437}" type="slidenum">
              <a:rPr lang="it-IT" smtClean="0"/>
              <a:pPr>
                <a:defRPr/>
              </a:pPr>
              <a:t>59</a:t>
            </a:fld>
            <a:endParaRPr lang="it-IT"/>
          </a:p>
        </p:txBody>
      </p:sp>
    </p:spTree>
    <p:extLst>
      <p:ext uri="{BB962C8B-B14F-4D97-AF65-F5344CB8AC3E}">
        <p14:creationId xmlns:p14="http://schemas.microsoft.com/office/powerpoint/2010/main" val="1048692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136196"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86D424-F539-4EC7-94C8-410E610BE8DC}" type="slidenum">
              <a:rPr lang="it-IT" altLang="it-IT" smtClean="0">
                <a:cs typeface="Arial" pitchFamily="34" charset="0"/>
              </a:rPr>
              <a:pPr fontAlgn="base">
                <a:spcBef>
                  <a:spcPct val="0"/>
                </a:spcBef>
                <a:spcAft>
                  <a:spcPct val="0"/>
                </a:spcAft>
                <a:defRPr/>
              </a:pPr>
              <a:t>68</a:t>
            </a:fld>
            <a:endParaRPr lang="it-IT" altLang="it-IT">
              <a:cs typeface="Arial" pitchFamily="34" charset="0"/>
            </a:endParaRPr>
          </a:p>
        </p:txBody>
      </p:sp>
    </p:spTree>
    <p:extLst>
      <p:ext uri="{BB962C8B-B14F-4D97-AF65-F5344CB8AC3E}">
        <p14:creationId xmlns:p14="http://schemas.microsoft.com/office/powerpoint/2010/main" val="2181686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D5B25FC-7095-2645-B002-E474BB08D1FA}" type="slidenum">
              <a:rPr lang="it-IT">
                <a:latin typeface="Arial" pitchFamily="-105" charset="0"/>
                <a:ea typeface="ＭＳ Ｐゴシック" pitchFamily="-105" charset="-128"/>
                <a:cs typeface="ＭＳ Ｐゴシック" pitchFamily="-105" charset="-128"/>
              </a:rPr>
              <a:pPr/>
              <a:t>85</a:t>
            </a:fld>
            <a:endParaRPr lang="it-IT">
              <a:latin typeface="Arial" pitchFamily="-105" charset="0"/>
              <a:ea typeface="ＭＳ Ｐゴシック" pitchFamily="-105" charset="-128"/>
              <a:cs typeface="ＭＳ Ｐゴシック" pitchFamily="-105" charset="-128"/>
            </a:endParaRPr>
          </a:p>
        </p:txBody>
      </p:sp>
      <p:sp>
        <p:nvSpPr>
          <p:cNvPr id="40962"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prstTxWarp prst="textNoShape">
              <a:avLst/>
            </a:prstTxWarp>
          </a:bodyPr>
          <a:lstStyle/>
          <a:p>
            <a:pPr algn="r" eaLnBrk="1" hangingPunct="1">
              <a:defRPr/>
            </a:pPr>
            <a:fld id="{7A066BB4-48B9-EE42-A528-A19ECFC3970F}" type="slidenum">
              <a:rPr lang="it-IT" sz="1200">
                <a:latin typeface="Times New Roman" pitchFamily="-107" charset="0"/>
                <a:ea typeface="+mn-ea"/>
                <a:cs typeface="+mn-cs"/>
              </a:rPr>
              <a:pPr algn="r" eaLnBrk="1" hangingPunct="1">
                <a:defRPr/>
              </a:pPr>
              <a:t>85</a:t>
            </a:fld>
            <a:endParaRPr lang="it-IT" sz="1200">
              <a:latin typeface="Times New Roman" pitchFamily="-107" charset="0"/>
              <a:ea typeface="+mn-ea"/>
              <a:cs typeface="+mn-cs"/>
            </a:endParaRPr>
          </a:p>
        </p:txBody>
      </p:sp>
      <p:sp>
        <p:nvSpPr>
          <p:cNvPr id="25604" name="Rectangle 2"/>
          <p:cNvSpPr>
            <a:spLocks noGrp="1" noRot="1" noChangeAspect="1" noChangeArrowheads="1"/>
          </p:cNvSpPr>
          <p:nvPr>
            <p:ph type="sldImg"/>
          </p:nvPr>
        </p:nvSpPr>
        <p:spPr>
          <a:solidFill>
            <a:srgbClr val="FFFFFF"/>
          </a:solidFill>
          <a:ln/>
        </p:spPr>
      </p:sp>
      <p:sp>
        <p:nvSpPr>
          <p:cNvPr id="2560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883247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D5B25FC-7095-2645-B002-E474BB08D1FA}" type="slidenum">
              <a:rPr lang="it-IT">
                <a:latin typeface="Arial" pitchFamily="-105" charset="0"/>
                <a:ea typeface="ＭＳ Ｐゴシック" pitchFamily="-105" charset="-128"/>
                <a:cs typeface="ＭＳ Ｐゴシック" pitchFamily="-105" charset="-128"/>
              </a:rPr>
              <a:pPr/>
              <a:t>89</a:t>
            </a:fld>
            <a:endParaRPr lang="it-IT">
              <a:latin typeface="Arial" pitchFamily="-105" charset="0"/>
              <a:ea typeface="ＭＳ Ｐゴシック" pitchFamily="-105" charset="-128"/>
              <a:cs typeface="ＭＳ Ｐゴシック" pitchFamily="-105" charset="-128"/>
            </a:endParaRPr>
          </a:p>
        </p:txBody>
      </p:sp>
      <p:sp>
        <p:nvSpPr>
          <p:cNvPr id="40962"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prstTxWarp prst="textNoShape">
              <a:avLst/>
            </a:prstTxWarp>
          </a:bodyPr>
          <a:lstStyle/>
          <a:p>
            <a:pPr algn="r" eaLnBrk="1" hangingPunct="1">
              <a:defRPr/>
            </a:pPr>
            <a:fld id="{7A066BB4-48B9-EE42-A528-A19ECFC3970F}" type="slidenum">
              <a:rPr lang="it-IT" sz="1200">
                <a:latin typeface="Times New Roman" pitchFamily="-107" charset="0"/>
                <a:ea typeface="+mn-ea"/>
                <a:cs typeface="+mn-cs"/>
              </a:rPr>
              <a:pPr algn="r" eaLnBrk="1" hangingPunct="1">
                <a:defRPr/>
              </a:pPr>
              <a:t>89</a:t>
            </a:fld>
            <a:endParaRPr lang="it-IT" sz="1200">
              <a:latin typeface="Times New Roman" pitchFamily="-107" charset="0"/>
              <a:ea typeface="+mn-ea"/>
              <a:cs typeface="+mn-cs"/>
            </a:endParaRPr>
          </a:p>
        </p:txBody>
      </p:sp>
      <p:sp>
        <p:nvSpPr>
          <p:cNvPr id="25604" name="Rectangle 2"/>
          <p:cNvSpPr>
            <a:spLocks noGrp="1" noRot="1" noChangeAspect="1" noChangeArrowheads="1"/>
          </p:cNvSpPr>
          <p:nvPr>
            <p:ph type="sldImg"/>
          </p:nvPr>
        </p:nvSpPr>
        <p:spPr>
          <a:solidFill>
            <a:srgbClr val="FFFFFF"/>
          </a:solidFill>
          <a:ln/>
        </p:spPr>
      </p:sp>
      <p:sp>
        <p:nvSpPr>
          <p:cNvPr id="2560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117984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D5B25FC-7095-2645-B002-E474BB08D1FA}" type="slidenum">
              <a:rPr lang="it-IT">
                <a:latin typeface="Arial" pitchFamily="-105" charset="0"/>
                <a:ea typeface="ＭＳ Ｐゴシック" pitchFamily="-105" charset="-128"/>
                <a:cs typeface="ＭＳ Ｐゴシック" pitchFamily="-105" charset="-128"/>
              </a:rPr>
              <a:pPr/>
              <a:t>90</a:t>
            </a:fld>
            <a:endParaRPr lang="it-IT">
              <a:latin typeface="Arial" pitchFamily="-105" charset="0"/>
              <a:ea typeface="ＭＳ Ｐゴシック" pitchFamily="-105" charset="-128"/>
              <a:cs typeface="ＭＳ Ｐゴシック" pitchFamily="-105" charset="-128"/>
            </a:endParaRPr>
          </a:p>
        </p:txBody>
      </p:sp>
      <p:sp>
        <p:nvSpPr>
          <p:cNvPr id="40962" name="Rectangle 7"/>
          <p:cNvSpPr txBox="1">
            <a:spLocks noGrp="1" noChangeArrowheads="1"/>
          </p:cNvSpPr>
          <p:nvPr/>
        </p:nvSpPr>
        <p:spPr bwMode="auto">
          <a:xfrm>
            <a:off x="3852016" y="9379030"/>
            <a:ext cx="2945659" cy="493633"/>
          </a:xfrm>
          <a:prstGeom prst="rect">
            <a:avLst/>
          </a:prstGeom>
          <a:noFill/>
          <a:ln>
            <a:miter lim="800000"/>
            <a:headEnd/>
            <a:tailEnd/>
          </a:ln>
        </p:spPr>
        <p:txBody>
          <a:bodyPr anchor="b">
            <a:prstTxWarp prst="textNoShape">
              <a:avLst/>
            </a:prstTxWarp>
          </a:bodyPr>
          <a:lstStyle/>
          <a:p>
            <a:pPr algn="r" eaLnBrk="1" hangingPunct="1">
              <a:defRPr/>
            </a:pPr>
            <a:fld id="{7A066BB4-48B9-EE42-A528-A19ECFC3970F}" type="slidenum">
              <a:rPr lang="it-IT" sz="1200">
                <a:latin typeface="Times New Roman" pitchFamily="-107" charset="0"/>
                <a:ea typeface="+mn-ea"/>
                <a:cs typeface="+mn-cs"/>
              </a:rPr>
              <a:pPr algn="r" eaLnBrk="1" hangingPunct="1">
                <a:defRPr/>
              </a:pPr>
              <a:t>90</a:t>
            </a:fld>
            <a:endParaRPr lang="it-IT" sz="1200">
              <a:latin typeface="Times New Roman" pitchFamily="-107" charset="0"/>
              <a:ea typeface="+mn-ea"/>
              <a:cs typeface="+mn-cs"/>
            </a:endParaRPr>
          </a:p>
        </p:txBody>
      </p:sp>
      <p:sp>
        <p:nvSpPr>
          <p:cNvPr id="25604" name="Rectangle 2"/>
          <p:cNvSpPr>
            <a:spLocks noGrp="1" noRot="1" noChangeAspect="1" noChangeArrowheads="1"/>
          </p:cNvSpPr>
          <p:nvPr>
            <p:ph type="sldImg"/>
          </p:nvPr>
        </p:nvSpPr>
        <p:spPr>
          <a:solidFill>
            <a:srgbClr val="FFFFFF"/>
          </a:solidFill>
          <a:ln/>
        </p:spPr>
      </p:sp>
      <p:sp>
        <p:nvSpPr>
          <p:cNvPr id="2560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7443008-F504-2647-A894-1613A85FAB1A}" type="slidenum">
              <a:rPr lang="it-IT">
                <a:latin typeface="Arial" pitchFamily="-105" charset="0"/>
                <a:ea typeface="ＭＳ Ｐゴシック" pitchFamily="-105" charset="-128"/>
                <a:cs typeface="ＭＳ Ｐゴシック" pitchFamily="-105" charset="-128"/>
              </a:rPr>
              <a:pPr/>
              <a:t>91</a:t>
            </a:fld>
            <a:endParaRPr lang="it-IT">
              <a:latin typeface="Arial" pitchFamily="-105" charset="0"/>
              <a:ea typeface="ＭＳ Ｐゴシック" pitchFamily="-105" charset="-128"/>
              <a:cs typeface="ＭＳ Ｐゴシック" pitchFamily="-105" charset="-128"/>
            </a:endParaRPr>
          </a:p>
        </p:txBody>
      </p:sp>
      <p:sp>
        <p:nvSpPr>
          <p:cNvPr id="38914"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prstTxWarp prst="textNoShape">
              <a:avLst/>
            </a:prstTxWarp>
          </a:bodyPr>
          <a:lstStyle/>
          <a:p>
            <a:pPr algn="r" eaLnBrk="1" hangingPunct="1">
              <a:defRPr/>
            </a:pPr>
            <a:fld id="{596A2BDB-1C8D-7547-B8FF-57A4238CF38F}" type="slidenum">
              <a:rPr lang="it-IT" sz="1200">
                <a:latin typeface="Times New Roman" pitchFamily="-107" charset="0"/>
                <a:ea typeface="+mn-ea"/>
                <a:cs typeface="+mn-cs"/>
              </a:rPr>
              <a:pPr algn="r" eaLnBrk="1" hangingPunct="1">
                <a:defRPr/>
              </a:pPr>
              <a:t>91</a:t>
            </a:fld>
            <a:endParaRPr lang="it-IT" sz="1200">
              <a:latin typeface="Times New Roman" pitchFamily="-107" charset="0"/>
              <a:ea typeface="+mn-ea"/>
              <a:cs typeface="+mn-cs"/>
            </a:endParaRPr>
          </a:p>
        </p:txBody>
      </p:sp>
      <p:sp>
        <p:nvSpPr>
          <p:cNvPr id="33796" name="Rectangle 2"/>
          <p:cNvSpPr>
            <a:spLocks noGrp="1" noRot="1" noChangeAspect="1" noChangeArrowheads="1" noTextEdit="1"/>
          </p:cNvSpPr>
          <p:nvPr>
            <p:ph type="sldImg"/>
          </p:nvPr>
        </p:nvSpPr>
        <p:spPr>
          <a:solidFill>
            <a:srgbClr val="FFFFFF"/>
          </a:solidFill>
          <a:ln/>
        </p:spPr>
      </p:sp>
      <p:sp>
        <p:nvSpPr>
          <p:cNvPr id="33797" name="Rectangle 3"/>
          <p:cNvSpPr>
            <a:spLocks noGrp="1" noChangeArrowheads="1"/>
          </p:cNvSpPr>
          <p:nvPr>
            <p:ph type="body" idx="1"/>
          </p:nvPr>
        </p:nvSpPr>
        <p:spPr>
          <a:noFill/>
          <a:ln>
            <a:solidFill>
              <a:srgbClr val="000000"/>
            </a:solidFill>
          </a:ln>
        </p:spPr>
        <p:txBody>
          <a:bodyPr/>
          <a:lstStyle/>
          <a:p>
            <a:pPr eaLnBrk="1" hangingPunct="1"/>
            <a:endParaRPr lang="it-I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09617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egnaposto immagine diapositiva 1">
            <a:extLst>
              <a:ext uri="{FF2B5EF4-FFF2-40B4-BE49-F238E27FC236}">
                <a16:creationId xmlns:a16="http://schemas.microsoft.com/office/drawing/2014/main" id="{9CEE1F55-B4E9-2144-AFE9-03FADBE8EE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Segnaposto note 2">
            <a:extLst>
              <a:ext uri="{FF2B5EF4-FFF2-40B4-BE49-F238E27FC236}">
                <a16:creationId xmlns:a16="http://schemas.microsoft.com/office/drawing/2014/main" id="{B4EF29A9-A110-0E4E-9E32-8C27186406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90115" name="Segnaposto numero diapositiva 3">
            <a:extLst>
              <a:ext uri="{FF2B5EF4-FFF2-40B4-BE49-F238E27FC236}">
                <a16:creationId xmlns:a16="http://schemas.microsoft.com/office/drawing/2014/main" id="{3229C6DF-E8C6-564B-8155-ACD5E51B7B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0F138-FFA7-DA47-A993-755040FD3B39}"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5973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egnaposto immagine diapositiva 1">
            <a:extLst>
              <a:ext uri="{FF2B5EF4-FFF2-40B4-BE49-F238E27FC236}">
                <a16:creationId xmlns:a16="http://schemas.microsoft.com/office/drawing/2014/main" id="{9CEE1F55-B4E9-2144-AFE9-03FADBE8EE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Segnaposto note 2">
            <a:extLst>
              <a:ext uri="{FF2B5EF4-FFF2-40B4-BE49-F238E27FC236}">
                <a16:creationId xmlns:a16="http://schemas.microsoft.com/office/drawing/2014/main" id="{B4EF29A9-A110-0E4E-9E32-8C27186406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90115" name="Segnaposto numero diapositiva 3">
            <a:extLst>
              <a:ext uri="{FF2B5EF4-FFF2-40B4-BE49-F238E27FC236}">
                <a16:creationId xmlns:a16="http://schemas.microsoft.com/office/drawing/2014/main" id="{3229C6DF-E8C6-564B-8155-ACD5E51B7B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0F138-FFA7-DA47-A993-755040FD3B39}"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8773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840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8132" name="Segnaposto numero diapositiva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38188" indent="-280988">
              <a:defRPr>
                <a:solidFill>
                  <a:schemeClr val="tx1"/>
                </a:solidFill>
                <a:latin typeface="Calibri" pitchFamily="34" charset="0"/>
              </a:defRPr>
            </a:lvl2pPr>
            <a:lvl3pPr marL="1138238" indent="-223838">
              <a:defRPr>
                <a:solidFill>
                  <a:schemeClr val="tx1"/>
                </a:solidFill>
                <a:latin typeface="Calibri" pitchFamily="34" charset="0"/>
              </a:defRPr>
            </a:lvl3pPr>
            <a:lvl4pPr marL="1595438" indent="-223838">
              <a:defRPr>
                <a:solidFill>
                  <a:schemeClr val="tx1"/>
                </a:solidFill>
                <a:latin typeface="Calibri" pitchFamily="34" charset="0"/>
              </a:defRPr>
            </a:lvl4pPr>
            <a:lvl5pPr marL="2052638" indent="-223838">
              <a:defRPr>
                <a:solidFill>
                  <a:schemeClr val="tx1"/>
                </a:solidFill>
                <a:latin typeface="Calibri" pitchFamily="34" charset="0"/>
              </a:defRPr>
            </a:lvl5pPr>
            <a:lvl6pPr marL="2509838" indent="-223838" fontAlgn="base">
              <a:spcBef>
                <a:spcPct val="0"/>
              </a:spcBef>
              <a:spcAft>
                <a:spcPct val="0"/>
              </a:spcAft>
              <a:defRPr>
                <a:solidFill>
                  <a:schemeClr val="tx1"/>
                </a:solidFill>
                <a:latin typeface="Calibri" pitchFamily="34" charset="0"/>
              </a:defRPr>
            </a:lvl6pPr>
            <a:lvl7pPr marL="2967038" indent="-223838" fontAlgn="base">
              <a:spcBef>
                <a:spcPct val="0"/>
              </a:spcBef>
              <a:spcAft>
                <a:spcPct val="0"/>
              </a:spcAft>
              <a:defRPr>
                <a:solidFill>
                  <a:schemeClr val="tx1"/>
                </a:solidFill>
                <a:latin typeface="Calibri" pitchFamily="34" charset="0"/>
              </a:defRPr>
            </a:lvl7pPr>
            <a:lvl8pPr marL="3424238" indent="-223838" fontAlgn="base">
              <a:spcBef>
                <a:spcPct val="0"/>
              </a:spcBef>
              <a:spcAft>
                <a:spcPct val="0"/>
              </a:spcAft>
              <a:defRPr>
                <a:solidFill>
                  <a:schemeClr val="tx1"/>
                </a:solidFill>
                <a:latin typeface="Calibri" pitchFamily="34" charset="0"/>
              </a:defRPr>
            </a:lvl8pPr>
            <a:lvl9pPr marL="3881438" indent="-22383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7337617-2B84-4EB7-BA8F-C18AC2BC3F5B}" type="slidenum">
              <a:rPr lang="it-IT" altLang="it-IT" smtClean="0"/>
              <a:pPr fontAlgn="base">
                <a:spcBef>
                  <a:spcPct val="0"/>
                </a:spcBef>
                <a:spcAft>
                  <a:spcPct val="0"/>
                </a:spcAft>
                <a:defRPr/>
              </a:pPr>
              <a:t>12</a:t>
            </a:fld>
            <a:endParaRPr lang="it-IT" altLang="it-IT"/>
          </a:p>
        </p:txBody>
      </p:sp>
    </p:spTree>
    <p:extLst>
      <p:ext uri="{BB962C8B-B14F-4D97-AF65-F5344CB8AC3E}">
        <p14:creationId xmlns:p14="http://schemas.microsoft.com/office/powerpoint/2010/main" val="264620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egnaposto immagine diapositiva 1">
            <a:extLst>
              <a:ext uri="{FF2B5EF4-FFF2-40B4-BE49-F238E27FC236}">
                <a16:creationId xmlns:a16="http://schemas.microsoft.com/office/drawing/2014/main" id="{93DAFCF4-2FE6-354A-8321-45155D3346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Segnaposto note 2">
            <a:extLst>
              <a:ext uri="{FF2B5EF4-FFF2-40B4-BE49-F238E27FC236}">
                <a16:creationId xmlns:a16="http://schemas.microsoft.com/office/drawing/2014/main" id="{6F4482A9-C35D-1441-803F-93190E3708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214019" name="Segnaposto numero diapositiva 3">
            <a:extLst>
              <a:ext uri="{FF2B5EF4-FFF2-40B4-BE49-F238E27FC236}">
                <a16:creationId xmlns:a16="http://schemas.microsoft.com/office/drawing/2014/main" id="{1B3A3043-2ED6-5C4D-8B37-358C5626A2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2F8645-9354-FC42-B0FA-B037A0FC1F97}"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4417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Segnaposto immagine diapositiva 1">
            <a:extLst>
              <a:ext uri="{FF2B5EF4-FFF2-40B4-BE49-F238E27FC236}">
                <a16:creationId xmlns:a16="http://schemas.microsoft.com/office/drawing/2014/main" id="{C45F171F-591D-DD4B-A6EC-10CF9F7A41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6" name="Segnaposto note 2">
            <a:extLst>
              <a:ext uri="{FF2B5EF4-FFF2-40B4-BE49-F238E27FC236}">
                <a16:creationId xmlns:a16="http://schemas.microsoft.com/office/drawing/2014/main" id="{363690FF-64F9-914F-9828-8FB61A0333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02787" name="Segnaposto numero diapositiva 3">
            <a:extLst>
              <a:ext uri="{FF2B5EF4-FFF2-40B4-BE49-F238E27FC236}">
                <a16:creationId xmlns:a16="http://schemas.microsoft.com/office/drawing/2014/main" id="{04C5E23E-3562-F14D-B7C6-FF5CD62B1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1CA0DC-CC13-7B47-B85F-5A5EE6AA2862}"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5982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68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1363" indent="-284163">
              <a:spcBef>
                <a:spcPct val="30000"/>
              </a:spcBef>
              <a:defRPr sz="1200">
                <a:solidFill>
                  <a:schemeClr val="tx1"/>
                </a:solidFill>
                <a:latin typeface="Calibri" pitchFamily="34" charset="0"/>
              </a:defRPr>
            </a:lvl2pPr>
            <a:lvl3pPr marL="1141413" indent="-227013">
              <a:spcBef>
                <a:spcPct val="30000"/>
              </a:spcBef>
              <a:defRPr sz="1200">
                <a:solidFill>
                  <a:schemeClr val="tx1"/>
                </a:solidFill>
                <a:latin typeface="Calibri" pitchFamily="34" charset="0"/>
              </a:defRPr>
            </a:lvl3pPr>
            <a:lvl4pPr marL="1598613" indent="-227013">
              <a:spcBef>
                <a:spcPct val="30000"/>
              </a:spcBef>
              <a:defRPr sz="1200">
                <a:solidFill>
                  <a:schemeClr val="tx1"/>
                </a:solidFill>
                <a:latin typeface="Calibri" pitchFamily="34" charset="0"/>
              </a:defRPr>
            </a:lvl4pPr>
            <a:lvl5pPr marL="2055813" indent="-227013">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a:spcBef>
                <a:spcPct val="0"/>
              </a:spcBef>
            </a:pPr>
            <a:fld id="{28D33A3D-F2C6-4C2A-86DE-DD1F4420D334}" type="slidenum">
              <a:rPr lang="it-IT" altLang="it-IT" smtClean="0"/>
              <a:pPr>
                <a:spcBef>
                  <a:spcPct val="0"/>
                </a:spcBef>
              </a:pPr>
              <a:t>30</a:t>
            </a:fld>
            <a:endParaRPr lang="it-IT" altLang="it-IT"/>
          </a:p>
        </p:txBody>
      </p:sp>
    </p:spTree>
    <p:extLst>
      <p:ext uri="{BB962C8B-B14F-4D97-AF65-F5344CB8AC3E}">
        <p14:creationId xmlns:p14="http://schemas.microsoft.com/office/powerpoint/2010/main" val="2004018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68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1363" indent="-284163">
              <a:spcBef>
                <a:spcPct val="30000"/>
              </a:spcBef>
              <a:defRPr sz="1200">
                <a:solidFill>
                  <a:schemeClr val="tx1"/>
                </a:solidFill>
                <a:latin typeface="Calibri" pitchFamily="34" charset="0"/>
              </a:defRPr>
            </a:lvl2pPr>
            <a:lvl3pPr marL="1141413" indent="-227013">
              <a:spcBef>
                <a:spcPct val="30000"/>
              </a:spcBef>
              <a:defRPr sz="1200">
                <a:solidFill>
                  <a:schemeClr val="tx1"/>
                </a:solidFill>
                <a:latin typeface="Calibri" pitchFamily="34" charset="0"/>
              </a:defRPr>
            </a:lvl3pPr>
            <a:lvl4pPr marL="1598613" indent="-227013">
              <a:spcBef>
                <a:spcPct val="30000"/>
              </a:spcBef>
              <a:defRPr sz="1200">
                <a:solidFill>
                  <a:schemeClr val="tx1"/>
                </a:solidFill>
                <a:latin typeface="Calibri" pitchFamily="34" charset="0"/>
              </a:defRPr>
            </a:lvl4pPr>
            <a:lvl5pPr marL="2055813" indent="-227013">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a:spcBef>
                <a:spcPct val="0"/>
              </a:spcBef>
            </a:pPr>
            <a:fld id="{28D33A3D-F2C6-4C2A-86DE-DD1F4420D334}" type="slidenum">
              <a:rPr lang="it-IT" altLang="it-IT" smtClean="0"/>
              <a:pPr>
                <a:spcBef>
                  <a:spcPct val="0"/>
                </a:spcBef>
              </a:pPr>
              <a:t>31</a:t>
            </a:fld>
            <a:endParaRPr lang="it-IT" altLang="it-IT"/>
          </a:p>
        </p:txBody>
      </p:sp>
    </p:spTree>
    <p:extLst>
      <p:ext uri="{BB962C8B-B14F-4D97-AF65-F5344CB8AC3E}">
        <p14:creationId xmlns:p14="http://schemas.microsoft.com/office/powerpoint/2010/main" val="154218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09234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17114678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3DC8908-A5B8-D445-898B-2BB27E836C6C}"/>
              </a:ext>
            </a:extLst>
          </p:cNvPr>
          <p:cNvSpPr>
            <a:spLocks noGrp="1"/>
          </p:cNvSpPr>
          <p:nvPr>
            <p:ph type="dt" sz="half" idx="10"/>
          </p:nvPr>
        </p:nvSpPr>
        <p:spPr/>
        <p:txBody>
          <a:bodyPr/>
          <a:lstStyle>
            <a:lvl1pPr>
              <a:defRPr/>
            </a:lvl1pPr>
          </a:lstStyle>
          <a:p>
            <a:pPr>
              <a:defRPr/>
            </a:pPr>
            <a:fld id="{E01A2E50-F2D3-4146-949A-48A03C80CF5A}"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CB4F4433-3A66-5E42-8576-B0C756782E6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EDA0520-16D4-CB4E-BFE9-1E0674E3CD1C}"/>
              </a:ext>
            </a:extLst>
          </p:cNvPr>
          <p:cNvSpPr>
            <a:spLocks noGrp="1"/>
          </p:cNvSpPr>
          <p:nvPr>
            <p:ph type="sldNum" sz="quarter" idx="12"/>
          </p:nvPr>
        </p:nvSpPr>
        <p:spPr/>
        <p:txBody>
          <a:bodyPr/>
          <a:lstStyle>
            <a:lvl1pPr>
              <a:defRPr/>
            </a:lvl1pPr>
          </a:lstStyle>
          <a:p>
            <a:pPr>
              <a:defRPr/>
            </a:pPr>
            <a:fld id="{FCA2C361-D153-0147-9157-9D12EA4AB333}" type="slidenum">
              <a:rPr lang="it-IT" altLang="it-IT"/>
              <a:pPr>
                <a:defRPr/>
              </a:pPr>
              <a:t>‹N›</a:t>
            </a:fld>
            <a:endParaRPr lang="it-IT" altLang="it-IT"/>
          </a:p>
        </p:txBody>
      </p:sp>
    </p:spTree>
    <p:extLst>
      <p:ext uri="{BB962C8B-B14F-4D97-AF65-F5344CB8AC3E}">
        <p14:creationId xmlns:p14="http://schemas.microsoft.com/office/powerpoint/2010/main" val="29791873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4ED4066-E298-BA4B-ADF4-93347A5B876F}"/>
              </a:ext>
            </a:extLst>
          </p:cNvPr>
          <p:cNvSpPr>
            <a:spLocks noGrp="1"/>
          </p:cNvSpPr>
          <p:nvPr>
            <p:ph type="dt" sz="half" idx="10"/>
          </p:nvPr>
        </p:nvSpPr>
        <p:spPr/>
        <p:txBody>
          <a:bodyPr/>
          <a:lstStyle>
            <a:lvl1pPr>
              <a:defRPr/>
            </a:lvl1pPr>
          </a:lstStyle>
          <a:p>
            <a:pPr>
              <a:defRPr/>
            </a:pPr>
            <a:fld id="{A0CDDA96-B225-424E-8FAE-22355BF4D6A4}"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CD5237A5-D3CE-D640-B394-87D9048B014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9ACA9FC-EAF7-2141-B67E-8D4F03DDFB17}"/>
              </a:ext>
            </a:extLst>
          </p:cNvPr>
          <p:cNvSpPr>
            <a:spLocks noGrp="1"/>
          </p:cNvSpPr>
          <p:nvPr>
            <p:ph type="sldNum" sz="quarter" idx="12"/>
          </p:nvPr>
        </p:nvSpPr>
        <p:spPr/>
        <p:txBody>
          <a:bodyPr/>
          <a:lstStyle>
            <a:lvl1pPr>
              <a:defRPr/>
            </a:lvl1pPr>
          </a:lstStyle>
          <a:p>
            <a:pPr>
              <a:defRPr/>
            </a:pPr>
            <a:fld id="{BE5CB5EC-8BAF-7646-A3B6-1953DB45D3C2}" type="slidenum">
              <a:rPr lang="it-IT" altLang="it-IT"/>
              <a:pPr>
                <a:defRPr/>
              </a:pPr>
              <a:t>‹N›</a:t>
            </a:fld>
            <a:endParaRPr lang="it-IT" altLang="it-IT"/>
          </a:p>
        </p:txBody>
      </p:sp>
    </p:spTree>
    <p:extLst>
      <p:ext uri="{BB962C8B-B14F-4D97-AF65-F5344CB8AC3E}">
        <p14:creationId xmlns:p14="http://schemas.microsoft.com/office/powerpoint/2010/main" val="8194040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B7A614FC-129A-CC49-BC5B-5D66B7DA59C9}"/>
              </a:ext>
            </a:extLst>
          </p:cNvPr>
          <p:cNvSpPr>
            <a:spLocks noGrp="1"/>
          </p:cNvSpPr>
          <p:nvPr>
            <p:ph type="dt" sz="half" idx="10"/>
          </p:nvPr>
        </p:nvSpPr>
        <p:spPr/>
        <p:txBody>
          <a:bodyPr/>
          <a:lstStyle>
            <a:lvl1pPr>
              <a:defRPr/>
            </a:lvl1pPr>
          </a:lstStyle>
          <a:p>
            <a:pPr>
              <a:defRPr/>
            </a:pPr>
            <a:fld id="{F0292971-FC14-8745-ADEA-44006FD4BE9D}"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040FCA2B-2E9E-964C-B597-08E2BC18878B}"/>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DB0551B-FA28-2C41-8925-EA8E5437A02D}"/>
              </a:ext>
            </a:extLst>
          </p:cNvPr>
          <p:cNvSpPr>
            <a:spLocks noGrp="1"/>
          </p:cNvSpPr>
          <p:nvPr>
            <p:ph type="sldNum" sz="quarter" idx="12"/>
          </p:nvPr>
        </p:nvSpPr>
        <p:spPr/>
        <p:txBody>
          <a:bodyPr/>
          <a:lstStyle>
            <a:lvl1pPr>
              <a:defRPr/>
            </a:lvl1pPr>
          </a:lstStyle>
          <a:p>
            <a:pPr>
              <a:defRPr/>
            </a:pPr>
            <a:fld id="{C399BBF3-B546-EE4A-ACEE-A149A3390C96}" type="slidenum">
              <a:rPr lang="it-IT" altLang="it-IT"/>
              <a:pPr>
                <a:defRPr/>
              </a:pPr>
              <a:t>‹N›</a:t>
            </a:fld>
            <a:endParaRPr lang="it-IT" altLang="it-IT"/>
          </a:p>
        </p:txBody>
      </p:sp>
    </p:spTree>
    <p:extLst>
      <p:ext uri="{BB962C8B-B14F-4D97-AF65-F5344CB8AC3E}">
        <p14:creationId xmlns:p14="http://schemas.microsoft.com/office/powerpoint/2010/main" val="3264323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000820A8-8033-3049-B94F-A3D5EB767CED}"/>
              </a:ext>
            </a:extLst>
          </p:cNvPr>
          <p:cNvSpPr>
            <a:spLocks noGrp="1"/>
          </p:cNvSpPr>
          <p:nvPr>
            <p:ph type="dt" sz="half" idx="10"/>
          </p:nvPr>
        </p:nvSpPr>
        <p:spPr/>
        <p:txBody>
          <a:bodyPr/>
          <a:lstStyle>
            <a:lvl1pPr>
              <a:defRPr/>
            </a:lvl1pPr>
          </a:lstStyle>
          <a:p>
            <a:pPr>
              <a:defRPr/>
            </a:pPr>
            <a:fld id="{18821303-171D-AC48-8538-71DB377F8FA3}"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991C555D-B322-894B-ACD7-F9B0FCF0B23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BE7B899-F4EA-7C47-8D29-22E78F2D2F51}"/>
              </a:ext>
            </a:extLst>
          </p:cNvPr>
          <p:cNvSpPr>
            <a:spLocks noGrp="1"/>
          </p:cNvSpPr>
          <p:nvPr>
            <p:ph type="sldNum" sz="quarter" idx="12"/>
          </p:nvPr>
        </p:nvSpPr>
        <p:spPr/>
        <p:txBody>
          <a:bodyPr/>
          <a:lstStyle>
            <a:lvl1pPr>
              <a:defRPr/>
            </a:lvl1pPr>
          </a:lstStyle>
          <a:p>
            <a:pPr>
              <a:defRPr/>
            </a:pPr>
            <a:fld id="{9BA1DBB4-D715-BB45-8867-F0F9DCD311E3}" type="slidenum">
              <a:rPr lang="it-IT" altLang="it-IT"/>
              <a:pPr>
                <a:defRPr/>
              </a:pPr>
              <a:t>‹N›</a:t>
            </a:fld>
            <a:endParaRPr lang="it-IT" altLang="it-IT"/>
          </a:p>
        </p:txBody>
      </p:sp>
    </p:spTree>
    <p:extLst>
      <p:ext uri="{BB962C8B-B14F-4D97-AF65-F5344CB8AC3E}">
        <p14:creationId xmlns:p14="http://schemas.microsoft.com/office/powerpoint/2010/main" val="2762396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F72C8398-4A51-DB42-8E81-949F2A7FEA03}"/>
              </a:ext>
            </a:extLst>
          </p:cNvPr>
          <p:cNvSpPr>
            <a:spLocks noGrp="1"/>
          </p:cNvSpPr>
          <p:nvPr>
            <p:ph type="dt" sz="half" idx="10"/>
          </p:nvPr>
        </p:nvSpPr>
        <p:spPr/>
        <p:txBody>
          <a:bodyPr/>
          <a:lstStyle>
            <a:lvl1pPr>
              <a:defRPr/>
            </a:lvl1pPr>
          </a:lstStyle>
          <a:p>
            <a:pPr>
              <a:defRPr/>
            </a:pPr>
            <a:fld id="{124BE98C-1FA8-9342-BF3A-69DD7EEA8503}"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574E565C-9709-F642-99A7-417D64518844}"/>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3183929F-3CCA-D146-B7D3-FFD461EAACBF}"/>
              </a:ext>
            </a:extLst>
          </p:cNvPr>
          <p:cNvSpPr>
            <a:spLocks noGrp="1"/>
          </p:cNvSpPr>
          <p:nvPr>
            <p:ph type="sldNum" sz="quarter" idx="12"/>
          </p:nvPr>
        </p:nvSpPr>
        <p:spPr/>
        <p:txBody>
          <a:bodyPr/>
          <a:lstStyle>
            <a:lvl1pPr>
              <a:defRPr/>
            </a:lvl1pPr>
          </a:lstStyle>
          <a:p>
            <a:pPr>
              <a:defRPr/>
            </a:pPr>
            <a:fld id="{1F4DB64A-EBC3-7A46-B7C9-335F7FC0839D}" type="slidenum">
              <a:rPr lang="it-IT" altLang="it-IT"/>
              <a:pPr>
                <a:defRPr/>
              </a:pPr>
              <a:t>‹N›</a:t>
            </a:fld>
            <a:endParaRPr lang="it-IT" altLang="it-IT"/>
          </a:p>
        </p:txBody>
      </p:sp>
    </p:spTree>
    <p:extLst>
      <p:ext uri="{BB962C8B-B14F-4D97-AF65-F5344CB8AC3E}">
        <p14:creationId xmlns:p14="http://schemas.microsoft.com/office/powerpoint/2010/main" val="14905827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9B266765-68BC-0047-A32C-F841CB645340}"/>
              </a:ext>
            </a:extLst>
          </p:cNvPr>
          <p:cNvSpPr>
            <a:spLocks noGrp="1"/>
          </p:cNvSpPr>
          <p:nvPr>
            <p:ph type="dt" sz="half" idx="10"/>
          </p:nvPr>
        </p:nvSpPr>
        <p:spPr/>
        <p:txBody>
          <a:bodyPr/>
          <a:lstStyle>
            <a:lvl1pPr>
              <a:defRPr/>
            </a:lvl1pPr>
          </a:lstStyle>
          <a:p>
            <a:pPr>
              <a:defRPr/>
            </a:pPr>
            <a:fld id="{750841A9-A149-2043-BFFD-A93134B83C7A}"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E1483117-0E8D-D640-9509-7765739A00B2}"/>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4D3B7141-DD76-E247-8466-3CD9F893E9BA}"/>
              </a:ext>
            </a:extLst>
          </p:cNvPr>
          <p:cNvSpPr>
            <a:spLocks noGrp="1"/>
          </p:cNvSpPr>
          <p:nvPr>
            <p:ph type="sldNum" sz="quarter" idx="12"/>
          </p:nvPr>
        </p:nvSpPr>
        <p:spPr/>
        <p:txBody>
          <a:bodyPr/>
          <a:lstStyle>
            <a:lvl1pPr>
              <a:defRPr/>
            </a:lvl1pPr>
          </a:lstStyle>
          <a:p>
            <a:pPr>
              <a:defRPr/>
            </a:pPr>
            <a:fld id="{543EF986-D2C1-FF4E-9FF5-B46351850F1B}" type="slidenum">
              <a:rPr lang="it-IT" altLang="it-IT"/>
              <a:pPr>
                <a:defRPr/>
              </a:pPr>
              <a:t>‹N›</a:t>
            </a:fld>
            <a:endParaRPr lang="it-IT" altLang="it-IT"/>
          </a:p>
        </p:txBody>
      </p:sp>
    </p:spTree>
    <p:extLst>
      <p:ext uri="{BB962C8B-B14F-4D97-AF65-F5344CB8AC3E}">
        <p14:creationId xmlns:p14="http://schemas.microsoft.com/office/powerpoint/2010/main" val="4142418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2E5A22B-6381-8649-BE03-1D4BB50E6D05}"/>
              </a:ext>
            </a:extLst>
          </p:cNvPr>
          <p:cNvSpPr>
            <a:spLocks noGrp="1"/>
          </p:cNvSpPr>
          <p:nvPr>
            <p:ph type="dt" sz="half" idx="10"/>
          </p:nvPr>
        </p:nvSpPr>
        <p:spPr/>
        <p:txBody>
          <a:bodyPr/>
          <a:lstStyle>
            <a:lvl1pPr>
              <a:defRPr/>
            </a:lvl1pPr>
          </a:lstStyle>
          <a:p>
            <a:pPr>
              <a:defRPr/>
            </a:pPr>
            <a:fld id="{AEEDDF33-1BF8-8E47-83A4-7E81D3BE529F}"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7A7A1322-487A-5E4E-A973-D51E6A324F82}"/>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1C413939-484B-3C4E-81C8-21584B2098C8}"/>
              </a:ext>
            </a:extLst>
          </p:cNvPr>
          <p:cNvSpPr>
            <a:spLocks noGrp="1"/>
          </p:cNvSpPr>
          <p:nvPr>
            <p:ph type="sldNum" sz="quarter" idx="12"/>
          </p:nvPr>
        </p:nvSpPr>
        <p:spPr/>
        <p:txBody>
          <a:bodyPr/>
          <a:lstStyle>
            <a:lvl1pPr>
              <a:defRPr/>
            </a:lvl1pPr>
          </a:lstStyle>
          <a:p>
            <a:pPr>
              <a:defRPr/>
            </a:pPr>
            <a:fld id="{252827D8-C75D-CD43-B4CD-4BA9ABAA7AC2}" type="slidenum">
              <a:rPr lang="it-IT" altLang="it-IT"/>
              <a:pPr>
                <a:defRPr/>
              </a:pPr>
              <a:t>‹N›</a:t>
            </a:fld>
            <a:endParaRPr lang="it-IT" altLang="it-IT"/>
          </a:p>
        </p:txBody>
      </p:sp>
    </p:spTree>
    <p:extLst>
      <p:ext uri="{BB962C8B-B14F-4D97-AF65-F5344CB8AC3E}">
        <p14:creationId xmlns:p14="http://schemas.microsoft.com/office/powerpoint/2010/main" val="33247212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CB485F25-CE22-3C4D-9774-AE8AC7BD5519}"/>
              </a:ext>
            </a:extLst>
          </p:cNvPr>
          <p:cNvSpPr>
            <a:spLocks noGrp="1"/>
          </p:cNvSpPr>
          <p:nvPr>
            <p:ph type="dt" sz="half" idx="10"/>
          </p:nvPr>
        </p:nvSpPr>
        <p:spPr/>
        <p:txBody>
          <a:bodyPr/>
          <a:lstStyle>
            <a:lvl1pPr>
              <a:defRPr/>
            </a:lvl1pPr>
          </a:lstStyle>
          <a:p>
            <a:pPr>
              <a:defRPr/>
            </a:pPr>
            <a:fld id="{075D2A54-3686-8D47-8209-D200FF068834}"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AAF8DA43-47E0-4146-8EC0-AC8723D2C1B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9BA532F-2BAA-4D4D-9010-42802D0E9575}"/>
              </a:ext>
            </a:extLst>
          </p:cNvPr>
          <p:cNvSpPr>
            <a:spLocks noGrp="1"/>
          </p:cNvSpPr>
          <p:nvPr>
            <p:ph type="sldNum" sz="quarter" idx="12"/>
          </p:nvPr>
        </p:nvSpPr>
        <p:spPr/>
        <p:txBody>
          <a:bodyPr/>
          <a:lstStyle>
            <a:lvl1pPr>
              <a:defRPr/>
            </a:lvl1pPr>
          </a:lstStyle>
          <a:p>
            <a:pPr>
              <a:defRPr/>
            </a:pPr>
            <a:fld id="{5A43FD4D-9738-9A4B-8F6A-D0A1F1445879}" type="slidenum">
              <a:rPr lang="it-IT" altLang="it-IT"/>
              <a:pPr>
                <a:defRPr/>
              </a:pPr>
              <a:t>‹N›</a:t>
            </a:fld>
            <a:endParaRPr lang="it-IT" altLang="it-IT"/>
          </a:p>
        </p:txBody>
      </p:sp>
    </p:spTree>
    <p:extLst>
      <p:ext uri="{BB962C8B-B14F-4D97-AF65-F5344CB8AC3E}">
        <p14:creationId xmlns:p14="http://schemas.microsoft.com/office/powerpoint/2010/main" val="30981897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0A1D1C72-8618-0A47-910A-D4AD3D10BDB7}"/>
              </a:ext>
            </a:extLst>
          </p:cNvPr>
          <p:cNvSpPr>
            <a:spLocks noGrp="1"/>
          </p:cNvSpPr>
          <p:nvPr>
            <p:ph type="dt" sz="half" idx="10"/>
          </p:nvPr>
        </p:nvSpPr>
        <p:spPr/>
        <p:txBody>
          <a:bodyPr/>
          <a:lstStyle>
            <a:lvl1pPr>
              <a:defRPr/>
            </a:lvl1pPr>
          </a:lstStyle>
          <a:p>
            <a:pPr>
              <a:defRPr/>
            </a:pPr>
            <a:fld id="{F0EBDC02-97CA-C140-A56E-15119977F492}"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9EA2D235-2EE8-4740-A7D6-3D9ED1E702A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61E0A70-412B-D84D-84FD-3D23D2C681FB}"/>
              </a:ext>
            </a:extLst>
          </p:cNvPr>
          <p:cNvSpPr>
            <a:spLocks noGrp="1"/>
          </p:cNvSpPr>
          <p:nvPr>
            <p:ph type="sldNum" sz="quarter" idx="12"/>
          </p:nvPr>
        </p:nvSpPr>
        <p:spPr/>
        <p:txBody>
          <a:bodyPr/>
          <a:lstStyle>
            <a:lvl1pPr>
              <a:defRPr/>
            </a:lvl1pPr>
          </a:lstStyle>
          <a:p>
            <a:pPr>
              <a:defRPr/>
            </a:pPr>
            <a:fld id="{3194F78A-F612-784C-BE1B-ABDB9F7B45B9}" type="slidenum">
              <a:rPr lang="it-IT" altLang="it-IT"/>
              <a:pPr>
                <a:defRPr/>
              </a:pPr>
              <a:t>‹N›</a:t>
            </a:fld>
            <a:endParaRPr lang="it-IT" altLang="it-IT"/>
          </a:p>
        </p:txBody>
      </p:sp>
    </p:spTree>
    <p:extLst>
      <p:ext uri="{BB962C8B-B14F-4D97-AF65-F5344CB8AC3E}">
        <p14:creationId xmlns:p14="http://schemas.microsoft.com/office/powerpoint/2010/main" val="6647644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77047E-3DF7-614D-95A0-A8274402FF72}"/>
              </a:ext>
            </a:extLst>
          </p:cNvPr>
          <p:cNvSpPr>
            <a:spLocks noGrp="1"/>
          </p:cNvSpPr>
          <p:nvPr>
            <p:ph type="dt" sz="half" idx="10"/>
          </p:nvPr>
        </p:nvSpPr>
        <p:spPr/>
        <p:txBody>
          <a:bodyPr/>
          <a:lstStyle>
            <a:lvl1pPr>
              <a:defRPr/>
            </a:lvl1pPr>
          </a:lstStyle>
          <a:p>
            <a:pPr>
              <a:defRPr/>
            </a:pPr>
            <a:fld id="{A19E13DE-DFD7-F143-A8A0-75623EC3B9EC}"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64BA4D8B-2284-EC4F-A027-7851B8C18E3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902A7C8-1B06-A441-9B25-5B85C656E125}"/>
              </a:ext>
            </a:extLst>
          </p:cNvPr>
          <p:cNvSpPr>
            <a:spLocks noGrp="1"/>
          </p:cNvSpPr>
          <p:nvPr>
            <p:ph type="sldNum" sz="quarter" idx="12"/>
          </p:nvPr>
        </p:nvSpPr>
        <p:spPr/>
        <p:txBody>
          <a:bodyPr/>
          <a:lstStyle>
            <a:lvl1pPr>
              <a:defRPr/>
            </a:lvl1pPr>
          </a:lstStyle>
          <a:p>
            <a:pPr>
              <a:defRPr/>
            </a:pPr>
            <a:fld id="{AF9FF5BD-6275-C643-9262-2FDFD2290F04}" type="slidenum">
              <a:rPr lang="it-IT" altLang="it-IT"/>
              <a:pPr>
                <a:defRPr/>
              </a:pPr>
              <a:t>‹N›</a:t>
            </a:fld>
            <a:endParaRPr lang="it-IT" altLang="it-IT"/>
          </a:p>
        </p:txBody>
      </p:sp>
    </p:spTree>
    <p:extLst>
      <p:ext uri="{BB962C8B-B14F-4D97-AF65-F5344CB8AC3E}">
        <p14:creationId xmlns:p14="http://schemas.microsoft.com/office/powerpoint/2010/main" val="878348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6796467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D29666-BE58-6B4E-B862-BC4BF6F0A636}"/>
              </a:ext>
            </a:extLst>
          </p:cNvPr>
          <p:cNvSpPr>
            <a:spLocks noGrp="1"/>
          </p:cNvSpPr>
          <p:nvPr>
            <p:ph type="dt" sz="half" idx="10"/>
          </p:nvPr>
        </p:nvSpPr>
        <p:spPr/>
        <p:txBody>
          <a:bodyPr/>
          <a:lstStyle>
            <a:lvl1pPr>
              <a:defRPr/>
            </a:lvl1pPr>
          </a:lstStyle>
          <a:p>
            <a:pPr>
              <a:defRPr/>
            </a:pPr>
            <a:fld id="{09DFB2EF-70E0-1343-A574-81DCAE6B135F}"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A16F6174-DDA9-274A-8803-40EDF9A6AE5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45203F6-2F6B-6B43-9CDA-166052A7632B}"/>
              </a:ext>
            </a:extLst>
          </p:cNvPr>
          <p:cNvSpPr>
            <a:spLocks noGrp="1"/>
          </p:cNvSpPr>
          <p:nvPr>
            <p:ph type="sldNum" sz="quarter" idx="12"/>
          </p:nvPr>
        </p:nvSpPr>
        <p:spPr/>
        <p:txBody>
          <a:bodyPr/>
          <a:lstStyle>
            <a:lvl1pPr>
              <a:defRPr/>
            </a:lvl1pPr>
          </a:lstStyle>
          <a:p>
            <a:pPr>
              <a:defRPr/>
            </a:pPr>
            <a:fld id="{FE919850-9A26-EE4B-A4B1-1B63E9C0FA0B}" type="slidenum">
              <a:rPr lang="it-IT" altLang="it-IT"/>
              <a:pPr>
                <a:defRPr/>
              </a:pPr>
              <a:t>‹N›</a:t>
            </a:fld>
            <a:endParaRPr lang="it-IT" altLang="it-IT"/>
          </a:p>
        </p:txBody>
      </p:sp>
    </p:spTree>
    <p:extLst>
      <p:ext uri="{BB962C8B-B14F-4D97-AF65-F5344CB8AC3E}">
        <p14:creationId xmlns:p14="http://schemas.microsoft.com/office/powerpoint/2010/main" val="9594247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E65023F-9203-9941-94F8-29FD45DBB070}"/>
              </a:ext>
            </a:extLst>
          </p:cNvPr>
          <p:cNvSpPr>
            <a:spLocks noGrp="1"/>
          </p:cNvSpPr>
          <p:nvPr>
            <p:ph type="dt" sz="half" idx="10"/>
          </p:nvPr>
        </p:nvSpPr>
        <p:spPr/>
        <p:txBody>
          <a:bodyPr/>
          <a:lstStyle>
            <a:lvl1pPr>
              <a:defRPr/>
            </a:lvl1pPr>
          </a:lstStyle>
          <a:p>
            <a:pPr>
              <a:defRPr/>
            </a:pPr>
            <a:fld id="{18735A52-A722-A34B-93DF-7B34F28CF0BB}"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F940FC1E-A81F-104A-A1C6-8745BFB23E9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6D0154C-EC97-7D44-9F99-4AA07D762D55}"/>
              </a:ext>
            </a:extLst>
          </p:cNvPr>
          <p:cNvSpPr>
            <a:spLocks noGrp="1"/>
          </p:cNvSpPr>
          <p:nvPr>
            <p:ph type="sldNum" sz="quarter" idx="12"/>
          </p:nvPr>
        </p:nvSpPr>
        <p:spPr/>
        <p:txBody>
          <a:bodyPr/>
          <a:lstStyle>
            <a:lvl1pPr>
              <a:defRPr/>
            </a:lvl1pPr>
          </a:lstStyle>
          <a:p>
            <a:pPr>
              <a:defRPr/>
            </a:pPr>
            <a:fld id="{03D4B5B6-760A-3F4A-9B77-FFC83365EC3F}" type="slidenum">
              <a:rPr lang="it-IT" altLang="it-IT"/>
              <a:pPr>
                <a:defRPr/>
              </a:pPr>
              <a:t>‹N›</a:t>
            </a:fld>
            <a:endParaRPr lang="it-IT" altLang="it-IT"/>
          </a:p>
        </p:txBody>
      </p:sp>
    </p:spTree>
    <p:extLst>
      <p:ext uri="{BB962C8B-B14F-4D97-AF65-F5344CB8AC3E}">
        <p14:creationId xmlns:p14="http://schemas.microsoft.com/office/powerpoint/2010/main" val="21638501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5914B8-4E6D-8445-A656-9C1CD9DBC4A2}"/>
              </a:ext>
            </a:extLst>
          </p:cNvPr>
          <p:cNvSpPr>
            <a:spLocks noGrp="1"/>
          </p:cNvSpPr>
          <p:nvPr>
            <p:ph type="dt" sz="half" idx="10"/>
          </p:nvPr>
        </p:nvSpPr>
        <p:spPr/>
        <p:txBody>
          <a:bodyPr/>
          <a:lstStyle>
            <a:lvl1pPr>
              <a:defRPr/>
            </a:lvl1pPr>
          </a:lstStyle>
          <a:p>
            <a:pPr>
              <a:defRPr/>
            </a:pPr>
            <a:fld id="{E9B04735-35D4-2C4E-B35C-2A43872E9E03}"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8705D25A-7E2F-A349-83CF-BF060596F94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06E77A7-5024-C744-A212-505801DC9D1B}"/>
              </a:ext>
            </a:extLst>
          </p:cNvPr>
          <p:cNvSpPr>
            <a:spLocks noGrp="1"/>
          </p:cNvSpPr>
          <p:nvPr>
            <p:ph type="sldNum" sz="quarter" idx="12"/>
          </p:nvPr>
        </p:nvSpPr>
        <p:spPr/>
        <p:txBody>
          <a:bodyPr/>
          <a:lstStyle>
            <a:lvl1pPr>
              <a:defRPr/>
            </a:lvl1pPr>
          </a:lstStyle>
          <a:p>
            <a:pPr>
              <a:defRPr/>
            </a:pPr>
            <a:fld id="{8F2902EB-1607-C542-BD58-09FAFA220986}" type="slidenum">
              <a:rPr lang="it-IT" altLang="it-IT"/>
              <a:pPr>
                <a:defRPr/>
              </a:pPr>
              <a:t>‹N›</a:t>
            </a:fld>
            <a:endParaRPr lang="it-IT" altLang="it-IT"/>
          </a:p>
        </p:txBody>
      </p:sp>
    </p:spTree>
    <p:extLst>
      <p:ext uri="{BB962C8B-B14F-4D97-AF65-F5344CB8AC3E}">
        <p14:creationId xmlns:p14="http://schemas.microsoft.com/office/powerpoint/2010/main" val="7354526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6883CF6D-7654-2646-A4EF-9FFEC7027C19}"/>
              </a:ext>
            </a:extLst>
          </p:cNvPr>
          <p:cNvSpPr>
            <a:spLocks noGrp="1"/>
          </p:cNvSpPr>
          <p:nvPr>
            <p:ph type="dt" sz="half" idx="10"/>
          </p:nvPr>
        </p:nvSpPr>
        <p:spPr/>
        <p:txBody>
          <a:bodyPr/>
          <a:lstStyle>
            <a:lvl1pPr>
              <a:defRPr/>
            </a:lvl1pPr>
          </a:lstStyle>
          <a:p>
            <a:pPr>
              <a:defRPr/>
            </a:pPr>
            <a:fld id="{92A7C7C4-0394-3849-9FBE-8C9B77344D56}"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EFD4E30B-52CD-FD43-B131-E2AC3107243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75A9E05-260C-9940-AA8C-EA0A479A68E3}"/>
              </a:ext>
            </a:extLst>
          </p:cNvPr>
          <p:cNvSpPr>
            <a:spLocks noGrp="1"/>
          </p:cNvSpPr>
          <p:nvPr>
            <p:ph type="sldNum" sz="quarter" idx="12"/>
          </p:nvPr>
        </p:nvSpPr>
        <p:spPr/>
        <p:txBody>
          <a:bodyPr/>
          <a:lstStyle>
            <a:lvl1pPr>
              <a:defRPr/>
            </a:lvl1pPr>
          </a:lstStyle>
          <a:p>
            <a:pPr>
              <a:defRPr/>
            </a:pPr>
            <a:fld id="{093A9FD6-36EC-2546-8F3F-8F13B8DBE97D}" type="slidenum">
              <a:rPr lang="it-IT" altLang="it-IT"/>
              <a:pPr>
                <a:defRPr/>
              </a:pPr>
              <a:t>‹N›</a:t>
            </a:fld>
            <a:endParaRPr lang="it-IT" altLang="it-IT"/>
          </a:p>
        </p:txBody>
      </p:sp>
    </p:spTree>
    <p:extLst>
      <p:ext uri="{BB962C8B-B14F-4D97-AF65-F5344CB8AC3E}">
        <p14:creationId xmlns:p14="http://schemas.microsoft.com/office/powerpoint/2010/main" val="7229796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246F0F61-C392-264F-A4E5-E3FC3D76D029}"/>
              </a:ext>
            </a:extLst>
          </p:cNvPr>
          <p:cNvSpPr>
            <a:spLocks noGrp="1"/>
          </p:cNvSpPr>
          <p:nvPr>
            <p:ph type="dt" sz="half" idx="10"/>
          </p:nvPr>
        </p:nvSpPr>
        <p:spPr/>
        <p:txBody>
          <a:bodyPr/>
          <a:lstStyle>
            <a:lvl1pPr>
              <a:defRPr/>
            </a:lvl1pPr>
          </a:lstStyle>
          <a:p>
            <a:pPr>
              <a:defRPr/>
            </a:pPr>
            <a:fld id="{25BF44D2-5F25-2449-9D12-F4B9B051FA3A}"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CD1077C6-3E39-3D4A-813A-283F6A3D34D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BAE49D4-BBFC-F64D-9662-098D1C0A9183}"/>
              </a:ext>
            </a:extLst>
          </p:cNvPr>
          <p:cNvSpPr>
            <a:spLocks noGrp="1"/>
          </p:cNvSpPr>
          <p:nvPr>
            <p:ph type="sldNum" sz="quarter" idx="12"/>
          </p:nvPr>
        </p:nvSpPr>
        <p:spPr/>
        <p:txBody>
          <a:bodyPr/>
          <a:lstStyle>
            <a:lvl1pPr>
              <a:defRPr/>
            </a:lvl1pPr>
          </a:lstStyle>
          <a:p>
            <a:pPr>
              <a:defRPr/>
            </a:pPr>
            <a:fld id="{B8447550-863D-5B4A-87DA-68E665063D28}" type="slidenum">
              <a:rPr lang="it-IT" altLang="it-IT"/>
              <a:pPr>
                <a:defRPr/>
              </a:pPr>
              <a:t>‹N›</a:t>
            </a:fld>
            <a:endParaRPr lang="it-IT" altLang="it-IT"/>
          </a:p>
        </p:txBody>
      </p:sp>
    </p:spTree>
    <p:extLst>
      <p:ext uri="{BB962C8B-B14F-4D97-AF65-F5344CB8AC3E}">
        <p14:creationId xmlns:p14="http://schemas.microsoft.com/office/powerpoint/2010/main" val="26742660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BC6BE4A1-91CC-0F47-B01F-D803BC264BC5}"/>
              </a:ext>
            </a:extLst>
          </p:cNvPr>
          <p:cNvSpPr>
            <a:spLocks noGrp="1"/>
          </p:cNvSpPr>
          <p:nvPr>
            <p:ph type="dt" sz="half" idx="10"/>
          </p:nvPr>
        </p:nvSpPr>
        <p:spPr/>
        <p:txBody>
          <a:bodyPr/>
          <a:lstStyle>
            <a:lvl1pPr>
              <a:defRPr/>
            </a:lvl1pPr>
          </a:lstStyle>
          <a:p>
            <a:pPr>
              <a:defRPr/>
            </a:pPr>
            <a:fld id="{87C6F756-709B-EE47-A08F-33A219430BC9}"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C780B114-A129-5B4F-AC95-D571BECAE99B}"/>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F38B6D1-CD12-3349-A8DD-42B8A75B85FC}"/>
              </a:ext>
            </a:extLst>
          </p:cNvPr>
          <p:cNvSpPr>
            <a:spLocks noGrp="1"/>
          </p:cNvSpPr>
          <p:nvPr>
            <p:ph type="sldNum" sz="quarter" idx="12"/>
          </p:nvPr>
        </p:nvSpPr>
        <p:spPr/>
        <p:txBody>
          <a:bodyPr/>
          <a:lstStyle>
            <a:lvl1pPr>
              <a:defRPr/>
            </a:lvl1pPr>
          </a:lstStyle>
          <a:p>
            <a:pPr>
              <a:defRPr/>
            </a:pPr>
            <a:fld id="{6C20A2D1-87AB-2B45-9810-BB3B27D1F029}" type="slidenum">
              <a:rPr lang="it-IT" altLang="it-IT"/>
              <a:pPr>
                <a:defRPr/>
              </a:pPr>
              <a:t>‹N›</a:t>
            </a:fld>
            <a:endParaRPr lang="it-IT" altLang="it-IT"/>
          </a:p>
        </p:txBody>
      </p:sp>
    </p:spTree>
    <p:extLst>
      <p:ext uri="{BB962C8B-B14F-4D97-AF65-F5344CB8AC3E}">
        <p14:creationId xmlns:p14="http://schemas.microsoft.com/office/powerpoint/2010/main" val="5563618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CA246EDF-F235-2D4B-ADCA-5081A2CE1EBE}"/>
              </a:ext>
            </a:extLst>
          </p:cNvPr>
          <p:cNvSpPr>
            <a:spLocks noGrp="1"/>
          </p:cNvSpPr>
          <p:nvPr>
            <p:ph type="dt" sz="half" idx="10"/>
          </p:nvPr>
        </p:nvSpPr>
        <p:spPr/>
        <p:txBody>
          <a:bodyPr/>
          <a:lstStyle>
            <a:lvl1pPr>
              <a:defRPr/>
            </a:lvl1pPr>
          </a:lstStyle>
          <a:p>
            <a:pPr>
              <a:defRPr/>
            </a:pPr>
            <a:fld id="{1C52265C-CD22-554F-9387-31BA48FC36E5}"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F824FBBA-9391-054B-9A13-CDB6712519B6}"/>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38EA541B-9973-2C4E-976D-CF3AA57405EF}"/>
              </a:ext>
            </a:extLst>
          </p:cNvPr>
          <p:cNvSpPr>
            <a:spLocks noGrp="1"/>
          </p:cNvSpPr>
          <p:nvPr>
            <p:ph type="sldNum" sz="quarter" idx="12"/>
          </p:nvPr>
        </p:nvSpPr>
        <p:spPr/>
        <p:txBody>
          <a:bodyPr/>
          <a:lstStyle>
            <a:lvl1pPr>
              <a:defRPr/>
            </a:lvl1pPr>
          </a:lstStyle>
          <a:p>
            <a:pPr>
              <a:defRPr/>
            </a:pPr>
            <a:fld id="{8B44791D-F10F-554E-93A3-A959249632A9}" type="slidenum">
              <a:rPr lang="it-IT" altLang="it-IT"/>
              <a:pPr>
                <a:defRPr/>
              </a:pPr>
              <a:t>‹N›</a:t>
            </a:fld>
            <a:endParaRPr lang="it-IT" altLang="it-IT"/>
          </a:p>
        </p:txBody>
      </p:sp>
    </p:spTree>
    <p:extLst>
      <p:ext uri="{BB962C8B-B14F-4D97-AF65-F5344CB8AC3E}">
        <p14:creationId xmlns:p14="http://schemas.microsoft.com/office/powerpoint/2010/main" val="17583584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E7A6B4C-388D-A24B-867C-27D9BB512B1A}"/>
              </a:ext>
            </a:extLst>
          </p:cNvPr>
          <p:cNvSpPr>
            <a:spLocks noGrp="1"/>
          </p:cNvSpPr>
          <p:nvPr>
            <p:ph type="dt" sz="half" idx="10"/>
          </p:nvPr>
        </p:nvSpPr>
        <p:spPr/>
        <p:txBody>
          <a:bodyPr/>
          <a:lstStyle>
            <a:lvl1pPr>
              <a:defRPr/>
            </a:lvl1pPr>
          </a:lstStyle>
          <a:p>
            <a:pPr>
              <a:defRPr/>
            </a:pPr>
            <a:fld id="{4241AA37-DF2F-2946-B8E5-CD747E010803}"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1D163BCD-C857-6844-AD0F-E69FCE7C3D24}"/>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4F02B034-8344-0140-815F-95AECA062E1F}"/>
              </a:ext>
            </a:extLst>
          </p:cNvPr>
          <p:cNvSpPr>
            <a:spLocks noGrp="1"/>
          </p:cNvSpPr>
          <p:nvPr>
            <p:ph type="sldNum" sz="quarter" idx="12"/>
          </p:nvPr>
        </p:nvSpPr>
        <p:spPr/>
        <p:txBody>
          <a:bodyPr/>
          <a:lstStyle>
            <a:lvl1pPr>
              <a:defRPr/>
            </a:lvl1pPr>
          </a:lstStyle>
          <a:p>
            <a:pPr>
              <a:defRPr/>
            </a:pPr>
            <a:fld id="{F1C8F8A1-B770-AB4E-B55D-1445E480BFD8}" type="slidenum">
              <a:rPr lang="it-IT" altLang="it-IT"/>
              <a:pPr>
                <a:defRPr/>
              </a:pPr>
              <a:t>‹N›</a:t>
            </a:fld>
            <a:endParaRPr lang="it-IT" altLang="it-IT"/>
          </a:p>
        </p:txBody>
      </p:sp>
    </p:spTree>
    <p:extLst>
      <p:ext uri="{BB962C8B-B14F-4D97-AF65-F5344CB8AC3E}">
        <p14:creationId xmlns:p14="http://schemas.microsoft.com/office/powerpoint/2010/main" val="964890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E10C63E5-25DC-6B4C-8DDF-B725E992C311}"/>
              </a:ext>
            </a:extLst>
          </p:cNvPr>
          <p:cNvSpPr>
            <a:spLocks noGrp="1"/>
          </p:cNvSpPr>
          <p:nvPr>
            <p:ph type="dt" sz="half" idx="10"/>
          </p:nvPr>
        </p:nvSpPr>
        <p:spPr/>
        <p:txBody>
          <a:bodyPr/>
          <a:lstStyle>
            <a:lvl1pPr>
              <a:defRPr/>
            </a:lvl1pPr>
          </a:lstStyle>
          <a:p>
            <a:pPr>
              <a:defRPr/>
            </a:pPr>
            <a:fld id="{8A1A597F-CCBD-6241-B519-E8F763FF5C54}"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25025B35-58BB-0D48-BCED-BD981BC7706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9F70AB1-1201-FF49-A1C0-E84437523262}"/>
              </a:ext>
            </a:extLst>
          </p:cNvPr>
          <p:cNvSpPr>
            <a:spLocks noGrp="1"/>
          </p:cNvSpPr>
          <p:nvPr>
            <p:ph type="sldNum" sz="quarter" idx="12"/>
          </p:nvPr>
        </p:nvSpPr>
        <p:spPr/>
        <p:txBody>
          <a:bodyPr/>
          <a:lstStyle>
            <a:lvl1pPr>
              <a:defRPr/>
            </a:lvl1pPr>
          </a:lstStyle>
          <a:p>
            <a:pPr>
              <a:defRPr/>
            </a:pPr>
            <a:fld id="{2486DE4A-4E1A-2B47-9EEF-F0CB947269E2}" type="slidenum">
              <a:rPr lang="it-IT" altLang="it-IT"/>
              <a:pPr>
                <a:defRPr/>
              </a:pPr>
              <a:t>‹N›</a:t>
            </a:fld>
            <a:endParaRPr lang="it-IT" altLang="it-IT"/>
          </a:p>
        </p:txBody>
      </p:sp>
    </p:spTree>
    <p:extLst>
      <p:ext uri="{BB962C8B-B14F-4D97-AF65-F5344CB8AC3E}">
        <p14:creationId xmlns:p14="http://schemas.microsoft.com/office/powerpoint/2010/main" val="7863148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B4556D2-EE51-AC4F-81A2-68A6B4EB818F}"/>
              </a:ext>
            </a:extLst>
          </p:cNvPr>
          <p:cNvSpPr>
            <a:spLocks noGrp="1"/>
          </p:cNvSpPr>
          <p:nvPr>
            <p:ph type="dt" sz="half" idx="10"/>
          </p:nvPr>
        </p:nvSpPr>
        <p:spPr/>
        <p:txBody>
          <a:bodyPr/>
          <a:lstStyle>
            <a:lvl1pPr>
              <a:defRPr/>
            </a:lvl1pPr>
          </a:lstStyle>
          <a:p>
            <a:pPr>
              <a:defRPr/>
            </a:pPr>
            <a:fld id="{80E4CC2C-0241-2D42-BC2D-87533B7C85C8}"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70AF1FA4-B3EF-4147-BE75-CE6B61A2620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24B7BBE-56A5-1B43-97D6-DF749CC8FD89}"/>
              </a:ext>
            </a:extLst>
          </p:cNvPr>
          <p:cNvSpPr>
            <a:spLocks noGrp="1"/>
          </p:cNvSpPr>
          <p:nvPr>
            <p:ph type="sldNum" sz="quarter" idx="12"/>
          </p:nvPr>
        </p:nvSpPr>
        <p:spPr/>
        <p:txBody>
          <a:bodyPr/>
          <a:lstStyle>
            <a:lvl1pPr>
              <a:defRPr/>
            </a:lvl1pPr>
          </a:lstStyle>
          <a:p>
            <a:pPr>
              <a:defRPr/>
            </a:pPr>
            <a:fld id="{305F8453-CE2E-EB4A-8A27-6A1CCCC4071C}" type="slidenum">
              <a:rPr lang="it-IT" altLang="it-IT"/>
              <a:pPr>
                <a:defRPr/>
              </a:pPr>
              <a:t>‹N›</a:t>
            </a:fld>
            <a:endParaRPr lang="it-IT" altLang="it-IT"/>
          </a:p>
        </p:txBody>
      </p:sp>
    </p:spTree>
    <p:extLst>
      <p:ext uri="{BB962C8B-B14F-4D97-AF65-F5344CB8AC3E}">
        <p14:creationId xmlns:p14="http://schemas.microsoft.com/office/powerpoint/2010/main" val="362376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4C0D3EA-05DF-3749-81B5-EF429D3B5782}"/>
              </a:ext>
            </a:extLst>
          </p:cNvPr>
          <p:cNvSpPr>
            <a:spLocks noGrp="1"/>
          </p:cNvSpPr>
          <p:nvPr>
            <p:ph type="dt" sz="half" idx="10"/>
          </p:nvPr>
        </p:nvSpPr>
        <p:spPr/>
        <p:txBody>
          <a:bodyPr/>
          <a:lstStyle>
            <a:lvl1pPr>
              <a:defRPr/>
            </a:lvl1pPr>
          </a:lstStyle>
          <a:p>
            <a:pPr>
              <a:defRPr/>
            </a:pPr>
            <a:fld id="{BBADD5D5-EC2A-F548-AF5F-73602320B262}"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0233BF68-9B9B-AF47-863D-7A9AF72B7F8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88AC561-9A07-C04A-9E64-04F029F8EE1B}"/>
              </a:ext>
            </a:extLst>
          </p:cNvPr>
          <p:cNvSpPr>
            <a:spLocks noGrp="1"/>
          </p:cNvSpPr>
          <p:nvPr>
            <p:ph type="sldNum" sz="quarter" idx="12"/>
          </p:nvPr>
        </p:nvSpPr>
        <p:spPr/>
        <p:txBody>
          <a:bodyPr/>
          <a:lstStyle>
            <a:lvl1pPr>
              <a:defRPr/>
            </a:lvl1pPr>
          </a:lstStyle>
          <a:p>
            <a:fld id="{7DE55F4B-6A4D-F04E-894A-9282CB2DA8ED}" type="slidenum">
              <a:rPr lang="it-IT" altLang="it-IT"/>
              <a:pPr/>
              <a:t>‹N›</a:t>
            </a:fld>
            <a:endParaRPr lang="it-IT" altLang="it-IT"/>
          </a:p>
        </p:txBody>
      </p:sp>
    </p:spTree>
    <p:extLst>
      <p:ext uri="{BB962C8B-B14F-4D97-AF65-F5344CB8AC3E}">
        <p14:creationId xmlns:p14="http://schemas.microsoft.com/office/powerpoint/2010/main" val="6908388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8CE7C8-AD48-954A-BBEB-C5D82351FD19}"/>
              </a:ext>
            </a:extLst>
          </p:cNvPr>
          <p:cNvSpPr>
            <a:spLocks noGrp="1"/>
          </p:cNvSpPr>
          <p:nvPr>
            <p:ph type="dt" sz="half" idx="10"/>
          </p:nvPr>
        </p:nvSpPr>
        <p:spPr/>
        <p:txBody>
          <a:bodyPr/>
          <a:lstStyle>
            <a:lvl1pPr>
              <a:defRPr/>
            </a:lvl1pPr>
          </a:lstStyle>
          <a:p>
            <a:pPr>
              <a:defRPr/>
            </a:pPr>
            <a:fld id="{3C94A621-ABE1-A64F-A1B5-5DA24EE1A11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1841D07F-0165-F941-9A96-B0AF6EED1E2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A560038-76B2-824A-8C90-B7C0A188F979}"/>
              </a:ext>
            </a:extLst>
          </p:cNvPr>
          <p:cNvSpPr>
            <a:spLocks noGrp="1"/>
          </p:cNvSpPr>
          <p:nvPr>
            <p:ph type="sldNum" sz="quarter" idx="12"/>
          </p:nvPr>
        </p:nvSpPr>
        <p:spPr/>
        <p:txBody>
          <a:bodyPr/>
          <a:lstStyle>
            <a:lvl1pPr>
              <a:defRPr/>
            </a:lvl1pPr>
          </a:lstStyle>
          <a:p>
            <a:pPr>
              <a:defRPr/>
            </a:pPr>
            <a:fld id="{42F5C8EE-D8BA-184B-BAEB-855FCF2EBFE4}" type="slidenum">
              <a:rPr lang="it-IT" altLang="it-IT"/>
              <a:pPr>
                <a:defRPr/>
              </a:pPr>
              <a:t>‹N›</a:t>
            </a:fld>
            <a:endParaRPr lang="it-IT" altLang="it-IT"/>
          </a:p>
        </p:txBody>
      </p:sp>
    </p:spTree>
    <p:extLst>
      <p:ext uri="{BB962C8B-B14F-4D97-AF65-F5344CB8AC3E}">
        <p14:creationId xmlns:p14="http://schemas.microsoft.com/office/powerpoint/2010/main" val="2317167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DA9D1A0-B044-9841-82EC-AB4FAB75C15E}"/>
              </a:ext>
            </a:extLst>
          </p:cNvPr>
          <p:cNvSpPr>
            <a:spLocks noGrp="1"/>
          </p:cNvSpPr>
          <p:nvPr>
            <p:ph type="dt" sz="half" idx="10"/>
          </p:nvPr>
        </p:nvSpPr>
        <p:spPr/>
        <p:txBody>
          <a:bodyPr/>
          <a:lstStyle>
            <a:lvl1pPr>
              <a:defRPr/>
            </a:lvl1pPr>
          </a:lstStyle>
          <a:p>
            <a:pPr>
              <a:defRPr/>
            </a:pPr>
            <a:fld id="{190B226F-D2CE-EB49-AD4C-8E971EA4843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3C4D2656-80DB-8E49-A91F-1141A42C060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3D0AB51-7978-CB48-AB7C-108A13F8E474}"/>
              </a:ext>
            </a:extLst>
          </p:cNvPr>
          <p:cNvSpPr>
            <a:spLocks noGrp="1"/>
          </p:cNvSpPr>
          <p:nvPr>
            <p:ph type="sldNum" sz="quarter" idx="12"/>
          </p:nvPr>
        </p:nvSpPr>
        <p:spPr/>
        <p:txBody>
          <a:bodyPr/>
          <a:lstStyle>
            <a:lvl1pPr>
              <a:defRPr/>
            </a:lvl1pPr>
          </a:lstStyle>
          <a:p>
            <a:pPr>
              <a:defRPr/>
            </a:pPr>
            <a:fld id="{D2C6E267-65ED-884C-AD93-E53B90509018}" type="slidenum">
              <a:rPr lang="it-IT" altLang="it-IT"/>
              <a:pPr>
                <a:defRPr/>
              </a:pPr>
              <a:t>‹N›</a:t>
            </a:fld>
            <a:endParaRPr lang="it-IT" altLang="it-IT"/>
          </a:p>
        </p:txBody>
      </p:sp>
    </p:spTree>
    <p:extLst>
      <p:ext uri="{BB962C8B-B14F-4D97-AF65-F5344CB8AC3E}">
        <p14:creationId xmlns:p14="http://schemas.microsoft.com/office/powerpoint/2010/main" val="4397573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9DCCAC3-D4F6-3243-88F3-3E636FFAD275}"/>
              </a:ext>
            </a:extLst>
          </p:cNvPr>
          <p:cNvSpPr>
            <a:spLocks noGrp="1"/>
          </p:cNvSpPr>
          <p:nvPr>
            <p:ph type="dt" sz="half" idx="10"/>
          </p:nvPr>
        </p:nvSpPr>
        <p:spPr/>
        <p:txBody>
          <a:bodyPr/>
          <a:lstStyle>
            <a:lvl1pPr>
              <a:defRPr/>
            </a:lvl1pPr>
          </a:lstStyle>
          <a:p>
            <a:pPr>
              <a:defRPr/>
            </a:pPr>
            <a:fld id="{DD9C9DE1-BA85-CB40-81B9-D8BE6FB221F9}"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3A10A095-3668-9D41-8A10-5F6F8DCFACE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2BF1A07-351B-B54B-8A70-389E7C7049CD}"/>
              </a:ext>
            </a:extLst>
          </p:cNvPr>
          <p:cNvSpPr>
            <a:spLocks noGrp="1"/>
          </p:cNvSpPr>
          <p:nvPr>
            <p:ph type="sldNum" sz="quarter" idx="12"/>
          </p:nvPr>
        </p:nvSpPr>
        <p:spPr/>
        <p:txBody>
          <a:bodyPr/>
          <a:lstStyle>
            <a:lvl1pPr>
              <a:defRPr/>
            </a:lvl1pPr>
          </a:lstStyle>
          <a:p>
            <a:pPr>
              <a:defRPr/>
            </a:pPr>
            <a:fld id="{401A6CC2-F9BE-3646-9348-04F87396A87E}" type="slidenum">
              <a:rPr lang="it-IT" altLang="it-IT"/>
              <a:pPr>
                <a:defRPr/>
              </a:pPr>
              <a:t>‹N›</a:t>
            </a:fld>
            <a:endParaRPr lang="it-IT" altLang="it-IT"/>
          </a:p>
        </p:txBody>
      </p:sp>
    </p:spTree>
    <p:extLst>
      <p:ext uri="{BB962C8B-B14F-4D97-AF65-F5344CB8AC3E}">
        <p14:creationId xmlns:p14="http://schemas.microsoft.com/office/powerpoint/2010/main" val="23755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909EEE6-7692-DA4A-9D90-C60E3B800A5A}"/>
              </a:ext>
            </a:extLst>
          </p:cNvPr>
          <p:cNvSpPr>
            <a:spLocks noGrp="1"/>
          </p:cNvSpPr>
          <p:nvPr>
            <p:ph type="dt" sz="half" idx="10"/>
          </p:nvPr>
        </p:nvSpPr>
        <p:spPr/>
        <p:txBody>
          <a:bodyPr/>
          <a:lstStyle>
            <a:lvl1pPr>
              <a:defRPr/>
            </a:lvl1pPr>
          </a:lstStyle>
          <a:p>
            <a:pPr>
              <a:defRPr/>
            </a:pPr>
            <a:fld id="{EC29C4B8-AD3C-F043-B0D9-C1F9F985FF38}"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6AE6506F-2300-CF49-A7AB-81F10C9A414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C3BF177-263A-A34D-A535-EFFA8887E4A1}"/>
              </a:ext>
            </a:extLst>
          </p:cNvPr>
          <p:cNvSpPr>
            <a:spLocks noGrp="1"/>
          </p:cNvSpPr>
          <p:nvPr>
            <p:ph type="sldNum" sz="quarter" idx="12"/>
          </p:nvPr>
        </p:nvSpPr>
        <p:spPr/>
        <p:txBody>
          <a:bodyPr/>
          <a:lstStyle>
            <a:lvl1pPr>
              <a:defRPr/>
            </a:lvl1pPr>
          </a:lstStyle>
          <a:p>
            <a:pPr>
              <a:defRPr/>
            </a:pPr>
            <a:fld id="{ACA5CF5B-C324-3440-8A86-292F79D8095D}" type="slidenum">
              <a:rPr lang="it-IT" altLang="it-IT"/>
              <a:pPr>
                <a:defRPr/>
              </a:pPr>
              <a:t>‹N›</a:t>
            </a:fld>
            <a:endParaRPr lang="it-IT" altLang="it-IT"/>
          </a:p>
        </p:txBody>
      </p:sp>
    </p:spTree>
    <p:extLst>
      <p:ext uri="{BB962C8B-B14F-4D97-AF65-F5344CB8AC3E}">
        <p14:creationId xmlns:p14="http://schemas.microsoft.com/office/powerpoint/2010/main" val="13241049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7F1140C0-5AA8-B34D-823A-64DB5400963E}"/>
              </a:ext>
            </a:extLst>
          </p:cNvPr>
          <p:cNvSpPr>
            <a:spLocks noGrp="1"/>
          </p:cNvSpPr>
          <p:nvPr>
            <p:ph type="dt" sz="half" idx="10"/>
          </p:nvPr>
        </p:nvSpPr>
        <p:spPr/>
        <p:txBody>
          <a:bodyPr/>
          <a:lstStyle>
            <a:lvl1pPr>
              <a:defRPr/>
            </a:lvl1pPr>
          </a:lstStyle>
          <a:p>
            <a:pPr>
              <a:defRPr/>
            </a:pPr>
            <a:fld id="{DEF3E20C-FCA2-FB4E-B7F4-814B0D1C196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5308F567-5230-E248-858B-51F1ECBC359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F8DB34C-48CD-3B47-A6D7-5E33FD55C61B}"/>
              </a:ext>
            </a:extLst>
          </p:cNvPr>
          <p:cNvSpPr>
            <a:spLocks noGrp="1"/>
          </p:cNvSpPr>
          <p:nvPr>
            <p:ph type="sldNum" sz="quarter" idx="12"/>
          </p:nvPr>
        </p:nvSpPr>
        <p:spPr/>
        <p:txBody>
          <a:bodyPr/>
          <a:lstStyle>
            <a:lvl1pPr>
              <a:defRPr/>
            </a:lvl1pPr>
          </a:lstStyle>
          <a:p>
            <a:pPr>
              <a:defRPr/>
            </a:pPr>
            <a:fld id="{7BBB1C36-DBCF-4246-AD49-DA2E3E3E9200}" type="slidenum">
              <a:rPr lang="it-IT" altLang="it-IT"/>
              <a:pPr>
                <a:defRPr/>
              </a:pPr>
              <a:t>‹N›</a:t>
            </a:fld>
            <a:endParaRPr lang="it-IT" altLang="it-IT"/>
          </a:p>
        </p:txBody>
      </p:sp>
    </p:spTree>
    <p:extLst>
      <p:ext uri="{BB962C8B-B14F-4D97-AF65-F5344CB8AC3E}">
        <p14:creationId xmlns:p14="http://schemas.microsoft.com/office/powerpoint/2010/main" val="39101711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02576A2B-FD42-4B40-9735-95E7E6F2AB14}"/>
              </a:ext>
            </a:extLst>
          </p:cNvPr>
          <p:cNvSpPr>
            <a:spLocks noGrp="1"/>
          </p:cNvSpPr>
          <p:nvPr>
            <p:ph type="dt" sz="half" idx="10"/>
          </p:nvPr>
        </p:nvSpPr>
        <p:spPr/>
        <p:txBody>
          <a:bodyPr/>
          <a:lstStyle>
            <a:lvl1pPr>
              <a:defRPr/>
            </a:lvl1pPr>
          </a:lstStyle>
          <a:p>
            <a:pPr>
              <a:defRPr/>
            </a:pPr>
            <a:fld id="{060762CC-6A56-FD40-B3C6-DA6939DEC67B}"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5DC87206-F803-9D4A-AA19-F8D3FAC80CC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A59CFA9-2792-BD43-B86E-8BD189B19CAD}"/>
              </a:ext>
            </a:extLst>
          </p:cNvPr>
          <p:cNvSpPr>
            <a:spLocks noGrp="1"/>
          </p:cNvSpPr>
          <p:nvPr>
            <p:ph type="sldNum" sz="quarter" idx="12"/>
          </p:nvPr>
        </p:nvSpPr>
        <p:spPr/>
        <p:txBody>
          <a:bodyPr/>
          <a:lstStyle>
            <a:lvl1pPr>
              <a:defRPr/>
            </a:lvl1pPr>
          </a:lstStyle>
          <a:p>
            <a:pPr>
              <a:defRPr/>
            </a:pPr>
            <a:fld id="{5D1ABA55-D142-7D45-9178-F187477848A0}" type="slidenum">
              <a:rPr lang="it-IT" altLang="it-IT"/>
              <a:pPr>
                <a:defRPr/>
              </a:pPr>
              <a:t>‹N›</a:t>
            </a:fld>
            <a:endParaRPr lang="it-IT" altLang="it-IT"/>
          </a:p>
        </p:txBody>
      </p:sp>
    </p:spTree>
    <p:extLst>
      <p:ext uri="{BB962C8B-B14F-4D97-AF65-F5344CB8AC3E}">
        <p14:creationId xmlns:p14="http://schemas.microsoft.com/office/powerpoint/2010/main" val="14160639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C742AFDC-8877-A247-82DF-8BD54AD57762}"/>
              </a:ext>
            </a:extLst>
          </p:cNvPr>
          <p:cNvSpPr>
            <a:spLocks noGrp="1"/>
          </p:cNvSpPr>
          <p:nvPr>
            <p:ph type="dt" sz="half" idx="10"/>
          </p:nvPr>
        </p:nvSpPr>
        <p:spPr/>
        <p:txBody>
          <a:bodyPr/>
          <a:lstStyle>
            <a:lvl1pPr>
              <a:defRPr/>
            </a:lvl1pPr>
          </a:lstStyle>
          <a:p>
            <a:pPr>
              <a:defRPr/>
            </a:pPr>
            <a:fld id="{1CEBBC14-4293-4E4D-91C4-4B0034F82318}"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14E90503-F3AD-2F46-BD2B-B2E1A2539C9C}"/>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6843E849-EAAF-B148-9E90-FE64E609F1F0}"/>
              </a:ext>
            </a:extLst>
          </p:cNvPr>
          <p:cNvSpPr>
            <a:spLocks noGrp="1"/>
          </p:cNvSpPr>
          <p:nvPr>
            <p:ph type="sldNum" sz="quarter" idx="12"/>
          </p:nvPr>
        </p:nvSpPr>
        <p:spPr/>
        <p:txBody>
          <a:bodyPr/>
          <a:lstStyle>
            <a:lvl1pPr>
              <a:defRPr/>
            </a:lvl1pPr>
          </a:lstStyle>
          <a:p>
            <a:pPr>
              <a:defRPr/>
            </a:pPr>
            <a:fld id="{D991BC01-6BD5-C442-9DC8-B54CDA61C1DD}" type="slidenum">
              <a:rPr lang="it-IT" altLang="it-IT"/>
              <a:pPr>
                <a:defRPr/>
              </a:pPr>
              <a:t>‹N›</a:t>
            </a:fld>
            <a:endParaRPr lang="it-IT" altLang="it-IT"/>
          </a:p>
        </p:txBody>
      </p:sp>
    </p:spTree>
    <p:extLst>
      <p:ext uri="{BB962C8B-B14F-4D97-AF65-F5344CB8AC3E}">
        <p14:creationId xmlns:p14="http://schemas.microsoft.com/office/powerpoint/2010/main" val="315805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B867DF29-BEAF-7D47-A9C2-4EF37A11374A}"/>
              </a:ext>
            </a:extLst>
          </p:cNvPr>
          <p:cNvSpPr>
            <a:spLocks noGrp="1"/>
          </p:cNvSpPr>
          <p:nvPr>
            <p:ph type="dt" sz="half" idx="10"/>
          </p:nvPr>
        </p:nvSpPr>
        <p:spPr/>
        <p:txBody>
          <a:bodyPr/>
          <a:lstStyle>
            <a:lvl1pPr>
              <a:defRPr/>
            </a:lvl1pPr>
          </a:lstStyle>
          <a:p>
            <a:pPr>
              <a:defRPr/>
            </a:pPr>
            <a:fld id="{83B5821F-0953-C143-AC5B-6A79D6C1FB74}"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DA3B6C3A-229A-7841-B62A-95572D6311BF}"/>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6A3A4D37-9FF0-2D47-A458-64651EA55B5E}"/>
              </a:ext>
            </a:extLst>
          </p:cNvPr>
          <p:cNvSpPr>
            <a:spLocks noGrp="1"/>
          </p:cNvSpPr>
          <p:nvPr>
            <p:ph type="sldNum" sz="quarter" idx="12"/>
          </p:nvPr>
        </p:nvSpPr>
        <p:spPr/>
        <p:txBody>
          <a:bodyPr/>
          <a:lstStyle>
            <a:lvl1pPr>
              <a:defRPr/>
            </a:lvl1pPr>
          </a:lstStyle>
          <a:p>
            <a:pPr>
              <a:defRPr/>
            </a:pPr>
            <a:fld id="{C2C99369-2C5F-8042-ABD8-BC20AB311B08}" type="slidenum">
              <a:rPr lang="it-IT" altLang="it-IT"/>
              <a:pPr>
                <a:defRPr/>
              </a:pPr>
              <a:t>‹N›</a:t>
            </a:fld>
            <a:endParaRPr lang="it-IT" altLang="it-IT"/>
          </a:p>
        </p:txBody>
      </p:sp>
    </p:spTree>
    <p:extLst>
      <p:ext uri="{BB962C8B-B14F-4D97-AF65-F5344CB8AC3E}">
        <p14:creationId xmlns:p14="http://schemas.microsoft.com/office/powerpoint/2010/main" val="900418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DA481349-E02B-0A44-85A3-AEAFDE3F7A0F}"/>
              </a:ext>
            </a:extLst>
          </p:cNvPr>
          <p:cNvSpPr>
            <a:spLocks noGrp="1"/>
          </p:cNvSpPr>
          <p:nvPr>
            <p:ph type="dt" sz="half" idx="10"/>
          </p:nvPr>
        </p:nvSpPr>
        <p:spPr/>
        <p:txBody>
          <a:bodyPr/>
          <a:lstStyle>
            <a:lvl1pPr>
              <a:defRPr/>
            </a:lvl1pPr>
          </a:lstStyle>
          <a:p>
            <a:pPr>
              <a:defRPr/>
            </a:pPr>
            <a:fld id="{995CE655-FB96-6647-94D1-6775E7F4E893}"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02EDD601-74DF-0A4E-AF67-7801F8CCE69D}"/>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92931C70-FD87-3747-8331-2C860E2402C0}"/>
              </a:ext>
            </a:extLst>
          </p:cNvPr>
          <p:cNvSpPr>
            <a:spLocks noGrp="1"/>
          </p:cNvSpPr>
          <p:nvPr>
            <p:ph type="sldNum" sz="quarter" idx="12"/>
          </p:nvPr>
        </p:nvSpPr>
        <p:spPr/>
        <p:txBody>
          <a:bodyPr/>
          <a:lstStyle>
            <a:lvl1pPr>
              <a:defRPr/>
            </a:lvl1pPr>
          </a:lstStyle>
          <a:p>
            <a:pPr>
              <a:defRPr/>
            </a:pPr>
            <a:fld id="{45D0175C-3AE1-CF4E-868F-94EA9C8E8FF4}" type="slidenum">
              <a:rPr lang="it-IT" altLang="it-IT"/>
              <a:pPr>
                <a:defRPr/>
              </a:pPr>
              <a:t>‹N›</a:t>
            </a:fld>
            <a:endParaRPr lang="it-IT" altLang="it-IT"/>
          </a:p>
        </p:txBody>
      </p:sp>
    </p:spTree>
    <p:extLst>
      <p:ext uri="{BB962C8B-B14F-4D97-AF65-F5344CB8AC3E}">
        <p14:creationId xmlns:p14="http://schemas.microsoft.com/office/powerpoint/2010/main" val="376645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82DA9D1D-1FE7-FA4A-817C-09C4692FDD4C}"/>
              </a:ext>
            </a:extLst>
          </p:cNvPr>
          <p:cNvSpPr>
            <a:spLocks noGrp="1"/>
          </p:cNvSpPr>
          <p:nvPr>
            <p:ph type="dt" sz="half" idx="10"/>
          </p:nvPr>
        </p:nvSpPr>
        <p:spPr/>
        <p:txBody>
          <a:bodyPr/>
          <a:lstStyle>
            <a:lvl1pPr>
              <a:defRPr/>
            </a:lvl1pPr>
          </a:lstStyle>
          <a:p>
            <a:pPr>
              <a:defRPr/>
            </a:pPr>
            <a:fld id="{F6CC9EBF-81F1-6443-9E9D-7EA5172E2951}"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9AD4CC7C-2E14-3844-BF84-02DDFD24092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3EC987FF-3496-5A4A-B223-CD6B7A26F720}"/>
              </a:ext>
            </a:extLst>
          </p:cNvPr>
          <p:cNvSpPr>
            <a:spLocks noGrp="1"/>
          </p:cNvSpPr>
          <p:nvPr>
            <p:ph type="sldNum" sz="quarter" idx="12"/>
          </p:nvPr>
        </p:nvSpPr>
        <p:spPr/>
        <p:txBody>
          <a:bodyPr/>
          <a:lstStyle>
            <a:lvl1pPr>
              <a:defRPr/>
            </a:lvl1pPr>
          </a:lstStyle>
          <a:p>
            <a:pPr>
              <a:defRPr/>
            </a:pPr>
            <a:fld id="{D5FD627C-DA91-984A-8642-9A594C1E6955}" type="slidenum">
              <a:rPr lang="it-IT" altLang="it-IT"/>
              <a:pPr>
                <a:defRPr/>
              </a:pPr>
              <a:t>‹N›</a:t>
            </a:fld>
            <a:endParaRPr lang="it-IT" altLang="it-IT"/>
          </a:p>
        </p:txBody>
      </p:sp>
    </p:spTree>
    <p:extLst>
      <p:ext uri="{BB962C8B-B14F-4D97-AF65-F5344CB8AC3E}">
        <p14:creationId xmlns:p14="http://schemas.microsoft.com/office/powerpoint/2010/main" val="248837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92133A-8BB4-BD45-8322-7D46B5BB0EFD}"/>
              </a:ext>
            </a:extLst>
          </p:cNvPr>
          <p:cNvSpPr>
            <a:spLocks noGrp="1"/>
          </p:cNvSpPr>
          <p:nvPr>
            <p:ph type="dt" sz="half" idx="10"/>
          </p:nvPr>
        </p:nvSpPr>
        <p:spPr/>
        <p:txBody>
          <a:bodyPr/>
          <a:lstStyle>
            <a:lvl1pPr>
              <a:defRPr/>
            </a:lvl1pPr>
          </a:lstStyle>
          <a:p>
            <a:pPr>
              <a:defRPr/>
            </a:pPr>
            <a:fld id="{3D585732-C861-7343-ADD3-EB1863FF098A}"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43A2303C-11A1-0742-B2AA-57A90C1BC07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4B9F825-A1E3-FE40-9784-B1BB124C1302}"/>
              </a:ext>
            </a:extLst>
          </p:cNvPr>
          <p:cNvSpPr>
            <a:spLocks noGrp="1"/>
          </p:cNvSpPr>
          <p:nvPr>
            <p:ph type="sldNum" sz="quarter" idx="12"/>
          </p:nvPr>
        </p:nvSpPr>
        <p:spPr/>
        <p:txBody>
          <a:bodyPr/>
          <a:lstStyle>
            <a:lvl1pPr>
              <a:defRPr/>
            </a:lvl1pPr>
          </a:lstStyle>
          <a:p>
            <a:fld id="{71F03EEC-AE21-364C-B0C7-89930F45F430}" type="slidenum">
              <a:rPr lang="it-IT" altLang="it-IT"/>
              <a:pPr/>
              <a:t>‹N›</a:t>
            </a:fld>
            <a:endParaRPr lang="it-IT" altLang="it-IT"/>
          </a:p>
        </p:txBody>
      </p:sp>
    </p:spTree>
    <p:extLst>
      <p:ext uri="{BB962C8B-B14F-4D97-AF65-F5344CB8AC3E}">
        <p14:creationId xmlns:p14="http://schemas.microsoft.com/office/powerpoint/2010/main" val="30674378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DE7A9557-7940-2A4A-B626-82C824461A18}"/>
              </a:ext>
            </a:extLst>
          </p:cNvPr>
          <p:cNvSpPr>
            <a:spLocks noGrp="1"/>
          </p:cNvSpPr>
          <p:nvPr>
            <p:ph type="dt" sz="half" idx="10"/>
          </p:nvPr>
        </p:nvSpPr>
        <p:spPr/>
        <p:txBody>
          <a:bodyPr/>
          <a:lstStyle>
            <a:lvl1pPr>
              <a:defRPr/>
            </a:lvl1pPr>
          </a:lstStyle>
          <a:p>
            <a:pPr>
              <a:defRPr/>
            </a:pPr>
            <a:fld id="{EC6DA0AF-CA5B-4F4B-85AF-58204D5843F4}"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F0F4CE01-CE91-604D-BF83-6074E9F65FD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2B31EB6-BC1A-7F4F-A4A4-FF2D852F3254}"/>
              </a:ext>
            </a:extLst>
          </p:cNvPr>
          <p:cNvSpPr>
            <a:spLocks noGrp="1"/>
          </p:cNvSpPr>
          <p:nvPr>
            <p:ph type="sldNum" sz="quarter" idx="12"/>
          </p:nvPr>
        </p:nvSpPr>
        <p:spPr/>
        <p:txBody>
          <a:bodyPr/>
          <a:lstStyle>
            <a:lvl1pPr>
              <a:defRPr/>
            </a:lvl1pPr>
          </a:lstStyle>
          <a:p>
            <a:pPr>
              <a:defRPr/>
            </a:pPr>
            <a:fld id="{F6579AD6-F2B8-944C-B0DF-D484307AC153}" type="slidenum">
              <a:rPr lang="it-IT" altLang="it-IT"/>
              <a:pPr>
                <a:defRPr/>
              </a:pPr>
              <a:t>‹N›</a:t>
            </a:fld>
            <a:endParaRPr lang="it-IT" altLang="it-IT"/>
          </a:p>
        </p:txBody>
      </p:sp>
    </p:spTree>
    <p:extLst>
      <p:ext uri="{BB962C8B-B14F-4D97-AF65-F5344CB8AC3E}">
        <p14:creationId xmlns:p14="http://schemas.microsoft.com/office/powerpoint/2010/main" val="35670903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474CD4-4077-7A46-BBFD-B30197BDD9CB}"/>
              </a:ext>
            </a:extLst>
          </p:cNvPr>
          <p:cNvSpPr>
            <a:spLocks noGrp="1"/>
          </p:cNvSpPr>
          <p:nvPr>
            <p:ph type="dt" sz="half" idx="10"/>
          </p:nvPr>
        </p:nvSpPr>
        <p:spPr/>
        <p:txBody>
          <a:bodyPr/>
          <a:lstStyle>
            <a:lvl1pPr>
              <a:defRPr/>
            </a:lvl1pPr>
          </a:lstStyle>
          <a:p>
            <a:pPr>
              <a:defRPr/>
            </a:pPr>
            <a:fld id="{31B599C8-78DD-E941-863F-BC523A0AD296}"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78EDF720-B98F-FE46-8028-3A305A78A1BB}"/>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046C063-8876-784B-B4B5-E891F1F02C28}"/>
              </a:ext>
            </a:extLst>
          </p:cNvPr>
          <p:cNvSpPr>
            <a:spLocks noGrp="1"/>
          </p:cNvSpPr>
          <p:nvPr>
            <p:ph type="sldNum" sz="quarter" idx="12"/>
          </p:nvPr>
        </p:nvSpPr>
        <p:spPr/>
        <p:txBody>
          <a:bodyPr/>
          <a:lstStyle>
            <a:lvl1pPr>
              <a:defRPr/>
            </a:lvl1pPr>
          </a:lstStyle>
          <a:p>
            <a:pPr>
              <a:defRPr/>
            </a:pPr>
            <a:fld id="{79AB9618-5F22-C148-93E0-9BC21A48D998}" type="slidenum">
              <a:rPr lang="it-IT" altLang="it-IT"/>
              <a:pPr>
                <a:defRPr/>
              </a:pPr>
              <a:t>‹N›</a:t>
            </a:fld>
            <a:endParaRPr lang="it-IT" altLang="it-IT"/>
          </a:p>
        </p:txBody>
      </p:sp>
    </p:spTree>
    <p:extLst>
      <p:ext uri="{BB962C8B-B14F-4D97-AF65-F5344CB8AC3E}">
        <p14:creationId xmlns:p14="http://schemas.microsoft.com/office/powerpoint/2010/main" val="37673719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620AD0-565B-0B4F-9F10-C84E913B0CA1}"/>
              </a:ext>
            </a:extLst>
          </p:cNvPr>
          <p:cNvSpPr>
            <a:spLocks noGrp="1"/>
          </p:cNvSpPr>
          <p:nvPr>
            <p:ph type="dt" sz="half" idx="10"/>
          </p:nvPr>
        </p:nvSpPr>
        <p:spPr/>
        <p:txBody>
          <a:bodyPr/>
          <a:lstStyle>
            <a:lvl1pPr>
              <a:defRPr/>
            </a:lvl1pPr>
          </a:lstStyle>
          <a:p>
            <a:pPr>
              <a:defRPr/>
            </a:pPr>
            <a:fld id="{29B8047E-99AB-C244-954B-713F51933CCD}"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55803165-B1C1-584C-A601-779E4558B88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68CE6EA-F7B6-C949-87F1-849F776F412F}"/>
              </a:ext>
            </a:extLst>
          </p:cNvPr>
          <p:cNvSpPr>
            <a:spLocks noGrp="1"/>
          </p:cNvSpPr>
          <p:nvPr>
            <p:ph type="sldNum" sz="quarter" idx="12"/>
          </p:nvPr>
        </p:nvSpPr>
        <p:spPr/>
        <p:txBody>
          <a:bodyPr/>
          <a:lstStyle>
            <a:lvl1pPr>
              <a:defRPr/>
            </a:lvl1pPr>
          </a:lstStyle>
          <a:p>
            <a:pPr>
              <a:defRPr/>
            </a:pPr>
            <a:fld id="{9D78C1B2-3C03-1F4E-86B0-A07D31973F21}" type="slidenum">
              <a:rPr lang="it-IT" altLang="it-IT"/>
              <a:pPr>
                <a:defRPr/>
              </a:pPr>
              <a:t>‹N›</a:t>
            </a:fld>
            <a:endParaRPr lang="it-IT" altLang="it-IT"/>
          </a:p>
        </p:txBody>
      </p:sp>
    </p:spTree>
    <p:extLst>
      <p:ext uri="{BB962C8B-B14F-4D97-AF65-F5344CB8AC3E}">
        <p14:creationId xmlns:p14="http://schemas.microsoft.com/office/powerpoint/2010/main" val="1195987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1798FC0-DDFF-B147-A1DE-77487AF0C938}"/>
              </a:ext>
            </a:extLst>
          </p:cNvPr>
          <p:cNvSpPr>
            <a:spLocks noGrp="1"/>
          </p:cNvSpPr>
          <p:nvPr>
            <p:ph type="dt" sz="half" idx="10"/>
          </p:nvPr>
        </p:nvSpPr>
        <p:spPr/>
        <p:txBody>
          <a:bodyPr/>
          <a:lstStyle>
            <a:lvl1pPr>
              <a:defRPr/>
            </a:lvl1pPr>
          </a:lstStyle>
          <a:p>
            <a:pPr>
              <a:defRPr/>
            </a:pPr>
            <a:fld id="{F88FA9C5-39B3-3648-B521-617BEE9A3152}"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8BC57DBB-A032-6E4F-A4AB-17F6593A66E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444CEF7-55D4-0149-8E1B-40E75AD8A7F1}"/>
              </a:ext>
            </a:extLst>
          </p:cNvPr>
          <p:cNvSpPr>
            <a:spLocks noGrp="1"/>
          </p:cNvSpPr>
          <p:nvPr>
            <p:ph type="sldNum" sz="quarter" idx="12"/>
          </p:nvPr>
        </p:nvSpPr>
        <p:spPr/>
        <p:txBody>
          <a:bodyPr/>
          <a:lstStyle>
            <a:lvl1pPr>
              <a:defRPr/>
            </a:lvl1pPr>
          </a:lstStyle>
          <a:p>
            <a:pPr>
              <a:defRPr/>
            </a:pPr>
            <a:fld id="{127B2A20-3EEB-7C44-8380-A1D7C6994541}" type="slidenum">
              <a:rPr lang="it-IT" altLang="it-IT"/>
              <a:pPr>
                <a:defRPr/>
              </a:pPr>
              <a:t>‹N›</a:t>
            </a:fld>
            <a:endParaRPr lang="it-IT" altLang="it-IT"/>
          </a:p>
        </p:txBody>
      </p:sp>
    </p:spTree>
    <p:extLst>
      <p:ext uri="{BB962C8B-B14F-4D97-AF65-F5344CB8AC3E}">
        <p14:creationId xmlns:p14="http://schemas.microsoft.com/office/powerpoint/2010/main" val="711654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21BDDD3-6E66-0247-AB37-60DE6ECFB5F3}"/>
              </a:ext>
            </a:extLst>
          </p:cNvPr>
          <p:cNvSpPr>
            <a:spLocks noGrp="1"/>
          </p:cNvSpPr>
          <p:nvPr>
            <p:ph type="dt" sz="half" idx="10"/>
          </p:nvPr>
        </p:nvSpPr>
        <p:spPr/>
        <p:txBody>
          <a:bodyPr/>
          <a:lstStyle>
            <a:lvl1pPr>
              <a:defRPr/>
            </a:lvl1pPr>
          </a:lstStyle>
          <a:p>
            <a:pPr>
              <a:defRPr/>
            </a:pPr>
            <a:fld id="{3914FF7D-29B3-2C42-B28A-D468440EB594}"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6A1E081B-4CF6-054D-8A5E-55DCF9665AD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D79D29F-8CAB-F449-8076-CA3BDFADDD92}"/>
              </a:ext>
            </a:extLst>
          </p:cNvPr>
          <p:cNvSpPr>
            <a:spLocks noGrp="1"/>
          </p:cNvSpPr>
          <p:nvPr>
            <p:ph type="sldNum" sz="quarter" idx="12"/>
          </p:nvPr>
        </p:nvSpPr>
        <p:spPr/>
        <p:txBody>
          <a:bodyPr/>
          <a:lstStyle>
            <a:lvl1pPr>
              <a:defRPr/>
            </a:lvl1pPr>
          </a:lstStyle>
          <a:p>
            <a:pPr>
              <a:defRPr/>
            </a:pPr>
            <a:fld id="{B26AC685-BC72-5845-8530-EFD78D8EBB13}" type="slidenum">
              <a:rPr lang="it-IT" altLang="it-IT"/>
              <a:pPr>
                <a:defRPr/>
              </a:pPr>
              <a:t>‹N›</a:t>
            </a:fld>
            <a:endParaRPr lang="it-IT" altLang="it-IT"/>
          </a:p>
        </p:txBody>
      </p:sp>
    </p:spTree>
    <p:extLst>
      <p:ext uri="{BB962C8B-B14F-4D97-AF65-F5344CB8AC3E}">
        <p14:creationId xmlns:p14="http://schemas.microsoft.com/office/powerpoint/2010/main" val="25781773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9DCEC144-CE8F-7848-8503-C9AFDBAD937B}"/>
              </a:ext>
            </a:extLst>
          </p:cNvPr>
          <p:cNvSpPr>
            <a:spLocks noGrp="1"/>
          </p:cNvSpPr>
          <p:nvPr>
            <p:ph type="dt" sz="half" idx="10"/>
          </p:nvPr>
        </p:nvSpPr>
        <p:spPr/>
        <p:txBody>
          <a:bodyPr/>
          <a:lstStyle>
            <a:lvl1pPr>
              <a:defRPr/>
            </a:lvl1pPr>
          </a:lstStyle>
          <a:p>
            <a:pPr>
              <a:defRPr/>
            </a:pPr>
            <a:fld id="{EA404EB5-BF9C-424E-AD57-A79C926DD4E8}"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A7C9983D-2BD1-AC4B-A744-BC6D5EB7287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9997B6C-B60F-604D-A7B3-06D858382475}"/>
              </a:ext>
            </a:extLst>
          </p:cNvPr>
          <p:cNvSpPr>
            <a:spLocks noGrp="1"/>
          </p:cNvSpPr>
          <p:nvPr>
            <p:ph type="sldNum" sz="quarter" idx="12"/>
          </p:nvPr>
        </p:nvSpPr>
        <p:spPr/>
        <p:txBody>
          <a:bodyPr/>
          <a:lstStyle>
            <a:lvl1pPr>
              <a:defRPr/>
            </a:lvl1pPr>
          </a:lstStyle>
          <a:p>
            <a:pPr>
              <a:defRPr/>
            </a:pPr>
            <a:fld id="{E2A3BFF1-D8FC-BA49-AF5D-F3C2B0723CBB}" type="slidenum">
              <a:rPr lang="it-IT" altLang="it-IT"/>
              <a:pPr>
                <a:defRPr/>
              </a:pPr>
              <a:t>‹N›</a:t>
            </a:fld>
            <a:endParaRPr lang="it-IT" altLang="it-IT"/>
          </a:p>
        </p:txBody>
      </p:sp>
    </p:spTree>
    <p:extLst>
      <p:ext uri="{BB962C8B-B14F-4D97-AF65-F5344CB8AC3E}">
        <p14:creationId xmlns:p14="http://schemas.microsoft.com/office/powerpoint/2010/main" val="38754050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F3DD4B41-2A50-064F-97D9-109B53E84A7D}"/>
              </a:ext>
            </a:extLst>
          </p:cNvPr>
          <p:cNvSpPr>
            <a:spLocks noGrp="1"/>
          </p:cNvSpPr>
          <p:nvPr>
            <p:ph type="dt" sz="half" idx="10"/>
          </p:nvPr>
        </p:nvSpPr>
        <p:spPr/>
        <p:txBody>
          <a:bodyPr/>
          <a:lstStyle>
            <a:lvl1pPr>
              <a:defRPr/>
            </a:lvl1pPr>
          </a:lstStyle>
          <a:p>
            <a:pPr>
              <a:defRPr/>
            </a:pPr>
            <a:fld id="{92F0C083-EFAF-7142-BDD0-7D8BF140A241}"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AF0BB9FE-1793-2B48-859B-C2DB3905918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CBF177E-B7FF-794E-810D-5B5E00F2F845}"/>
              </a:ext>
            </a:extLst>
          </p:cNvPr>
          <p:cNvSpPr>
            <a:spLocks noGrp="1"/>
          </p:cNvSpPr>
          <p:nvPr>
            <p:ph type="sldNum" sz="quarter" idx="12"/>
          </p:nvPr>
        </p:nvSpPr>
        <p:spPr/>
        <p:txBody>
          <a:bodyPr/>
          <a:lstStyle>
            <a:lvl1pPr>
              <a:defRPr/>
            </a:lvl1pPr>
          </a:lstStyle>
          <a:p>
            <a:pPr>
              <a:defRPr/>
            </a:pPr>
            <a:fld id="{BECDFB0B-2C33-ED43-953C-1AD35AD02D9F}" type="slidenum">
              <a:rPr lang="it-IT" altLang="it-IT"/>
              <a:pPr>
                <a:defRPr/>
              </a:pPr>
              <a:t>‹N›</a:t>
            </a:fld>
            <a:endParaRPr lang="it-IT" altLang="it-IT"/>
          </a:p>
        </p:txBody>
      </p:sp>
    </p:spTree>
    <p:extLst>
      <p:ext uri="{BB962C8B-B14F-4D97-AF65-F5344CB8AC3E}">
        <p14:creationId xmlns:p14="http://schemas.microsoft.com/office/powerpoint/2010/main" val="3622442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FFC712EA-1D26-F140-9D6E-35C9193C3444}"/>
              </a:ext>
            </a:extLst>
          </p:cNvPr>
          <p:cNvSpPr>
            <a:spLocks noGrp="1"/>
          </p:cNvSpPr>
          <p:nvPr>
            <p:ph type="dt" sz="half" idx="10"/>
          </p:nvPr>
        </p:nvSpPr>
        <p:spPr/>
        <p:txBody>
          <a:bodyPr/>
          <a:lstStyle>
            <a:lvl1pPr>
              <a:defRPr/>
            </a:lvl1pPr>
          </a:lstStyle>
          <a:p>
            <a:pPr>
              <a:defRPr/>
            </a:pPr>
            <a:fld id="{45DBC508-9E55-0C41-B4C1-A0CEFA56C473}"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FCBBC01B-70C9-644D-BF34-9E3AB82C1F18}"/>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FECCA407-F1A2-7848-B9C1-FA831769582A}"/>
              </a:ext>
            </a:extLst>
          </p:cNvPr>
          <p:cNvSpPr>
            <a:spLocks noGrp="1"/>
          </p:cNvSpPr>
          <p:nvPr>
            <p:ph type="sldNum" sz="quarter" idx="12"/>
          </p:nvPr>
        </p:nvSpPr>
        <p:spPr/>
        <p:txBody>
          <a:bodyPr/>
          <a:lstStyle>
            <a:lvl1pPr>
              <a:defRPr/>
            </a:lvl1pPr>
          </a:lstStyle>
          <a:p>
            <a:pPr>
              <a:defRPr/>
            </a:pPr>
            <a:fld id="{4C564A92-96F6-6C4D-ABAA-D9BFD18872D2}" type="slidenum">
              <a:rPr lang="it-IT" altLang="it-IT"/>
              <a:pPr>
                <a:defRPr/>
              </a:pPr>
              <a:t>‹N›</a:t>
            </a:fld>
            <a:endParaRPr lang="it-IT" altLang="it-IT"/>
          </a:p>
        </p:txBody>
      </p:sp>
    </p:spTree>
    <p:extLst>
      <p:ext uri="{BB962C8B-B14F-4D97-AF65-F5344CB8AC3E}">
        <p14:creationId xmlns:p14="http://schemas.microsoft.com/office/powerpoint/2010/main" val="31497134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F3404E34-3F65-284A-88DC-44084ACB8CDB}"/>
              </a:ext>
            </a:extLst>
          </p:cNvPr>
          <p:cNvSpPr>
            <a:spLocks noGrp="1"/>
          </p:cNvSpPr>
          <p:nvPr>
            <p:ph type="dt" sz="half" idx="10"/>
          </p:nvPr>
        </p:nvSpPr>
        <p:spPr/>
        <p:txBody>
          <a:bodyPr/>
          <a:lstStyle>
            <a:lvl1pPr>
              <a:defRPr/>
            </a:lvl1pPr>
          </a:lstStyle>
          <a:p>
            <a:pPr>
              <a:defRPr/>
            </a:pPr>
            <a:fld id="{F013463B-37CA-AA45-A52B-5CF9BA0504EF}"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C338FE54-F8BC-1146-B4BC-B706C7EAFF1A}"/>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48C1A66F-7557-0B49-8F12-781D62C95A48}"/>
              </a:ext>
            </a:extLst>
          </p:cNvPr>
          <p:cNvSpPr>
            <a:spLocks noGrp="1"/>
          </p:cNvSpPr>
          <p:nvPr>
            <p:ph type="sldNum" sz="quarter" idx="12"/>
          </p:nvPr>
        </p:nvSpPr>
        <p:spPr/>
        <p:txBody>
          <a:bodyPr/>
          <a:lstStyle>
            <a:lvl1pPr>
              <a:defRPr/>
            </a:lvl1pPr>
          </a:lstStyle>
          <a:p>
            <a:pPr>
              <a:defRPr/>
            </a:pPr>
            <a:fld id="{BE6F20D4-FFDF-5D42-94C2-161744C59A81}" type="slidenum">
              <a:rPr lang="it-IT" altLang="it-IT"/>
              <a:pPr>
                <a:defRPr/>
              </a:pPr>
              <a:t>‹N›</a:t>
            </a:fld>
            <a:endParaRPr lang="it-IT" altLang="it-IT"/>
          </a:p>
        </p:txBody>
      </p:sp>
    </p:spTree>
    <p:extLst>
      <p:ext uri="{BB962C8B-B14F-4D97-AF65-F5344CB8AC3E}">
        <p14:creationId xmlns:p14="http://schemas.microsoft.com/office/powerpoint/2010/main" val="21034638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3A3A95D-A2BA-6F41-A51F-DCC161C98DF3}"/>
              </a:ext>
            </a:extLst>
          </p:cNvPr>
          <p:cNvSpPr>
            <a:spLocks noGrp="1"/>
          </p:cNvSpPr>
          <p:nvPr>
            <p:ph type="dt" sz="half" idx="10"/>
          </p:nvPr>
        </p:nvSpPr>
        <p:spPr/>
        <p:txBody>
          <a:bodyPr/>
          <a:lstStyle>
            <a:lvl1pPr>
              <a:defRPr/>
            </a:lvl1pPr>
          </a:lstStyle>
          <a:p>
            <a:pPr>
              <a:defRPr/>
            </a:pPr>
            <a:fld id="{420A7E48-15CA-914F-93C7-2A8D99E6EE5F}"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0CFDE0D5-A1A3-0E43-AF92-8401324ADAC7}"/>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06B72CBC-AED6-BE40-8F1D-5E135423B61C}"/>
              </a:ext>
            </a:extLst>
          </p:cNvPr>
          <p:cNvSpPr>
            <a:spLocks noGrp="1"/>
          </p:cNvSpPr>
          <p:nvPr>
            <p:ph type="sldNum" sz="quarter" idx="12"/>
          </p:nvPr>
        </p:nvSpPr>
        <p:spPr/>
        <p:txBody>
          <a:bodyPr/>
          <a:lstStyle>
            <a:lvl1pPr>
              <a:defRPr/>
            </a:lvl1pPr>
          </a:lstStyle>
          <a:p>
            <a:pPr>
              <a:defRPr/>
            </a:pPr>
            <a:fld id="{68D7C322-A3B2-5B42-AAB5-6683A0C69717}" type="slidenum">
              <a:rPr lang="it-IT" altLang="it-IT"/>
              <a:pPr>
                <a:defRPr/>
              </a:pPr>
              <a:t>‹N›</a:t>
            </a:fld>
            <a:endParaRPr lang="it-IT" altLang="it-IT"/>
          </a:p>
        </p:txBody>
      </p:sp>
    </p:spTree>
    <p:extLst>
      <p:ext uri="{BB962C8B-B14F-4D97-AF65-F5344CB8AC3E}">
        <p14:creationId xmlns:p14="http://schemas.microsoft.com/office/powerpoint/2010/main" val="648834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34439ED4-D615-C64B-B073-6A9DFD979928}"/>
              </a:ext>
            </a:extLst>
          </p:cNvPr>
          <p:cNvSpPr>
            <a:spLocks noGrp="1"/>
          </p:cNvSpPr>
          <p:nvPr>
            <p:ph type="dt" sz="half" idx="10"/>
          </p:nvPr>
        </p:nvSpPr>
        <p:spPr/>
        <p:txBody>
          <a:bodyPr/>
          <a:lstStyle>
            <a:lvl1pPr>
              <a:defRPr/>
            </a:lvl1pPr>
          </a:lstStyle>
          <a:p>
            <a:pPr>
              <a:defRPr/>
            </a:pPr>
            <a:fld id="{2DA64034-0F0F-AA44-8E8B-B9D0F45EE88D}"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C04F393F-389E-F941-BC75-1550B03659E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E8378B9-1E84-694F-AE75-87BD1A97D402}"/>
              </a:ext>
            </a:extLst>
          </p:cNvPr>
          <p:cNvSpPr>
            <a:spLocks noGrp="1"/>
          </p:cNvSpPr>
          <p:nvPr>
            <p:ph type="sldNum" sz="quarter" idx="12"/>
          </p:nvPr>
        </p:nvSpPr>
        <p:spPr/>
        <p:txBody>
          <a:bodyPr/>
          <a:lstStyle>
            <a:lvl1pPr>
              <a:defRPr/>
            </a:lvl1pPr>
          </a:lstStyle>
          <a:p>
            <a:fld id="{3D031997-A53F-2C4F-9C39-48DA1064B91B}" type="slidenum">
              <a:rPr lang="it-IT" altLang="it-IT"/>
              <a:pPr/>
              <a:t>‹N›</a:t>
            </a:fld>
            <a:endParaRPr lang="it-IT" altLang="it-IT"/>
          </a:p>
        </p:txBody>
      </p:sp>
    </p:spTree>
    <p:extLst>
      <p:ext uri="{BB962C8B-B14F-4D97-AF65-F5344CB8AC3E}">
        <p14:creationId xmlns:p14="http://schemas.microsoft.com/office/powerpoint/2010/main" val="40899592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96502294-0379-D447-A4FC-6A6B6AFA0629}"/>
              </a:ext>
            </a:extLst>
          </p:cNvPr>
          <p:cNvSpPr>
            <a:spLocks noGrp="1"/>
          </p:cNvSpPr>
          <p:nvPr>
            <p:ph type="dt" sz="half" idx="10"/>
          </p:nvPr>
        </p:nvSpPr>
        <p:spPr/>
        <p:txBody>
          <a:bodyPr/>
          <a:lstStyle>
            <a:lvl1pPr>
              <a:defRPr/>
            </a:lvl1pPr>
          </a:lstStyle>
          <a:p>
            <a:pPr>
              <a:defRPr/>
            </a:pPr>
            <a:fld id="{94F8FF96-B7DC-1545-A148-4C3637F994F2}"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AB79B224-C5C1-D644-B777-09244E54980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F60D1F2-FA99-6941-83D9-377C71F101EC}"/>
              </a:ext>
            </a:extLst>
          </p:cNvPr>
          <p:cNvSpPr>
            <a:spLocks noGrp="1"/>
          </p:cNvSpPr>
          <p:nvPr>
            <p:ph type="sldNum" sz="quarter" idx="12"/>
          </p:nvPr>
        </p:nvSpPr>
        <p:spPr/>
        <p:txBody>
          <a:bodyPr/>
          <a:lstStyle>
            <a:lvl1pPr>
              <a:defRPr/>
            </a:lvl1pPr>
          </a:lstStyle>
          <a:p>
            <a:pPr>
              <a:defRPr/>
            </a:pPr>
            <a:fld id="{D22A85AE-3BBA-B446-B300-66E507E99B5C}" type="slidenum">
              <a:rPr lang="it-IT" altLang="it-IT"/>
              <a:pPr>
                <a:defRPr/>
              </a:pPr>
              <a:t>‹N›</a:t>
            </a:fld>
            <a:endParaRPr lang="it-IT" altLang="it-IT"/>
          </a:p>
        </p:txBody>
      </p:sp>
    </p:spTree>
    <p:extLst>
      <p:ext uri="{BB962C8B-B14F-4D97-AF65-F5344CB8AC3E}">
        <p14:creationId xmlns:p14="http://schemas.microsoft.com/office/powerpoint/2010/main" val="25114731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E8733E60-A479-D542-B814-AA971B63F69F}"/>
              </a:ext>
            </a:extLst>
          </p:cNvPr>
          <p:cNvSpPr>
            <a:spLocks noGrp="1"/>
          </p:cNvSpPr>
          <p:nvPr>
            <p:ph type="dt" sz="half" idx="10"/>
          </p:nvPr>
        </p:nvSpPr>
        <p:spPr/>
        <p:txBody>
          <a:bodyPr/>
          <a:lstStyle>
            <a:lvl1pPr>
              <a:defRPr/>
            </a:lvl1pPr>
          </a:lstStyle>
          <a:p>
            <a:pPr>
              <a:defRPr/>
            </a:pPr>
            <a:fld id="{1EE905D4-AE40-3149-A3F3-FE21DDA1AF75}"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9CB4DAB6-BBBC-9849-8B85-D1EA627E233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F66E2D0-2F5B-F44C-8D57-2BDD6F95CBA2}"/>
              </a:ext>
            </a:extLst>
          </p:cNvPr>
          <p:cNvSpPr>
            <a:spLocks noGrp="1"/>
          </p:cNvSpPr>
          <p:nvPr>
            <p:ph type="sldNum" sz="quarter" idx="12"/>
          </p:nvPr>
        </p:nvSpPr>
        <p:spPr/>
        <p:txBody>
          <a:bodyPr/>
          <a:lstStyle>
            <a:lvl1pPr>
              <a:defRPr/>
            </a:lvl1pPr>
          </a:lstStyle>
          <a:p>
            <a:pPr>
              <a:defRPr/>
            </a:pPr>
            <a:fld id="{A9DE393D-8597-0C49-B522-9C3B98F54EC8}" type="slidenum">
              <a:rPr lang="it-IT" altLang="it-IT"/>
              <a:pPr>
                <a:defRPr/>
              </a:pPr>
              <a:t>‹N›</a:t>
            </a:fld>
            <a:endParaRPr lang="it-IT" altLang="it-IT"/>
          </a:p>
        </p:txBody>
      </p:sp>
    </p:spTree>
    <p:extLst>
      <p:ext uri="{BB962C8B-B14F-4D97-AF65-F5344CB8AC3E}">
        <p14:creationId xmlns:p14="http://schemas.microsoft.com/office/powerpoint/2010/main" val="39936842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7DAE4B7-AC63-9444-AC6E-D3F4817DF176}"/>
              </a:ext>
            </a:extLst>
          </p:cNvPr>
          <p:cNvSpPr>
            <a:spLocks noGrp="1"/>
          </p:cNvSpPr>
          <p:nvPr>
            <p:ph type="dt" sz="half" idx="10"/>
          </p:nvPr>
        </p:nvSpPr>
        <p:spPr/>
        <p:txBody>
          <a:bodyPr/>
          <a:lstStyle>
            <a:lvl1pPr>
              <a:defRPr/>
            </a:lvl1pPr>
          </a:lstStyle>
          <a:p>
            <a:pPr>
              <a:defRPr/>
            </a:pPr>
            <a:fld id="{33C27AF7-6B68-984D-B2FB-3E881270FF3E}"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D52C801D-B556-8143-9653-DE3DAEEBA0C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8EC7D68-CC22-3046-BDB0-9B3A4FE2CDB3}"/>
              </a:ext>
            </a:extLst>
          </p:cNvPr>
          <p:cNvSpPr>
            <a:spLocks noGrp="1"/>
          </p:cNvSpPr>
          <p:nvPr>
            <p:ph type="sldNum" sz="quarter" idx="12"/>
          </p:nvPr>
        </p:nvSpPr>
        <p:spPr/>
        <p:txBody>
          <a:bodyPr/>
          <a:lstStyle>
            <a:lvl1pPr>
              <a:defRPr/>
            </a:lvl1pPr>
          </a:lstStyle>
          <a:p>
            <a:pPr>
              <a:defRPr/>
            </a:pPr>
            <a:fld id="{B56CE648-8275-3C4A-910C-71D59314F6EE}" type="slidenum">
              <a:rPr lang="it-IT" altLang="it-IT"/>
              <a:pPr>
                <a:defRPr/>
              </a:pPr>
              <a:t>‹N›</a:t>
            </a:fld>
            <a:endParaRPr lang="it-IT" altLang="it-IT"/>
          </a:p>
        </p:txBody>
      </p:sp>
    </p:spTree>
    <p:extLst>
      <p:ext uri="{BB962C8B-B14F-4D97-AF65-F5344CB8AC3E}">
        <p14:creationId xmlns:p14="http://schemas.microsoft.com/office/powerpoint/2010/main" val="2602466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8FDF68F-BD5A-5044-9B04-FB528FF61AE3}"/>
              </a:ext>
            </a:extLst>
          </p:cNvPr>
          <p:cNvSpPr>
            <a:spLocks noGrp="1"/>
          </p:cNvSpPr>
          <p:nvPr>
            <p:ph type="dt" sz="half" idx="10"/>
          </p:nvPr>
        </p:nvSpPr>
        <p:spPr/>
        <p:txBody>
          <a:bodyPr/>
          <a:lstStyle>
            <a:lvl1pPr>
              <a:defRPr/>
            </a:lvl1pPr>
          </a:lstStyle>
          <a:p>
            <a:pPr>
              <a:defRPr/>
            </a:pPr>
            <a:fld id="{E9DB1ADE-7E10-3448-93AB-F3EBC4E94E15}"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E309EAB7-BC48-5542-85EE-2107CA5BE37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7987DDC-4AC8-A546-8BE3-5104A7F2A268}"/>
              </a:ext>
            </a:extLst>
          </p:cNvPr>
          <p:cNvSpPr>
            <a:spLocks noGrp="1"/>
          </p:cNvSpPr>
          <p:nvPr>
            <p:ph type="sldNum" sz="quarter" idx="12"/>
          </p:nvPr>
        </p:nvSpPr>
        <p:spPr/>
        <p:txBody>
          <a:bodyPr/>
          <a:lstStyle>
            <a:lvl1pPr>
              <a:defRPr/>
            </a:lvl1pPr>
          </a:lstStyle>
          <a:p>
            <a:pPr>
              <a:defRPr/>
            </a:pPr>
            <a:fld id="{417493AF-03B0-3743-AC7D-375F1A549C3D}" type="slidenum">
              <a:rPr lang="it-IT" altLang="it-IT"/>
              <a:pPr>
                <a:defRPr/>
              </a:pPr>
              <a:t>‹N›</a:t>
            </a:fld>
            <a:endParaRPr lang="it-IT" altLang="it-IT"/>
          </a:p>
        </p:txBody>
      </p:sp>
    </p:spTree>
    <p:extLst>
      <p:ext uri="{BB962C8B-B14F-4D97-AF65-F5344CB8AC3E}">
        <p14:creationId xmlns:p14="http://schemas.microsoft.com/office/powerpoint/2010/main" val="38147113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D302C80-F541-AD4A-8931-90AD44BAA840}"/>
              </a:ext>
            </a:extLst>
          </p:cNvPr>
          <p:cNvSpPr>
            <a:spLocks noGrp="1"/>
          </p:cNvSpPr>
          <p:nvPr>
            <p:ph type="dt" sz="half" idx="10"/>
          </p:nvPr>
        </p:nvSpPr>
        <p:spPr/>
        <p:txBody>
          <a:bodyPr/>
          <a:lstStyle>
            <a:lvl1pPr>
              <a:defRPr/>
            </a:lvl1pPr>
          </a:lstStyle>
          <a:p>
            <a:pPr>
              <a:defRPr/>
            </a:pPr>
            <a:fld id="{A8E9BF58-B295-474D-AC05-50374A132F47}"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7513C230-7B41-2C48-841D-B7C0B60F2C0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697BB80-F2AA-4E4A-81D4-C406AA45CEA4}"/>
              </a:ext>
            </a:extLst>
          </p:cNvPr>
          <p:cNvSpPr>
            <a:spLocks noGrp="1"/>
          </p:cNvSpPr>
          <p:nvPr>
            <p:ph type="sldNum" sz="quarter" idx="12"/>
          </p:nvPr>
        </p:nvSpPr>
        <p:spPr/>
        <p:txBody>
          <a:bodyPr/>
          <a:lstStyle>
            <a:lvl1pPr>
              <a:defRPr/>
            </a:lvl1pPr>
          </a:lstStyle>
          <a:p>
            <a:pPr>
              <a:defRPr/>
            </a:pPr>
            <a:fld id="{7CE1538C-5562-A54C-A62E-28F71DAFA18A}" type="slidenum">
              <a:rPr lang="it-IT" altLang="it-IT"/>
              <a:pPr>
                <a:defRPr/>
              </a:pPr>
              <a:t>‹N›</a:t>
            </a:fld>
            <a:endParaRPr lang="it-IT" altLang="it-IT"/>
          </a:p>
        </p:txBody>
      </p:sp>
    </p:spTree>
    <p:extLst>
      <p:ext uri="{BB962C8B-B14F-4D97-AF65-F5344CB8AC3E}">
        <p14:creationId xmlns:p14="http://schemas.microsoft.com/office/powerpoint/2010/main" val="2119877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BA9FF4-E49F-4444-A1CD-D8C70269EF2C}"/>
              </a:ext>
            </a:extLst>
          </p:cNvPr>
          <p:cNvSpPr>
            <a:spLocks noGrp="1"/>
          </p:cNvSpPr>
          <p:nvPr>
            <p:ph type="dt" sz="half" idx="10"/>
          </p:nvPr>
        </p:nvSpPr>
        <p:spPr/>
        <p:txBody>
          <a:bodyPr/>
          <a:lstStyle>
            <a:lvl1pPr>
              <a:defRPr/>
            </a:lvl1pPr>
          </a:lstStyle>
          <a:p>
            <a:pPr>
              <a:defRPr/>
            </a:pPr>
            <a:fld id="{D1BFADC4-D6A0-0142-A714-8BB089EF3597}"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AF2CAD4-8299-8844-A001-3A15336C5B5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BEBBD5A-DF97-8344-8F9D-F4D68FAE3C02}"/>
              </a:ext>
            </a:extLst>
          </p:cNvPr>
          <p:cNvSpPr>
            <a:spLocks noGrp="1"/>
          </p:cNvSpPr>
          <p:nvPr>
            <p:ph type="sldNum" sz="quarter" idx="12"/>
          </p:nvPr>
        </p:nvSpPr>
        <p:spPr/>
        <p:txBody>
          <a:bodyPr/>
          <a:lstStyle>
            <a:lvl1pPr>
              <a:defRPr/>
            </a:lvl1pPr>
          </a:lstStyle>
          <a:p>
            <a:pPr>
              <a:defRPr/>
            </a:pPr>
            <a:fld id="{F4653144-B2B3-5B4E-838A-FD49F1893E1F}" type="slidenum">
              <a:rPr lang="it-IT" altLang="it-IT"/>
              <a:pPr>
                <a:defRPr/>
              </a:pPr>
              <a:t>‹N›</a:t>
            </a:fld>
            <a:endParaRPr lang="it-IT" altLang="it-IT"/>
          </a:p>
        </p:txBody>
      </p:sp>
    </p:spTree>
    <p:extLst>
      <p:ext uri="{BB962C8B-B14F-4D97-AF65-F5344CB8AC3E}">
        <p14:creationId xmlns:p14="http://schemas.microsoft.com/office/powerpoint/2010/main" val="18034540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FCD128EF-B93F-3340-B0AE-0AC84F92B643}"/>
              </a:ext>
            </a:extLst>
          </p:cNvPr>
          <p:cNvSpPr>
            <a:spLocks noGrp="1"/>
          </p:cNvSpPr>
          <p:nvPr>
            <p:ph type="dt" sz="half" idx="10"/>
          </p:nvPr>
        </p:nvSpPr>
        <p:spPr/>
        <p:txBody>
          <a:bodyPr/>
          <a:lstStyle>
            <a:lvl1pPr>
              <a:defRPr/>
            </a:lvl1pPr>
          </a:lstStyle>
          <a:p>
            <a:pPr>
              <a:defRPr/>
            </a:pPr>
            <a:fld id="{3E3F1EEF-EADE-7B48-ACE6-29DC540F516B}"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FBC959B2-1105-9A4E-9665-660D83CF518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A6FEB4D-630C-064D-A48C-39B2B9C5BD02}"/>
              </a:ext>
            </a:extLst>
          </p:cNvPr>
          <p:cNvSpPr>
            <a:spLocks noGrp="1"/>
          </p:cNvSpPr>
          <p:nvPr>
            <p:ph type="sldNum" sz="quarter" idx="12"/>
          </p:nvPr>
        </p:nvSpPr>
        <p:spPr/>
        <p:txBody>
          <a:bodyPr/>
          <a:lstStyle>
            <a:lvl1pPr>
              <a:defRPr/>
            </a:lvl1pPr>
          </a:lstStyle>
          <a:p>
            <a:pPr>
              <a:defRPr/>
            </a:pPr>
            <a:fld id="{E0062FB0-5322-D14D-81DE-864A61801055}" type="slidenum">
              <a:rPr lang="it-IT" altLang="it-IT"/>
              <a:pPr>
                <a:defRPr/>
              </a:pPr>
              <a:t>‹N›</a:t>
            </a:fld>
            <a:endParaRPr lang="it-IT" altLang="it-IT"/>
          </a:p>
        </p:txBody>
      </p:sp>
    </p:spTree>
    <p:extLst>
      <p:ext uri="{BB962C8B-B14F-4D97-AF65-F5344CB8AC3E}">
        <p14:creationId xmlns:p14="http://schemas.microsoft.com/office/powerpoint/2010/main" val="2232947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FCF3A100-1FE9-4A4C-B7E0-B2D3DC32CC44}"/>
              </a:ext>
            </a:extLst>
          </p:cNvPr>
          <p:cNvSpPr>
            <a:spLocks noGrp="1"/>
          </p:cNvSpPr>
          <p:nvPr>
            <p:ph type="dt" sz="half" idx="10"/>
          </p:nvPr>
        </p:nvSpPr>
        <p:spPr/>
        <p:txBody>
          <a:bodyPr/>
          <a:lstStyle>
            <a:lvl1pPr>
              <a:defRPr/>
            </a:lvl1pPr>
          </a:lstStyle>
          <a:p>
            <a:pPr>
              <a:defRPr/>
            </a:pPr>
            <a:fld id="{B851276A-CA01-8048-81FD-2EAB63898F10}"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0B008BCB-11E5-5642-A714-234D8FF4627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DEFE7E3-1328-164E-9332-55F82D45AA08}"/>
              </a:ext>
            </a:extLst>
          </p:cNvPr>
          <p:cNvSpPr>
            <a:spLocks noGrp="1"/>
          </p:cNvSpPr>
          <p:nvPr>
            <p:ph type="sldNum" sz="quarter" idx="12"/>
          </p:nvPr>
        </p:nvSpPr>
        <p:spPr/>
        <p:txBody>
          <a:bodyPr/>
          <a:lstStyle>
            <a:lvl1pPr>
              <a:defRPr/>
            </a:lvl1pPr>
          </a:lstStyle>
          <a:p>
            <a:pPr>
              <a:defRPr/>
            </a:pPr>
            <a:fld id="{D030774A-7284-2743-96B2-294B3E717CC3}" type="slidenum">
              <a:rPr lang="it-IT" altLang="it-IT"/>
              <a:pPr>
                <a:defRPr/>
              </a:pPr>
              <a:t>‹N›</a:t>
            </a:fld>
            <a:endParaRPr lang="it-IT" altLang="it-IT"/>
          </a:p>
        </p:txBody>
      </p:sp>
    </p:spTree>
    <p:extLst>
      <p:ext uri="{BB962C8B-B14F-4D97-AF65-F5344CB8AC3E}">
        <p14:creationId xmlns:p14="http://schemas.microsoft.com/office/powerpoint/2010/main" val="34779829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7DC63BE4-8A40-D14C-88EA-302F3257733D}"/>
              </a:ext>
            </a:extLst>
          </p:cNvPr>
          <p:cNvSpPr>
            <a:spLocks noGrp="1"/>
          </p:cNvSpPr>
          <p:nvPr>
            <p:ph type="dt" sz="half" idx="10"/>
          </p:nvPr>
        </p:nvSpPr>
        <p:spPr/>
        <p:txBody>
          <a:bodyPr/>
          <a:lstStyle>
            <a:lvl1pPr>
              <a:defRPr/>
            </a:lvl1pPr>
          </a:lstStyle>
          <a:p>
            <a:pPr>
              <a:defRPr/>
            </a:pPr>
            <a:fld id="{2FFC2538-402D-6142-979B-B8683DB22017}"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EE3F9A59-73CC-6B47-933B-9B91F3A7B053}"/>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8976F27C-F400-094C-8B17-48C31133AD62}"/>
              </a:ext>
            </a:extLst>
          </p:cNvPr>
          <p:cNvSpPr>
            <a:spLocks noGrp="1"/>
          </p:cNvSpPr>
          <p:nvPr>
            <p:ph type="sldNum" sz="quarter" idx="12"/>
          </p:nvPr>
        </p:nvSpPr>
        <p:spPr/>
        <p:txBody>
          <a:bodyPr/>
          <a:lstStyle>
            <a:lvl1pPr>
              <a:defRPr/>
            </a:lvl1pPr>
          </a:lstStyle>
          <a:p>
            <a:pPr>
              <a:defRPr/>
            </a:pPr>
            <a:fld id="{B3392603-A2EF-C045-B049-DE56EC8FAC75}" type="slidenum">
              <a:rPr lang="it-IT" altLang="it-IT"/>
              <a:pPr>
                <a:defRPr/>
              </a:pPr>
              <a:t>‹N›</a:t>
            </a:fld>
            <a:endParaRPr lang="it-IT" altLang="it-IT"/>
          </a:p>
        </p:txBody>
      </p:sp>
    </p:spTree>
    <p:extLst>
      <p:ext uri="{BB962C8B-B14F-4D97-AF65-F5344CB8AC3E}">
        <p14:creationId xmlns:p14="http://schemas.microsoft.com/office/powerpoint/2010/main" val="27519070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C36DFF25-0858-3140-A742-160F9F2DCB06}"/>
              </a:ext>
            </a:extLst>
          </p:cNvPr>
          <p:cNvSpPr>
            <a:spLocks noGrp="1"/>
          </p:cNvSpPr>
          <p:nvPr>
            <p:ph type="dt" sz="half" idx="10"/>
          </p:nvPr>
        </p:nvSpPr>
        <p:spPr/>
        <p:txBody>
          <a:bodyPr/>
          <a:lstStyle>
            <a:lvl1pPr>
              <a:defRPr/>
            </a:lvl1pPr>
          </a:lstStyle>
          <a:p>
            <a:pPr>
              <a:defRPr/>
            </a:pPr>
            <a:fld id="{060EE33D-2183-7140-8A58-8A6AD7F3D65F}"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BD900F77-C101-694C-AE70-24D4BBAF2ED2}"/>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1B53C6EB-6542-8C41-9876-4F1F7FD41F96}"/>
              </a:ext>
            </a:extLst>
          </p:cNvPr>
          <p:cNvSpPr>
            <a:spLocks noGrp="1"/>
          </p:cNvSpPr>
          <p:nvPr>
            <p:ph type="sldNum" sz="quarter" idx="12"/>
          </p:nvPr>
        </p:nvSpPr>
        <p:spPr/>
        <p:txBody>
          <a:bodyPr/>
          <a:lstStyle>
            <a:lvl1pPr>
              <a:defRPr/>
            </a:lvl1pPr>
          </a:lstStyle>
          <a:p>
            <a:pPr>
              <a:defRPr/>
            </a:pPr>
            <a:fld id="{EBCF29E3-59B7-D244-83C7-168F62C35E8A}" type="slidenum">
              <a:rPr lang="it-IT" altLang="it-IT"/>
              <a:pPr>
                <a:defRPr/>
              </a:pPr>
              <a:t>‹N›</a:t>
            </a:fld>
            <a:endParaRPr lang="it-IT" altLang="it-IT"/>
          </a:p>
        </p:txBody>
      </p:sp>
    </p:spTree>
    <p:extLst>
      <p:ext uri="{BB962C8B-B14F-4D97-AF65-F5344CB8AC3E}">
        <p14:creationId xmlns:p14="http://schemas.microsoft.com/office/powerpoint/2010/main" val="1037335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7AFA1E22-292B-0B4D-841E-CA9F2F0D0645}"/>
              </a:ext>
            </a:extLst>
          </p:cNvPr>
          <p:cNvSpPr>
            <a:spLocks noGrp="1"/>
          </p:cNvSpPr>
          <p:nvPr>
            <p:ph type="dt" sz="half" idx="10"/>
          </p:nvPr>
        </p:nvSpPr>
        <p:spPr/>
        <p:txBody>
          <a:bodyPr/>
          <a:lstStyle>
            <a:lvl1pPr>
              <a:defRPr/>
            </a:lvl1pPr>
          </a:lstStyle>
          <a:p>
            <a:pPr>
              <a:defRPr/>
            </a:pPr>
            <a:fld id="{F16B6ED7-CB6A-6843-9970-1DEDD9369235}"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25B32068-4E56-944E-9A91-018F7E6B0CA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9391400-5760-734C-898B-EAB77A1830A1}"/>
              </a:ext>
            </a:extLst>
          </p:cNvPr>
          <p:cNvSpPr>
            <a:spLocks noGrp="1"/>
          </p:cNvSpPr>
          <p:nvPr>
            <p:ph type="sldNum" sz="quarter" idx="12"/>
          </p:nvPr>
        </p:nvSpPr>
        <p:spPr/>
        <p:txBody>
          <a:bodyPr/>
          <a:lstStyle>
            <a:lvl1pPr>
              <a:defRPr/>
            </a:lvl1pPr>
          </a:lstStyle>
          <a:p>
            <a:fld id="{323372C8-A5F1-AF47-94A8-F1C85BA52278}" type="slidenum">
              <a:rPr lang="it-IT" altLang="it-IT"/>
              <a:pPr/>
              <a:t>‹N›</a:t>
            </a:fld>
            <a:endParaRPr lang="it-IT" altLang="it-IT"/>
          </a:p>
        </p:txBody>
      </p:sp>
    </p:spTree>
    <p:extLst>
      <p:ext uri="{BB962C8B-B14F-4D97-AF65-F5344CB8AC3E}">
        <p14:creationId xmlns:p14="http://schemas.microsoft.com/office/powerpoint/2010/main" val="2735794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F950386B-925E-E444-A4DF-BF22F80F6AC1}"/>
              </a:ext>
            </a:extLst>
          </p:cNvPr>
          <p:cNvSpPr>
            <a:spLocks noGrp="1"/>
          </p:cNvSpPr>
          <p:nvPr>
            <p:ph type="dt" sz="half" idx="10"/>
          </p:nvPr>
        </p:nvSpPr>
        <p:spPr/>
        <p:txBody>
          <a:bodyPr/>
          <a:lstStyle>
            <a:lvl1pPr>
              <a:defRPr/>
            </a:lvl1pPr>
          </a:lstStyle>
          <a:p>
            <a:pPr>
              <a:defRPr/>
            </a:pPr>
            <a:fld id="{A4C80A90-E513-8A40-94E3-D6BB2EA828C9}"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724C9D4E-37C7-A340-BD79-4051C2848982}"/>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8ACF1FCB-C307-E645-AC7F-78941ADEE65F}"/>
              </a:ext>
            </a:extLst>
          </p:cNvPr>
          <p:cNvSpPr>
            <a:spLocks noGrp="1"/>
          </p:cNvSpPr>
          <p:nvPr>
            <p:ph type="sldNum" sz="quarter" idx="12"/>
          </p:nvPr>
        </p:nvSpPr>
        <p:spPr/>
        <p:txBody>
          <a:bodyPr/>
          <a:lstStyle>
            <a:lvl1pPr>
              <a:defRPr/>
            </a:lvl1pPr>
          </a:lstStyle>
          <a:p>
            <a:pPr>
              <a:defRPr/>
            </a:pPr>
            <a:fld id="{B5BBB489-D8FE-5944-9151-3F5C01C8F0A3}" type="slidenum">
              <a:rPr lang="it-IT" altLang="it-IT"/>
              <a:pPr>
                <a:defRPr/>
              </a:pPr>
              <a:t>‹N›</a:t>
            </a:fld>
            <a:endParaRPr lang="it-IT" altLang="it-IT"/>
          </a:p>
        </p:txBody>
      </p:sp>
    </p:spTree>
    <p:extLst>
      <p:ext uri="{BB962C8B-B14F-4D97-AF65-F5344CB8AC3E}">
        <p14:creationId xmlns:p14="http://schemas.microsoft.com/office/powerpoint/2010/main" val="24749698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0719FAC-CEEE-DC46-92A8-A37B9CCDB99A}"/>
              </a:ext>
            </a:extLst>
          </p:cNvPr>
          <p:cNvSpPr>
            <a:spLocks noGrp="1"/>
          </p:cNvSpPr>
          <p:nvPr>
            <p:ph type="dt" sz="half" idx="10"/>
          </p:nvPr>
        </p:nvSpPr>
        <p:spPr/>
        <p:txBody>
          <a:bodyPr/>
          <a:lstStyle>
            <a:lvl1pPr>
              <a:defRPr/>
            </a:lvl1pPr>
          </a:lstStyle>
          <a:p>
            <a:pPr>
              <a:defRPr/>
            </a:pPr>
            <a:fld id="{F67F4A05-53DC-494B-A84C-C0EEC76190EB}"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739D4672-2E3E-9C41-92FE-B51094BF684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E2F4AF9-B60E-3842-BB0C-9135560BC160}"/>
              </a:ext>
            </a:extLst>
          </p:cNvPr>
          <p:cNvSpPr>
            <a:spLocks noGrp="1"/>
          </p:cNvSpPr>
          <p:nvPr>
            <p:ph type="sldNum" sz="quarter" idx="12"/>
          </p:nvPr>
        </p:nvSpPr>
        <p:spPr/>
        <p:txBody>
          <a:bodyPr/>
          <a:lstStyle>
            <a:lvl1pPr>
              <a:defRPr/>
            </a:lvl1pPr>
          </a:lstStyle>
          <a:p>
            <a:pPr>
              <a:defRPr/>
            </a:pPr>
            <a:fld id="{C3D2E8B9-8811-9B4C-8297-DAA74F514CCC}" type="slidenum">
              <a:rPr lang="it-IT" altLang="it-IT"/>
              <a:pPr>
                <a:defRPr/>
              </a:pPr>
              <a:t>‹N›</a:t>
            </a:fld>
            <a:endParaRPr lang="it-IT" altLang="it-IT"/>
          </a:p>
        </p:txBody>
      </p:sp>
    </p:spTree>
    <p:extLst>
      <p:ext uri="{BB962C8B-B14F-4D97-AF65-F5344CB8AC3E}">
        <p14:creationId xmlns:p14="http://schemas.microsoft.com/office/powerpoint/2010/main" val="36385730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77BEF18-D351-3E4B-9156-B153B0BA13D8}"/>
              </a:ext>
            </a:extLst>
          </p:cNvPr>
          <p:cNvSpPr>
            <a:spLocks noGrp="1"/>
          </p:cNvSpPr>
          <p:nvPr>
            <p:ph type="dt" sz="half" idx="10"/>
          </p:nvPr>
        </p:nvSpPr>
        <p:spPr/>
        <p:txBody>
          <a:bodyPr/>
          <a:lstStyle>
            <a:lvl1pPr>
              <a:defRPr/>
            </a:lvl1pPr>
          </a:lstStyle>
          <a:p>
            <a:pPr>
              <a:defRPr/>
            </a:pPr>
            <a:fld id="{4C8ED267-91EE-DF41-A16E-DFD49ECF4652}"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AF1088D2-83CE-6542-AC26-2A1709ECC3BD}"/>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9DA3ED80-510B-F14B-A606-E1E23CFAEBB2}"/>
              </a:ext>
            </a:extLst>
          </p:cNvPr>
          <p:cNvSpPr>
            <a:spLocks noGrp="1"/>
          </p:cNvSpPr>
          <p:nvPr>
            <p:ph type="sldNum" sz="quarter" idx="12"/>
          </p:nvPr>
        </p:nvSpPr>
        <p:spPr/>
        <p:txBody>
          <a:bodyPr/>
          <a:lstStyle>
            <a:lvl1pPr>
              <a:defRPr/>
            </a:lvl1pPr>
          </a:lstStyle>
          <a:p>
            <a:pPr>
              <a:defRPr/>
            </a:pPr>
            <a:fld id="{D12B4B34-424F-0040-99DC-FD07B1E0CC42}" type="slidenum">
              <a:rPr lang="it-IT" altLang="it-IT"/>
              <a:pPr>
                <a:defRPr/>
              </a:pPr>
              <a:t>‹N›</a:t>
            </a:fld>
            <a:endParaRPr lang="it-IT" altLang="it-IT"/>
          </a:p>
        </p:txBody>
      </p:sp>
    </p:spTree>
    <p:extLst>
      <p:ext uri="{BB962C8B-B14F-4D97-AF65-F5344CB8AC3E}">
        <p14:creationId xmlns:p14="http://schemas.microsoft.com/office/powerpoint/2010/main" val="196244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06382A-C8BF-7D48-94A9-F45A995DBE0A}"/>
              </a:ext>
            </a:extLst>
          </p:cNvPr>
          <p:cNvSpPr>
            <a:spLocks noGrp="1"/>
          </p:cNvSpPr>
          <p:nvPr>
            <p:ph type="dt" sz="half" idx="10"/>
          </p:nvPr>
        </p:nvSpPr>
        <p:spPr/>
        <p:txBody>
          <a:bodyPr/>
          <a:lstStyle>
            <a:lvl1pPr>
              <a:defRPr/>
            </a:lvl1pPr>
          </a:lstStyle>
          <a:p>
            <a:pPr>
              <a:defRPr/>
            </a:pPr>
            <a:fld id="{2EBEE8C0-9DCD-A941-829F-39B157E0DC6C}"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25A8791C-0804-8149-9EE9-D4B2DFBE788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0F8E639-A43F-BF47-9DA4-72698601C248}"/>
              </a:ext>
            </a:extLst>
          </p:cNvPr>
          <p:cNvSpPr>
            <a:spLocks noGrp="1"/>
          </p:cNvSpPr>
          <p:nvPr>
            <p:ph type="sldNum" sz="quarter" idx="12"/>
          </p:nvPr>
        </p:nvSpPr>
        <p:spPr/>
        <p:txBody>
          <a:bodyPr/>
          <a:lstStyle>
            <a:lvl1pPr>
              <a:defRPr/>
            </a:lvl1pPr>
          </a:lstStyle>
          <a:p>
            <a:pPr>
              <a:defRPr/>
            </a:pPr>
            <a:fld id="{1AA93DC2-A464-8E48-895B-B83D49999FF9}" type="slidenum">
              <a:rPr lang="it-IT" altLang="it-IT"/>
              <a:pPr>
                <a:defRPr/>
              </a:pPr>
              <a:t>‹N›</a:t>
            </a:fld>
            <a:endParaRPr lang="it-IT" altLang="it-IT"/>
          </a:p>
        </p:txBody>
      </p:sp>
    </p:spTree>
    <p:extLst>
      <p:ext uri="{BB962C8B-B14F-4D97-AF65-F5344CB8AC3E}">
        <p14:creationId xmlns:p14="http://schemas.microsoft.com/office/powerpoint/2010/main" val="16414409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433FE3-31FF-6E41-B833-CE1E6133E4CC}"/>
              </a:ext>
            </a:extLst>
          </p:cNvPr>
          <p:cNvSpPr>
            <a:spLocks noGrp="1"/>
          </p:cNvSpPr>
          <p:nvPr>
            <p:ph type="dt" sz="half" idx="10"/>
          </p:nvPr>
        </p:nvSpPr>
        <p:spPr/>
        <p:txBody>
          <a:bodyPr/>
          <a:lstStyle>
            <a:lvl1pPr>
              <a:defRPr/>
            </a:lvl1pPr>
          </a:lstStyle>
          <a:p>
            <a:pPr>
              <a:defRPr/>
            </a:pPr>
            <a:fld id="{C2FFCB10-DDCE-0D45-8832-6DAA8E182CB9}"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0BFF188-3863-014A-8245-B2ABDCC9219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2C946CC-C386-0C40-BB8B-FC0D37A51BEE}"/>
              </a:ext>
            </a:extLst>
          </p:cNvPr>
          <p:cNvSpPr>
            <a:spLocks noGrp="1"/>
          </p:cNvSpPr>
          <p:nvPr>
            <p:ph type="sldNum" sz="quarter" idx="12"/>
          </p:nvPr>
        </p:nvSpPr>
        <p:spPr/>
        <p:txBody>
          <a:bodyPr/>
          <a:lstStyle>
            <a:lvl1pPr>
              <a:defRPr/>
            </a:lvl1pPr>
          </a:lstStyle>
          <a:p>
            <a:pPr>
              <a:defRPr/>
            </a:pPr>
            <a:fld id="{4441FCF0-F024-4644-A3E6-BBA45E4FB43C}" type="slidenum">
              <a:rPr lang="it-IT" altLang="it-IT"/>
              <a:pPr>
                <a:defRPr/>
              </a:pPr>
              <a:t>‹N›</a:t>
            </a:fld>
            <a:endParaRPr lang="it-IT" altLang="it-IT"/>
          </a:p>
        </p:txBody>
      </p:sp>
    </p:spTree>
    <p:extLst>
      <p:ext uri="{BB962C8B-B14F-4D97-AF65-F5344CB8AC3E}">
        <p14:creationId xmlns:p14="http://schemas.microsoft.com/office/powerpoint/2010/main" val="11266014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721D71D-1CCE-9D4C-A4D2-681E79827EEF}"/>
              </a:ext>
            </a:extLst>
          </p:cNvPr>
          <p:cNvSpPr>
            <a:spLocks noGrp="1"/>
          </p:cNvSpPr>
          <p:nvPr>
            <p:ph type="dt" sz="half" idx="10"/>
          </p:nvPr>
        </p:nvSpPr>
        <p:spPr/>
        <p:txBody>
          <a:bodyPr/>
          <a:lstStyle>
            <a:lvl1pPr>
              <a:defRPr/>
            </a:lvl1pPr>
          </a:lstStyle>
          <a:p>
            <a:pPr>
              <a:defRPr/>
            </a:pPr>
            <a:fld id="{06FA61E2-6635-9B4E-96CA-F1239A45EBD5}"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AF0772D7-E73B-BA4B-829B-A218A5B3F1C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8A9ADB9-7FDB-E348-BDAE-0F83880CCCED}"/>
              </a:ext>
            </a:extLst>
          </p:cNvPr>
          <p:cNvSpPr>
            <a:spLocks noGrp="1"/>
          </p:cNvSpPr>
          <p:nvPr>
            <p:ph type="sldNum" sz="quarter" idx="12"/>
          </p:nvPr>
        </p:nvSpPr>
        <p:spPr/>
        <p:txBody>
          <a:bodyPr/>
          <a:lstStyle>
            <a:lvl1pPr>
              <a:defRPr/>
            </a:lvl1pPr>
          </a:lstStyle>
          <a:p>
            <a:pPr>
              <a:defRPr/>
            </a:pPr>
            <a:fld id="{3A71BC48-9C68-9E4C-BD75-61B0F2C51D2F}" type="slidenum">
              <a:rPr lang="it-IT" altLang="it-IT"/>
              <a:pPr>
                <a:defRPr/>
              </a:pPr>
              <a:t>‹N›</a:t>
            </a:fld>
            <a:endParaRPr lang="it-IT" altLang="it-IT"/>
          </a:p>
        </p:txBody>
      </p:sp>
    </p:spTree>
    <p:extLst>
      <p:ext uri="{BB962C8B-B14F-4D97-AF65-F5344CB8AC3E}">
        <p14:creationId xmlns:p14="http://schemas.microsoft.com/office/powerpoint/2010/main" val="39438747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12D3A0A-BE8A-4644-B089-233D97055839}"/>
              </a:ext>
            </a:extLst>
          </p:cNvPr>
          <p:cNvSpPr>
            <a:spLocks noGrp="1"/>
          </p:cNvSpPr>
          <p:nvPr>
            <p:ph type="dt" sz="half" idx="10"/>
          </p:nvPr>
        </p:nvSpPr>
        <p:spPr/>
        <p:txBody>
          <a:bodyPr/>
          <a:lstStyle>
            <a:lvl1pPr>
              <a:defRPr/>
            </a:lvl1pPr>
          </a:lstStyle>
          <a:p>
            <a:pPr>
              <a:defRPr/>
            </a:pPr>
            <a:fld id="{C5767420-5B80-D942-A1F4-0429D37B5B13}"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6A3CC9B6-0B09-9E48-8B95-71E0588CA6D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1D67696-3386-3A4F-97E8-03647B8A76FA}"/>
              </a:ext>
            </a:extLst>
          </p:cNvPr>
          <p:cNvSpPr>
            <a:spLocks noGrp="1"/>
          </p:cNvSpPr>
          <p:nvPr>
            <p:ph type="sldNum" sz="quarter" idx="12"/>
          </p:nvPr>
        </p:nvSpPr>
        <p:spPr/>
        <p:txBody>
          <a:bodyPr/>
          <a:lstStyle>
            <a:lvl1pPr>
              <a:defRPr/>
            </a:lvl1pPr>
          </a:lstStyle>
          <a:p>
            <a:pPr>
              <a:defRPr/>
            </a:pPr>
            <a:fld id="{783B9768-BB97-0E46-BBC1-ED8DC1EE70E0}" type="slidenum">
              <a:rPr lang="it-IT" altLang="it-IT"/>
              <a:pPr>
                <a:defRPr/>
              </a:pPr>
              <a:t>‹N›</a:t>
            </a:fld>
            <a:endParaRPr lang="it-IT" altLang="it-IT"/>
          </a:p>
        </p:txBody>
      </p:sp>
    </p:spTree>
    <p:extLst>
      <p:ext uri="{BB962C8B-B14F-4D97-AF65-F5344CB8AC3E}">
        <p14:creationId xmlns:p14="http://schemas.microsoft.com/office/powerpoint/2010/main" val="27976254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B1C48D53-9886-0941-9090-BE358B16F84F}"/>
              </a:ext>
            </a:extLst>
          </p:cNvPr>
          <p:cNvSpPr>
            <a:spLocks noGrp="1"/>
          </p:cNvSpPr>
          <p:nvPr>
            <p:ph type="dt" sz="half" idx="10"/>
          </p:nvPr>
        </p:nvSpPr>
        <p:spPr/>
        <p:txBody>
          <a:bodyPr/>
          <a:lstStyle>
            <a:lvl1pPr>
              <a:defRPr/>
            </a:lvl1pPr>
          </a:lstStyle>
          <a:p>
            <a:pPr>
              <a:defRPr/>
            </a:pPr>
            <a:fld id="{4F9DF78B-4359-F44A-9884-2BF4810FFAD0}"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2D2F02CA-0F44-B246-BC3B-91678CE40E0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38CB51E-44F2-7948-96F2-F10F584CA768}"/>
              </a:ext>
            </a:extLst>
          </p:cNvPr>
          <p:cNvSpPr>
            <a:spLocks noGrp="1"/>
          </p:cNvSpPr>
          <p:nvPr>
            <p:ph type="sldNum" sz="quarter" idx="12"/>
          </p:nvPr>
        </p:nvSpPr>
        <p:spPr/>
        <p:txBody>
          <a:bodyPr/>
          <a:lstStyle>
            <a:lvl1pPr>
              <a:defRPr/>
            </a:lvl1pPr>
          </a:lstStyle>
          <a:p>
            <a:pPr>
              <a:defRPr/>
            </a:pPr>
            <a:fld id="{A8137320-1D0A-3047-BA31-D887F59CD6B2}" type="slidenum">
              <a:rPr lang="it-IT" altLang="it-IT"/>
              <a:pPr>
                <a:defRPr/>
              </a:pPr>
              <a:t>‹N›</a:t>
            </a:fld>
            <a:endParaRPr lang="it-IT" altLang="it-IT"/>
          </a:p>
        </p:txBody>
      </p:sp>
    </p:spTree>
    <p:extLst>
      <p:ext uri="{BB962C8B-B14F-4D97-AF65-F5344CB8AC3E}">
        <p14:creationId xmlns:p14="http://schemas.microsoft.com/office/powerpoint/2010/main" val="31070615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CD4FF08-9D92-CC4E-8858-395C7B091866}"/>
              </a:ext>
            </a:extLst>
          </p:cNvPr>
          <p:cNvSpPr>
            <a:spLocks noGrp="1"/>
          </p:cNvSpPr>
          <p:nvPr>
            <p:ph type="dt" sz="half" idx="10"/>
          </p:nvPr>
        </p:nvSpPr>
        <p:spPr/>
        <p:txBody>
          <a:bodyPr/>
          <a:lstStyle>
            <a:lvl1pPr>
              <a:defRPr/>
            </a:lvl1pPr>
          </a:lstStyle>
          <a:p>
            <a:pPr>
              <a:defRPr/>
            </a:pPr>
            <a:fld id="{DFFB3F3E-F282-624E-B2C7-41D4E38483FD}"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3C0D3B36-A29B-9442-8282-9DFA8F1B547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289704D-DE4C-7441-ACDB-98DA04D66699}"/>
              </a:ext>
            </a:extLst>
          </p:cNvPr>
          <p:cNvSpPr>
            <a:spLocks noGrp="1"/>
          </p:cNvSpPr>
          <p:nvPr>
            <p:ph type="sldNum" sz="quarter" idx="12"/>
          </p:nvPr>
        </p:nvSpPr>
        <p:spPr/>
        <p:txBody>
          <a:bodyPr/>
          <a:lstStyle>
            <a:lvl1pPr>
              <a:defRPr/>
            </a:lvl1pPr>
          </a:lstStyle>
          <a:p>
            <a:pPr>
              <a:defRPr/>
            </a:pPr>
            <a:fld id="{7A6A4885-61A5-8841-A5CB-1124012021D4}" type="slidenum">
              <a:rPr lang="it-IT" altLang="it-IT"/>
              <a:pPr>
                <a:defRPr/>
              </a:pPr>
              <a:t>‹N›</a:t>
            </a:fld>
            <a:endParaRPr lang="it-IT" altLang="it-IT"/>
          </a:p>
        </p:txBody>
      </p:sp>
    </p:spTree>
    <p:extLst>
      <p:ext uri="{BB962C8B-B14F-4D97-AF65-F5344CB8AC3E}">
        <p14:creationId xmlns:p14="http://schemas.microsoft.com/office/powerpoint/2010/main" val="8279109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73A22832-FF1B-5640-9585-890DD553DEF3}"/>
              </a:ext>
            </a:extLst>
          </p:cNvPr>
          <p:cNvSpPr>
            <a:spLocks noGrp="1"/>
          </p:cNvSpPr>
          <p:nvPr>
            <p:ph type="dt" sz="half" idx="10"/>
          </p:nvPr>
        </p:nvSpPr>
        <p:spPr/>
        <p:txBody>
          <a:bodyPr/>
          <a:lstStyle>
            <a:lvl1pPr>
              <a:defRPr/>
            </a:lvl1pPr>
          </a:lstStyle>
          <a:p>
            <a:pPr>
              <a:defRPr/>
            </a:pPr>
            <a:fld id="{5F1CB0DA-6B75-4B42-8E32-B0922B66E579}"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037986D6-A514-E047-B0A6-EBA5297E66F0}"/>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3A1B8CF7-5534-424C-961B-CBCE5914573D}"/>
              </a:ext>
            </a:extLst>
          </p:cNvPr>
          <p:cNvSpPr>
            <a:spLocks noGrp="1"/>
          </p:cNvSpPr>
          <p:nvPr>
            <p:ph type="sldNum" sz="quarter" idx="12"/>
          </p:nvPr>
        </p:nvSpPr>
        <p:spPr/>
        <p:txBody>
          <a:bodyPr/>
          <a:lstStyle>
            <a:lvl1pPr>
              <a:defRPr/>
            </a:lvl1pPr>
          </a:lstStyle>
          <a:p>
            <a:pPr>
              <a:defRPr/>
            </a:pPr>
            <a:fld id="{C6985A17-4691-1C4D-9F1E-3D336A266C51}" type="slidenum">
              <a:rPr lang="it-IT" altLang="it-IT"/>
              <a:pPr>
                <a:defRPr/>
              </a:pPr>
              <a:t>‹N›</a:t>
            </a:fld>
            <a:endParaRPr lang="it-IT" altLang="it-IT"/>
          </a:p>
        </p:txBody>
      </p:sp>
    </p:spTree>
    <p:extLst>
      <p:ext uri="{BB962C8B-B14F-4D97-AF65-F5344CB8AC3E}">
        <p14:creationId xmlns:p14="http://schemas.microsoft.com/office/powerpoint/2010/main" val="3517579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1ED678FB-F3BF-754B-8CA0-1BB040F05DC6}"/>
              </a:ext>
            </a:extLst>
          </p:cNvPr>
          <p:cNvSpPr>
            <a:spLocks noGrp="1"/>
          </p:cNvSpPr>
          <p:nvPr>
            <p:ph type="dt" sz="half" idx="10"/>
          </p:nvPr>
        </p:nvSpPr>
        <p:spPr/>
        <p:txBody>
          <a:bodyPr/>
          <a:lstStyle>
            <a:lvl1pPr>
              <a:defRPr/>
            </a:lvl1pPr>
          </a:lstStyle>
          <a:p>
            <a:pPr>
              <a:defRPr/>
            </a:pPr>
            <a:fld id="{360B0C2B-5A08-FA40-A51A-8D2ADFA274F9}"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696A53B2-0893-D84C-B5C4-5BBFCE1AB47E}"/>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344F68F6-8B60-0E45-863B-230022181860}"/>
              </a:ext>
            </a:extLst>
          </p:cNvPr>
          <p:cNvSpPr>
            <a:spLocks noGrp="1"/>
          </p:cNvSpPr>
          <p:nvPr>
            <p:ph type="sldNum" sz="quarter" idx="12"/>
          </p:nvPr>
        </p:nvSpPr>
        <p:spPr/>
        <p:txBody>
          <a:bodyPr/>
          <a:lstStyle>
            <a:lvl1pPr>
              <a:defRPr/>
            </a:lvl1pPr>
          </a:lstStyle>
          <a:p>
            <a:fld id="{A418F17B-F610-1D43-B57F-33E4C9145A1F}" type="slidenum">
              <a:rPr lang="it-IT" altLang="it-IT"/>
              <a:pPr/>
              <a:t>‹N›</a:t>
            </a:fld>
            <a:endParaRPr lang="it-IT" altLang="it-IT"/>
          </a:p>
        </p:txBody>
      </p:sp>
    </p:spTree>
    <p:extLst>
      <p:ext uri="{BB962C8B-B14F-4D97-AF65-F5344CB8AC3E}">
        <p14:creationId xmlns:p14="http://schemas.microsoft.com/office/powerpoint/2010/main" val="30287073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08DD4CF0-23C6-2C42-90BD-E2024DF5B398}"/>
              </a:ext>
            </a:extLst>
          </p:cNvPr>
          <p:cNvSpPr>
            <a:spLocks noGrp="1"/>
          </p:cNvSpPr>
          <p:nvPr>
            <p:ph type="dt" sz="half" idx="10"/>
          </p:nvPr>
        </p:nvSpPr>
        <p:spPr/>
        <p:txBody>
          <a:bodyPr/>
          <a:lstStyle>
            <a:lvl1pPr>
              <a:defRPr/>
            </a:lvl1pPr>
          </a:lstStyle>
          <a:p>
            <a:pPr>
              <a:defRPr/>
            </a:pPr>
            <a:fld id="{F6D8873B-95BE-5C4E-8634-E88632264AAF}"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00A3A37F-56CE-0244-8FF1-001D8C0EC589}"/>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FAD9E046-B593-BE44-B96F-49E142D72F38}"/>
              </a:ext>
            </a:extLst>
          </p:cNvPr>
          <p:cNvSpPr>
            <a:spLocks noGrp="1"/>
          </p:cNvSpPr>
          <p:nvPr>
            <p:ph type="sldNum" sz="quarter" idx="12"/>
          </p:nvPr>
        </p:nvSpPr>
        <p:spPr/>
        <p:txBody>
          <a:bodyPr/>
          <a:lstStyle>
            <a:lvl1pPr>
              <a:defRPr/>
            </a:lvl1pPr>
          </a:lstStyle>
          <a:p>
            <a:pPr>
              <a:defRPr/>
            </a:pPr>
            <a:fld id="{82C3FBB1-41AE-5742-8AEF-9DCA6A761B8A}" type="slidenum">
              <a:rPr lang="it-IT" altLang="it-IT"/>
              <a:pPr>
                <a:defRPr/>
              </a:pPr>
              <a:t>‹N›</a:t>
            </a:fld>
            <a:endParaRPr lang="it-IT" altLang="it-IT"/>
          </a:p>
        </p:txBody>
      </p:sp>
    </p:spTree>
    <p:extLst>
      <p:ext uri="{BB962C8B-B14F-4D97-AF65-F5344CB8AC3E}">
        <p14:creationId xmlns:p14="http://schemas.microsoft.com/office/powerpoint/2010/main" val="27214667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2F22199-3D5E-914B-9AF5-5AFEAEC7AF47}"/>
              </a:ext>
            </a:extLst>
          </p:cNvPr>
          <p:cNvSpPr>
            <a:spLocks noGrp="1"/>
          </p:cNvSpPr>
          <p:nvPr>
            <p:ph type="dt" sz="half" idx="10"/>
          </p:nvPr>
        </p:nvSpPr>
        <p:spPr/>
        <p:txBody>
          <a:bodyPr/>
          <a:lstStyle>
            <a:lvl1pPr>
              <a:defRPr/>
            </a:lvl1pPr>
          </a:lstStyle>
          <a:p>
            <a:pPr>
              <a:defRPr/>
            </a:pPr>
            <a:fld id="{585496F0-4667-3046-B2AA-B9A8949B8B0F}"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1579FE20-0882-5748-B033-DBC71393135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D3273FDE-2453-E846-BDDB-68B2C34F6A25}"/>
              </a:ext>
            </a:extLst>
          </p:cNvPr>
          <p:cNvSpPr>
            <a:spLocks noGrp="1"/>
          </p:cNvSpPr>
          <p:nvPr>
            <p:ph type="sldNum" sz="quarter" idx="12"/>
          </p:nvPr>
        </p:nvSpPr>
        <p:spPr/>
        <p:txBody>
          <a:bodyPr/>
          <a:lstStyle>
            <a:lvl1pPr>
              <a:defRPr/>
            </a:lvl1pPr>
          </a:lstStyle>
          <a:p>
            <a:pPr>
              <a:defRPr/>
            </a:pPr>
            <a:fld id="{69C94929-29AB-784E-94DD-C5D71B4D18AD}" type="slidenum">
              <a:rPr lang="it-IT" altLang="it-IT"/>
              <a:pPr>
                <a:defRPr/>
              </a:pPr>
              <a:t>‹N›</a:t>
            </a:fld>
            <a:endParaRPr lang="it-IT" altLang="it-IT"/>
          </a:p>
        </p:txBody>
      </p:sp>
    </p:spTree>
    <p:extLst>
      <p:ext uri="{BB962C8B-B14F-4D97-AF65-F5344CB8AC3E}">
        <p14:creationId xmlns:p14="http://schemas.microsoft.com/office/powerpoint/2010/main" val="34851553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1F88F1CE-7218-D74F-AD54-0B2822D69A33}"/>
              </a:ext>
            </a:extLst>
          </p:cNvPr>
          <p:cNvSpPr>
            <a:spLocks noGrp="1"/>
          </p:cNvSpPr>
          <p:nvPr>
            <p:ph type="dt" sz="half" idx="10"/>
          </p:nvPr>
        </p:nvSpPr>
        <p:spPr/>
        <p:txBody>
          <a:bodyPr/>
          <a:lstStyle>
            <a:lvl1pPr>
              <a:defRPr/>
            </a:lvl1pPr>
          </a:lstStyle>
          <a:p>
            <a:pPr>
              <a:defRPr/>
            </a:pPr>
            <a:fld id="{107EEFD7-557D-5649-A2D1-87347E5AA249}"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EEF7A21F-5163-8041-A3F3-4F025B699FF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345E8E2-FB99-D646-B2A5-BBDD6CD99D07}"/>
              </a:ext>
            </a:extLst>
          </p:cNvPr>
          <p:cNvSpPr>
            <a:spLocks noGrp="1"/>
          </p:cNvSpPr>
          <p:nvPr>
            <p:ph type="sldNum" sz="quarter" idx="12"/>
          </p:nvPr>
        </p:nvSpPr>
        <p:spPr/>
        <p:txBody>
          <a:bodyPr/>
          <a:lstStyle>
            <a:lvl1pPr>
              <a:defRPr/>
            </a:lvl1pPr>
          </a:lstStyle>
          <a:p>
            <a:pPr>
              <a:defRPr/>
            </a:pPr>
            <a:fld id="{967C9C92-D6EC-4F42-BD47-EA65345D9059}" type="slidenum">
              <a:rPr lang="it-IT" altLang="it-IT"/>
              <a:pPr>
                <a:defRPr/>
              </a:pPr>
              <a:t>‹N›</a:t>
            </a:fld>
            <a:endParaRPr lang="it-IT" altLang="it-IT"/>
          </a:p>
        </p:txBody>
      </p:sp>
    </p:spTree>
    <p:extLst>
      <p:ext uri="{BB962C8B-B14F-4D97-AF65-F5344CB8AC3E}">
        <p14:creationId xmlns:p14="http://schemas.microsoft.com/office/powerpoint/2010/main" val="3993855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6B95C15-6F24-B84A-8BF8-4700F4F78810}"/>
              </a:ext>
            </a:extLst>
          </p:cNvPr>
          <p:cNvSpPr>
            <a:spLocks noGrp="1"/>
          </p:cNvSpPr>
          <p:nvPr>
            <p:ph type="dt" sz="half" idx="10"/>
          </p:nvPr>
        </p:nvSpPr>
        <p:spPr/>
        <p:txBody>
          <a:bodyPr/>
          <a:lstStyle>
            <a:lvl1pPr>
              <a:defRPr/>
            </a:lvl1pPr>
          </a:lstStyle>
          <a:p>
            <a:pPr>
              <a:defRPr/>
            </a:pPr>
            <a:fld id="{938083E9-2D41-1448-A3DA-D783E35561BA}"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B8616B58-892F-C546-AAFC-C6C007DACC2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F3DB8BB-18A1-1345-80BC-68AD678C1EE0}"/>
              </a:ext>
            </a:extLst>
          </p:cNvPr>
          <p:cNvSpPr>
            <a:spLocks noGrp="1"/>
          </p:cNvSpPr>
          <p:nvPr>
            <p:ph type="sldNum" sz="quarter" idx="12"/>
          </p:nvPr>
        </p:nvSpPr>
        <p:spPr/>
        <p:txBody>
          <a:bodyPr/>
          <a:lstStyle>
            <a:lvl1pPr>
              <a:defRPr/>
            </a:lvl1pPr>
          </a:lstStyle>
          <a:p>
            <a:pPr>
              <a:defRPr/>
            </a:pPr>
            <a:fld id="{C3AAD25A-802D-FE46-B2C3-A19C8F563ECB}" type="slidenum">
              <a:rPr lang="it-IT" altLang="it-IT"/>
              <a:pPr>
                <a:defRPr/>
              </a:pPr>
              <a:t>‹N›</a:t>
            </a:fld>
            <a:endParaRPr lang="it-IT" altLang="it-IT"/>
          </a:p>
        </p:txBody>
      </p:sp>
    </p:spTree>
    <p:extLst>
      <p:ext uri="{BB962C8B-B14F-4D97-AF65-F5344CB8AC3E}">
        <p14:creationId xmlns:p14="http://schemas.microsoft.com/office/powerpoint/2010/main" val="18147055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101860-F1E8-7C4A-8E52-F036187219E0}"/>
              </a:ext>
            </a:extLst>
          </p:cNvPr>
          <p:cNvSpPr>
            <a:spLocks noGrp="1"/>
          </p:cNvSpPr>
          <p:nvPr>
            <p:ph type="dt" sz="half" idx="10"/>
          </p:nvPr>
        </p:nvSpPr>
        <p:spPr/>
        <p:txBody>
          <a:bodyPr/>
          <a:lstStyle>
            <a:lvl1pPr>
              <a:defRPr/>
            </a:lvl1pPr>
          </a:lstStyle>
          <a:p>
            <a:pPr>
              <a:defRPr/>
            </a:pPr>
            <a:fld id="{8898F446-0562-1046-A0F9-A02931BB00B7}"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0E0D8483-EA1C-2141-9976-4AA455670B5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A76745B-5763-1644-AFDF-C0B434DC76A6}"/>
              </a:ext>
            </a:extLst>
          </p:cNvPr>
          <p:cNvSpPr>
            <a:spLocks noGrp="1"/>
          </p:cNvSpPr>
          <p:nvPr>
            <p:ph type="sldNum" sz="quarter" idx="12"/>
          </p:nvPr>
        </p:nvSpPr>
        <p:spPr/>
        <p:txBody>
          <a:bodyPr/>
          <a:lstStyle>
            <a:lvl1pPr>
              <a:defRPr/>
            </a:lvl1pPr>
          </a:lstStyle>
          <a:p>
            <a:pPr>
              <a:defRPr/>
            </a:pPr>
            <a:fld id="{BAD3D631-0F70-6942-A4AE-9ADA46CB5941}" type="slidenum">
              <a:rPr lang="it-IT" altLang="it-IT"/>
              <a:pPr>
                <a:defRPr/>
              </a:pPr>
              <a:t>‹N›</a:t>
            </a:fld>
            <a:endParaRPr lang="it-IT" altLang="it-IT"/>
          </a:p>
        </p:txBody>
      </p:sp>
    </p:spTree>
    <p:extLst>
      <p:ext uri="{BB962C8B-B14F-4D97-AF65-F5344CB8AC3E}">
        <p14:creationId xmlns:p14="http://schemas.microsoft.com/office/powerpoint/2010/main" val="31498487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01F1EA-80DA-8C41-AE25-84C0ED928DBB}"/>
              </a:ext>
            </a:extLst>
          </p:cNvPr>
          <p:cNvSpPr>
            <a:spLocks noGrp="1"/>
          </p:cNvSpPr>
          <p:nvPr>
            <p:ph type="dt" sz="half" idx="10"/>
          </p:nvPr>
        </p:nvSpPr>
        <p:spPr/>
        <p:txBody>
          <a:bodyPr/>
          <a:lstStyle>
            <a:lvl1pPr>
              <a:defRPr/>
            </a:lvl1pPr>
          </a:lstStyle>
          <a:p>
            <a:pPr>
              <a:defRPr/>
            </a:pPr>
            <a:fld id="{6C8FF0F3-9370-BC44-8B7C-5102FDFAE564}"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09D20658-ADF8-6F48-80A1-D4C88145AE9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A5EB0DE-8E55-DA45-A387-E333CB001197}"/>
              </a:ext>
            </a:extLst>
          </p:cNvPr>
          <p:cNvSpPr>
            <a:spLocks noGrp="1"/>
          </p:cNvSpPr>
          <p:nvPr>
            <p:ph type="sldNum" sz="quarter" idx="12"/>
          </p:nvPr>
        </p:nvSpPr>
        <p:spPr/>
        <p:txBody>
          <a:bodyPr/>
          <a:lstStyle>
            <a:lvl1pPr>
              <a:defRPr/>
            </a:lvl1pPr>
          </a:lstStyle>
          <a:p>
            <a:pPr>
              <a:defRPr/>
            </a:pPr>
            <a:fld id="{866DD16D-D2B7-6642-99F6-C031F2B4845A}" type="slidenum">
              <a:rPr lang="it-IT" altLang="it-IT"/>
              <a:pPr>
                <a:defRPr/>
              </a:pPr>
              <a:t>‹N›</a:t>
            </a:fld>
            <a:endParaRPr lang="it-IT" altLang="it-IT"/>
          </a:p>
        </p:txBody>
      </p:sp>
    </p:spTree>
    <p:extLst>
      <p:ext uri="{BB962C8B-B14F-4D97-AF65-F5344CB8AC3E}">
        <p14:creationId xmlns:p14="http://schemas.microsoft.com/office/powerpoint/2010/main" val="293926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0D9661FC-1771-D344-90C7-4C56EBAC5EA5}"/>
              </a:ext>
            </a:extLst>
          </p:cNvPr>
          <p:cNvSpPr>
            <a:spLocks noGrp="1"/>
          </p:cNvSpPr>
          <p:nvPr>
            <p:ph type="dt" sz="half" idx="10"/>
          </p:nvPr>
        </p:nvSpPr>
        <p:spPr/>
        <p:txBody>
          <a:bodyPr/>
          <a:lstStyle>
            <a:lvl1pPr>
              <a:defRPr/>
            </a:lvl1pPr>
          </a:lstStyle>
          <a:p>
            <a:pPr>
              <a:defRPr/>
            </a:pPr>
            <a:fld id="{F99501BF-102F-0F4C-8DA5-593C3238F7C1}"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8B373897-53E1-3F45-82C3-09A92F0821F9}"/>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EFDD9E2D-FBA5-394F-A1DC-88FFC5511582}"/>
              </a:ext>
            </a:extLst>
          </p:cNvPr>
          <p:cNvSpPr>
            <a:spLocks noGrp="1"/>
          </p:cNvSpPr>
          <p:nvPr>
            <p:ph type="sldNum" sz="quarter" idx="12"/>
          </p:nvPr>
        </p:nvSpPr>
        <p:spPr/>
        <p:txBody>
          <a:bodyPr/>
          <a:lstStyle>
            <a:lvl1pPr>
              <a:defRPr/>
            </a:lvl1pPr>
          </a:lstStyle>
          <a:p>
            <a:fld id="{5B063D38-8352-A146-A62B-C264854F802B}" type="slidenum">
              <a:rPr lang="it-IT" altLang="it-IT"/>
              <a:pPr/>
              <a:t>‹N›</a:t>
            </a:fld>
            <a:endParaRPr lang="it-IT" altLang="it-IT"/>
          </a:p>
        </p:txBody>
      </p:sp>
    </p:spTree>
    <p:extLst>
      <p:ext uri="{BB962C8B-B14F-4D97-AF65-F5344CB8AC3E}">
        <p14:creationId xmlns:p14="http://schemas.microsoft.com/office/powerpoint/2010/main" val="2081201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52F505B-A7FD-2B4C-95DE-F80E35EF3F46}"/>
              </a:ext>
            </a:extLst>
          </p:cNvPr>
          <p:cNvSpPr>
            <a:spLocks noGrp="1"/>
          </p:cNvSpPr>
          <p:nvPr>
            <p:ph type="dt" sz="half" idx="10"/>
          </p:nvPr>
        </p:nvSpPr>
        <p:spPr/>
        <p:txBody>
          <a:bodyPr/>
          <a:lstStyle>
            <a:lvl1pPr>
              <a:defRPr/>
            </a:lvl1pPr>
          </a:lstStyle>
          <a:p>
            <a:pPr>
              <a:defRPr/>
            </a:pPr>
            <a:fld id="{A2974021-49C6-C943-96C6-40223E0FA036}"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C704D485-C2F4-E042-8054-AB64176F1555}"/>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A715B9B8-F4CF-A74B-BE2D-7886CBF1363A}"/>
              </a:ext>
            </a:extLst>
          </p:cNvPr>
          <p:cNvSpPr>
            <a:spLocks noGrp="1"/>
          </p:cNvSpPr>
          <p:nvPr>
            <p:ph type="sldNum" sz="quarter" idx="12"/>
          </p:nvPr>
        </p:nvSpPr>
        <p:spPr/>
        <p:txBody>
          <a:bodyPr/>
          <a:lstStyle>
            <a:lvl1pPr>
              <a:defRPr/>
            </a:lvl1pPr>
          </a:lstStyle>
          <a:p>
            <a:fld id="{D9E242B2-A3E8-6F45-BD49-846253F286B1}" type="slidenum">
              <a:rPr lang="it-IT" altLang="it-IT"/>
              <a:pPr/>
              <a:t>‹N›</a:t>
            </a:fld>
            <a:endParaRPr lang="it-IT" altLang="it-IT"/>
          </a:p>
        </p:txBody>
      </p:sp>
    </p:spTree>
    <p:extLst>
      <p:ext uri="{BB962C8B-B14F-4D97-AF65-F5344CB8AC3E}">
        <p14:creationId xmlns:p14="http://schemas.microsoft.com/office/powerpoint/2010/main" val="576959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7A8F6C61-AAE0-CD4A-BC6C-4B8302ED5D24}"/>
              </a:ext>
            </a:extLst>
          </p:cNvPr>
          <p:cNvSpPr>
            <a:spLocks noGrp="1"/>
          </p:cNvSpPr>
          <p:nvPr>
            <p:ph type="dt" sz="half" idx="10"/>
          </p:nvPr>
        </p:nvSpPr>
        <p:spPr/>
        <p:txBody>
          <a:bodyPr/>
          <a:lstStyle>
            <a:lvl1pPr>
              <a:defRPr/>
            </a:lvl1pPr>
          </a:lstStyle>
          <a:p>
            <a:pPr>
              <a:defRPr/>
            </a:pPr>
            <a:fld id="{192CE503-3907-C443-BD87-6F347A3E368B}"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6026FB51-B0F7-A54C-A836-2749605EEF2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6B89F2F-CA92-9D4B-BCB6-1477630A7139}"/>
              </a:ext>
            </a:extLst>
          </p:cNvPr>
          <p:cNvSpPr>
            <a:spLocks noGrp="1"/>
          </p:cNvSpPr>
          <p:nvPr>
            <p:ph type="sldNum" sz="quarter" idx="12"/>
          </p:nvPr>
        </p:nvSpPr>
        <p:spPr/>
        <p:txBody>
          <a:bodyPr/>
          <a:lstStyle>
            <a:lvl1pPr>
              <a:defRPr/>
            </a:lvl1pPr>
          </a:lstStyle>
          <a:p>
            <a:fld id="{549E570D-4D81-A349-97F7-F9DBED320BD4}" type="slidenum">
              <a:rPr lang="it-IT" altLang="it-IT"/>
              <a:pPr/>
              <a:t>‹N›</a:t>
            </a:fld>
            <a:endParaRPr lang="it-IT" altLang="it-IT"/>
          </a:p>
        </p:txBody>
      </p:sp>
    </p:spTree>
    <p:extLst>
      <p:ext uri="{BB962C8B-B14F-4D97-AF65-F5344CB8AC3E}">
        <p14:creationId xmlns:p14="http://schemas.microsoft.com/office/powerpoint/2010/main" val="258733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118606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6DFB6652-C236-3A46-84E0-D64A48E07218}"/>
              </a:ext>
            </a:extLst>
          </p:cNvPr>
          <p:cNvSpPr>
            <a:spLocks noGrp="1"/>
          </p:cNvSpPr>
          <p:nvPr>
            <p:ph type="dt" sz="half" idx="10"/>
          </p:nvPr>
        </p:nvSpPr>
        <p:spPr/>
        <p:txBody>
          <a:bodyPr/>
          <a:lstStyle>
            <a:lvl1pPr>
              <a:defRPr/>
            </a:lvl1pPr>
          </a:lstStyle>
          <a:p>
            <a:pPr>
              <a:defRPr/>
            </a:pPr>
            <a:fld id="{AA14A4D1-74D7-A04A-8005-B54A2D34E3D0}"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700D66DF-41EB-CC4B-B2CE-0A65755B905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39D1C4F7-0318-C244-B636-F100D9A4215D}"/>
              </a:ext>
            </a:extLst>
          </p:cNvPr>
          <p:cNvSpPr>
            <a:spLocks noGrp="1"/>
          </p:cNvSpPr>
          <p:nvPr>
            <p:ph type="sldNum" sz="quarter" idx="12"/>
          </p:nvPr>
        </p:nvSpPr>
        <p:spPr/>
        <p:txBody>
          <a:bodyPr/>
          <a:lstStyle>
            <a:lvl1pPr>
              <a:defRPr/>
            </a:lvl1pPr>
          </a:lstStyle>
          <a:p>
            <a:fld id="{AFE66533-AC69-2043-A5DA-16C93E6E51CD}" type="slidenum">
              <a:rPr lang="it-IT" altLang="it-IT"/>
              <a:pPr/>
              <a:t>‹N›</a:t>
            </a:fld>
            <a:endParaRPr lang="it-IT" altLang="it-IT"/>
          </a:p>
        </p:txBody>
      </p:sp>
    </p:spTree>
    <p:extLst>
      <p:ext uri="{BB962C8B-B14F-4D97-AF65-F5344CB8AC3E}">
        <p14:creationId xmlns:p14="http://schemas.microsoft.com/office/powerpoint/2010/main" val="134860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59FC27-7B17-2945-B46E-EA6D1E208C55}"/>
              </a:ext>
            </a:extLst>
          </p:cNvPr>
          <p:cNvSpPr>
            <a:spLocks noGrp="1"/>
          </p:cNvSpPr>
          <p:nvPr>
            <p:ph type="dt" sz="half" idx="10"/>
          </p:nvPr>
        </p:nvSpPr>
        <p:spPr/>
        <p:txBody>
          <a:bodyPr/>
          <a:lstStyle>
            <a:lvl1pPr>
              <a:defRPr/>
            </a:lvl1pPr>
          </a:lstStyle>
          <a:p>
            <a:pPr>
              <a:defRPr/>
            </a:pPr>
            <a:fld id="{B6ABDBA0-0FED-E84B-ACAD-55B589B28BCC}"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AABCF4BC-F888-FC46-AB12-129CF54C398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96BE8B6-06A9-C04E-BC0A-6E4758229BCC}"/>
              </a:ext>
            </a:extLst>
          </p:cNvPr>
          <p:cNvSpPr>
            <a:spLocks noGrp="1"/>
          </p:cNvSpPr>
          <p:nvPr>
            <p:ph type="sldNum" sz="quarter" idx="12"/>
          </p:nvPr>
        </p:nvSpPr>
        <p:spPr/>
        <p:txBody>
          <a:bodyPr/>
          <a:lstStyle>
            <a:lvl1pPr>
              <a:defRPr/>
            </a:lvl1pPr>
          </a:lstStyle>
          <a:p>
            <a:fld id="{E7CE2E26-8DD0-B94F-9527-02754BA36016}" type="slidenum">
              <a:rPr lang="it-IT" altLang="it-IT"/>
              <a:pPr/>
              <a:t>‹N›</a:t>
            </a:fld>
            <a:endParaRPr lang="it-IT" altLang="it-IT"/>
          </a:p>
        </p:txBody>
      </p:sp>
    </p:spTree>
    <p:extLst>
      <p:ext uri="{BB962C8B-B14F-4D97-AF65-F5344CB8AC3E}">
        <p14:creationId xmlns:p14="http://schemas.microsoft.com/office/powerpoint/2010/main" val="1424253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C46D57A-F6F8-8A45-A4AB-391CBCEBC934}"/>
              </a:ext>
            </a:extLst>
          </p:cNvPr>
          <p:cNvSpPr>
            <a:spLocks noGrp="1"/>
          </p:cNvSpPr>
          <p:nvPr>
            <p:ph type="dt" sz="half" idx="10"/>
          </p:nvPr>
        </p:nvSpPr>
        <p:spPr/>
        <p:txBody>
          <a:bodyPr/>
          <a:lstStyle>
            <a:lvl1pPr>
              <a:defRPr/>
            </a:lvl1pPr>
          </a:lstStyle>
          <a:p>
            <a:pPr>
              <a:defRPr/>
            </a:pPr>
            <a:fld id="{A2C2CE71-2D7C-2F46-B514-1CB5EFCE728A}"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7BE65D35-21DE-2E45-9153-8B8EF5852CA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7EEAC02-5CB9-5F40-AF99-D16523897E4D}"/>
              </a:ext>
            </a:extLst>
          </p:cNvPr>
          <p:cNvSpPr>
            <a:spLocks noGrp="1"/>
          </p:cNvSpPr>
          <p:nvPr>
            <p:ph type="sldNum" sz="quarter" idx="12"/>
          </p:nvPr>
        </p:nvSpPr>
        <p:spPr/>
        <p:txBody>
          <a:bodyPr/>
          <a:lstStyle>
            <a:lvl1pPr>
              <a:defRPr/>
            </a:lvl1pPr>
          </a:lstStyle>
          <a:p>
            <a:fld id="{A4E9B73B-E34D-3049-AF5F-EF4040814B77}" type="slidenum">
              <a:rPr lang="it-IT" altLang="it-IT"/>
              <a:pPr/>
              <a:t>‹N›</a:t>
            </a:fld>
            <a:endParaRPr lang="it-IT" altLang="it-IT"/>
          </a:p>
        </p:txBody>
      </p:sp>
    </p:spTree>
    <p:extLst>
      <p:ext uri="{BB962C8B-B14F-4D97-AF65-F5344CB8AC3E}">
        <p14:creationId xmlns:p14="http://schemas.microsoft.com/office/powerpoint/2010/main" val="1931073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986058D2-1045-4130-9EB5-FA5C8CD9B948}" type="datetimeFigureOut">
              <a:rPr lang="it-IT">
                <a:solidFill>
                  <a:prstClr val="black">
                    <a:tint val="75000"/>
                  </a:prstClr>
                </a:solidFill>
              </a:rPr>
              <a:pPr>
                <a:defRPr/>
              </a:pPr>
              <a:t>27/05/19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753ED38-E6E9-40D1-A3E9-69C13011CA65}" type="slidenum">
              <a:rPr lang="it-IT" altLang="it-IT"/>
              <a:pPr>
                <a:defRPr/>
              </a:pPr>
              <a:t>‹N›</a:t>
            </a:fld>
            <a:endParaRPr lang="it-IT" altLang="it-IT"/>
          </a:p>
        </p:txBody>
      </p:sp>
    </p:spTree>
    <p:extLst>
      <p:ext uri="{BB962C8B-B14F-4D97-AF65-F5344CB8AC3E}">
        <p14:creationId xmlns:p14="http://schemas.microsoft.com/office/powerpoint/2010/main" val="3174404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B5FAEB7-AEF6-402A-A2B6-18DF85410B25}" type="datetimeFigureOut">
              <a:rPr lang="it-IT">
                <a:solidFill>
                  <a:prstClr val="black">
                    <a:tint val="75000"/>
                  </a:prstClr>
                </a:solidFill>
              </a:rPr>
              <a:pPr>
                <a:defRPr/>
              </a:pPr>
              <a:t>27/05/19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D565AD0-F428-4C7B-A6F4-C32EF8FA5B23}" type="slidenum">
              <a:rPr lang="it-IT" altLang="it-IT"/>
              <a:pPr>
                <a:defRPr/>
              </a:pPr>
              <a:t>‹N›</a:t>
            </a:fld>
            <a:endParaRPr lang="it-IT" altLang="it-IT"/>
          </a:p>
        </p:txBody>
      </p:sp>
    </p:spTree>
    <p:extLst>
      <p:ext uri="{BB962C8B-B14F-4D97-AF65-F5344CB8AC3E}">
        <p14:creationId xmlns:p14="http://schemas.microsoft.com/office/powerpoint/2010/main" val="255515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D898A32-1B13-4310-8001-1B8B4144DA7A}" type="datetimeFigureOut">
              <a:rPr lang="it-IT">
                <a:solidFill>
                  <a:prstClr val="black">
                    <a:tint val="75000"/>
                  </a:prstClr>
                </a:solidFill>
              </a:rPr>
              <a:pPr>
                <a:defRPr/>
              </a:pPr>
              <a:t>27/05/19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CB02822-62A1-439D-8D5F-427B78ACD323}" type="slidenum">
              <a:rPr lang="it-IT" altLang="it-IT"/>
              <a:pPr>
                <a:defRPr/>
              </a:pPr>
              <a:t>‹N›</a:t>
            </a:fld>
            <a:endParaRPr lang="it-IT" altLang="it-IT"/>
          </a:p>
        </p:txBody>
      </p:sp>
    </p:spTree>
    <p:extLst>
      <p:ext uri="{BB962C8B-B14F-4D97-AF65-F5344CB8AC3E}">
        <p14:creationId xmlns:p14="http://schemas.microsoft.com/office/powerpoint/2010/main" val="2571711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270F05D8-B76B-4BCD-A62B-82617A009414}" type="datetimeFigureOut">
              <a:rPr lang="it-IT">
                <a:solidFill>
                  <a:prstClr val="black">
                    <a:tint val="75000"/>
                  </a:prstClr>
                </a:solidFill>
              </a:rPr>
              <a:pPr>
                <a:defRPr/>
              </a:pPr>
              <a:t>27/05/19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4327514-594A-45DC-A948-887802454993}" type="slidenum">
              <a:rPr lang="it-IT" altLang="it-IT"/>
              <a:pPr>
                <a:defRPr/>
              </a:pPr>
              <a:t>‹N›</a:t>
            </a:fld>
            <a:endParaRPr lang="it-IT" altLang="it-IT"/>
          </a:p>
        </p:txBody>
      </p:sp>
    </p:spTree>
    <p:extLst>
      <p:ext uri="{BB962C8B-B14F-4D97-AF65-F5344CB8AC3E}">
        <p14:creationId xmlns:p14="http://schemas.microsoft.com/office/powerpoint/2010/main" val="2878197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4FED275C-A1B9-466C-B9B6-6895DE8BFB20}" type="datetimeFigureOut">
              <a:rPr lang="it-IT">
                <a:solidFill>
                  <a:prstClr val="black">
                    <a:tint val="75000"/>
                  </a:prstClr>
                </a:solidFill>
              </a:rPr>
              <a:pPr>
                <a:defRPr/>
              </a:pPr>
              <a:t>27/05/19</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9781CF6A-95AB-4742-8121-6AB5EF094F66}" type="slidenum">
              <a:rPr lang="it-IT" altLang="it-IT"/>
              <a:pPr>
                <a:defRPr/>
              </a:pPr>
              <a:t>‹N›</a:t>
            </a:fld>
            <a:endParaRPr lang="it-IT" altLang="it-IT"/>
          </a:p>
        </p:txBody>
      </p:sp>
    </p:spTree>
    <p:extLst>
      <p:ext uri="{BB962C8B-B14F-4D97-AF65-F5344CB8AC3E}">
        <p14:creationId xmlns:p14="http://schemas.microsoft.com/office/powerpoint/2010/main" val="2430903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6914750C-F861-4F21-9BC2-370A8563BD51}" type="datetimeFigureOut">
              <a:rPr lang="it-IT">
                <a:solidFill>
                  <a:prstClr val="black">
                    <a:tint val="75000"/>
                  </a:prstClr>
                </a:solidFill>
              </a:rPr>
              <a:pPr>
                <a:defRPr/>
              </a:pPr>
              <a:t>27/05/19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8C960FA8-3B7A-4560-9A62-2CEF103A5E70}" type="slidenum">
              <a:rPr lang="it-IT" altLang="it-IT"/>
              <a:pPr>
                <a:defRPr/>
              </a:pPr>
              <a:t>‹N›</a:t>
            </a:fld>
            <a:endParaRPr lang="it-IT" altLang="it-IT"/>
          </a:p>
        </p:txBody>
      </p:sp>
    </p:spTree>
    <p:extLst>
      <p:ext uri="{BB962C8B-B14F-4D97-AF65-F5344CB8AC3E}">
        <p14:creationId xmlns:p14="http://schemas.microsoft.com/office/powerpoint/2010/main" val="1746932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A69D7E8-A005-4109-B4E7-25628479D950}" type="datetimeFigureOut">
              <a:rPr lang="it-IT">
                <a:solidFill>
                  <a:prstClr val="black">
                    <a:tint val="75000"/>
                  </a:prstClr>
                </a:solidFill>
              </a:rPr>
              <a:pPr>
                <a:defRPr/>
              </a:pPr>
              <a:t>27/05/19</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01242ADE-8F58-4468-88A9-71B92C2CA894}" type="slidenum">
              <a:rPr lang="it-IT" altLang="it-IT"/>
              <a:pPr>
                <a:defRPr/>
              </a:pPr>
              <a:t>‹N›</a:t>
            </a:fld>
            <a:endParaRPr lang="it-IT" altLang="it-IT"/>
          </a:p>
        </p:txBody>
      </p:sp>
    </p:spTree>
    <p:extLst>
      <p:ext uri="{BB962C8B-B14F-4D97-AF65-F5344CB8AC3E}">
        <p14:creationId xmlns:p14="http://schemas.microsoft.com/office/powerpoint/2010/main" val="1320782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013251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46A7DFF-2583-48BF-91ED-5EB86C8EAF70}" type="datetimeFigureOut">
              <a:rPr lang="it-IT">
                <a:solidFill>
                  <a:prstClr val="black">
                    <a:tint val="75000"/>
                  </a:prstClr>
                </a:solidFill>
              </a:rPr>
              <a:pPr>
                <a:defRPr/>
              </a:pPr>
              <a:t>27/05/19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FA1E32EB-ADB9-4031-A4B6-002607EB64F2}" type="slidenum">
              <a:rPr lang="it-IT" altLang="it-IT"/>
              <a:pPr>
                <a:defRPr/>
              </a:pPr>
              <a:t>‹N›</a:t>
            </a:fld>
            <a:endParaRPr lang="it-IT" altLang="it-IT"/>
          </a:p>
        </p:txBody>
      </p:sp>
    </p:spTree>
    <p:extLst>
      <p:ext uri="{BB962C8B-B14F-4D97-AF65-F5344CB8AC3E}">
        <p14:creationId xmlns:p14="http://schemas.microsoft.com/office/powerpoint/2010/main" val="3167389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3EC4B8B-A390-484D-B6DC-F62F64153FEE}" type="datetimeFigureOut">
              <a:rPr lang="it-IT">
                <a:solidFill>
                  <a:prstClr val="black">
                    <a:tint val="75000"/>
                  </a:prstClr>
                </a:solidFill>
              </a:rPr>
              <a:pPr>
                <a:defRPr/>
              </a:pPr>
              <a:t>27/05/19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43E9E34-356E-4FEE-95C0-63BFF2DF4827}" type="slidenum">
              <a:rPr lang="it-IT" altLang="it-IT"/>
              <a:pPr>
                <a:defRPr/>
              </a:pPr>
              <a:t>‹N›</a:t>
            </a:fld>
            <a:endParaRPr lang="it-IT" altLang="it-IT"/>
          </a:p>
        </p:txBody>
      </p:sp>
    </p:spTree>
    <p:extLst>
      <p:ext uri="{BB962C8B-B14F-4D97-AF65-F5344CB8AC3E}">
        <p14:creationId xmlns:p14="http://schemas.microsoft.com/office/powerpoint/2010/main" val="3966588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3169C53B-6EA2-4002-9BE7-EEE5F784E795}" type="datetimeFigureOut">
              <a:rPr lang="it-IT">
                <a:solidFill>
                  <a:prstClr val="black">
                    <a:tint val="75000"/>
                  </a:prstClr>
                </a:solidFill>
              </a:rPr>
              <a:pPr>
                <a:defRPr/>
              </a:pPr>
              <a:t>27/05/19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C534792-3EFC-44C2-B537-16062AB17282}" type="slidenum">
              <a:rPr lang="it-IT" altLang="it-IT"/>
              <a:pPr>
                <a:defRPr/>
              </a:pPr>
              <a:t>‹N›</a:t>
            </a:fld>
            <a:endParaRPr lang="it-IT" altLang="it-IT"/>
          </a:p>
        </p:txBody>
      </p:sp>
    </p:spTree>
    <p:extLst>
      <p:ext uri="{BB962C8B-B14F-4D97-AF65-F5344CB8AC3E}">
        <p14:creationId xmlns:p14="http://schemas.microsoft.com/office/powerpoint/2010/main" val="526650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BB08ADFB-D471-480B-B6A3-B053C28F8D8F}" type="datetimeFigureOut">
              <a:rPr lang="it-IT">
                <a:solidFill>
                  <a:prstClr val="black">
                    <a:tint val="75000"/>
                  </a:prstClr>
                </a:solidFill>
              </a:rPr>
              <a:pPr>
                <a:defRPr/>
              </a:pPr>
              <a:t>27/05/19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481B756-D49E-4CD7-A0BC-FA53FE2AFEEE}" type="slidenum">
              <a:rPr lang="it-IT" altLang="it-IT"/>
              <a:pPr>
                <a:defRPr/>
              </a:pPr>
              <a:t>‹N›</a:t>
            </a:fld>
            <a:endParaRPr lang="it-IT" altLang="it-IT"/>
          </a:p>
        </p:txBody>
      </p:sp>
    </p:spTree>
    <p:extLst>
      <p:ext uri="{BB962C8B-B14F-4D97-AF65-F5344CB8AC3E}">
        <p14:creationId xmlns:p14="http://schemas.microsoft.com/office/powerpoint/2010/main" val="293028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867433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1767814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99205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4CD7177-ED65-4B40-9C5C-267793155E6C}" type="datetimeFigureOut">
              <a:rPr lang="it-IT" smtClean="0"/>
              <a:pPr/>
              <a:t>27/05/19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719402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4CD7177-ED65-4B40-9C5C-267793155E6C}" type="datetimeFigureOut">
              <a:rPr lang="it-IT" smtClean="0"/>
              <a:pPr/>
              <a:t>27/05/19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255222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4CD7177-ED65-4B40-9C5C-267793155E6C}" type="datetimeFigureOut">
              <a:rPr lang="it-IT" smtClean="0"/>
              <a:pPr/>
              <a:t>27/05/19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87006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4CD7177-ED65-4B40-9C5C-267793155E6C}" type="datetimeFigureOut">
              <a:rPr lang="it-IT" smtClean="0"/>
              <a:pPr/>
              <a:t>27/05/19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604632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4CD7177-ED65-4B40-9C5C-267793155E6C}" type="datetimeFigureOut">
              <a:rPr lang="it-IT" smtClean="0"/>
              <a:pPr/>
              <a:t>27/05/19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4159237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4CD7177-ED65-4B40-9C5C-267793155E6C}" type="datetimeFigureOut">
              <a:rPr lang="it-IT" smtClean="0"/>
              <a:pPr/>
              <a:t>27/05/19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4117774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4CD7177-ED65-4B40-9C5C-267793155E6C}" type="datetimeFigureOut">
              <a:rPr lang="it-IT" smtClean="0"/>
              <a:pPr/>
              <a:t>27/05/19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31573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1693894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4CD7177-ED65-4B40-9C5C-267793155E6C}" type="datetimeFigureOut">
              <a:rPr lang="it-IT" smtClean="0"/>
              <a:pPr/>
              <a:t>27/05/19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1592531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B718638-680A-E548-A8CF-76A7C6DD647E}"/>
              </a:ext>
            </a:extLst>
          </p:cNvPr>
          <p:cNvSpPr>
            <a:spLocks noGrp="1"/>
          </p:cNvSpPr>
          <p:nvPr>
            <p:ph type="dt" sz="half" idx="10"/>
          </p:nvPr>
        </p:nvSpPr>
        <p:spPr/>
        <p:txBody>
          <a:bodyPr/>
          <a:lstStyle>
            <a:lvl1pPr>
              <a:defRPr/>
            </a:lvl1pPr>
          </a:lstStyle>
          <a:p>
            <a:pPr>
              <a:defRPr/>
            </a:pPr>
            <a:fld id="{4D1CE4C2-689F-A94D-9762-FA461AC012A4}"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6A23A2BE-E4B8-B84E-B072-EFA1AB94F99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595017D-025F-BF41-9683-1C9ADD3FA3E8}"/>
              </a:ext>
            </a:extLst>
          </p:cNvPr>
          <p:cNvSpPr>
            <a:spLocks noGrp="1"/>
          </p:cNvSpPr>
          <p:nvPr>
            <p:ph type="sldNum" sz="quarter" idx="12"/>
          </p:nvPr>
        </p:nvSpPr>
        <p:spPr/>
        <p:txBody>
          <a:bodyPr/>
          <a:lstStyle>
            <a:lvl1pPr>
              <a:defRPr/>
            </a:lvl1pPr>
          </a:lstStyle>
          <a:p>
            <a:pPr>
              <a:defRPr/>
            </a:pPr>
            <a:fld id="{F0C1D08C-1C4B-284B-8A29-8E11C8BB2CE6}" type="slidenum">
              <a:rPr lang="it-IT" altLang="it-IT"/>
              <a:pPr>
                <a:defRPr/>
              </a:pPr>
              <a:t>‹N›</a:t>
            </a:fld>
            <a:endParaRPr lang="it-IT" altLang="it-IT"/>
          </a:p>
        </p:txBody>
      </p:sp>
    </p:spTree>
    <p:extLst>
      <p:ext uri="{BB962C8B-B14F-4D97-AF65-F5344CB8AC3E}">
        <p14:creationId xmlns:p14="http://schemas.microsoft.com/office/powerpoint/2010/main" val="2304652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9567201-BA01-2847-95B0-141BAE6D39B1}"/>
              </a:ext>
            </a:extLst>
          </p:cNvPr>
          <p:cNvSpPr>
            <a:spLocks noGrp="1"/>
          </p:cNvSpPr>
          <p:nvPr>
            <p:ph type="dt" sz="half" idx="10"/>
          </p:nvPr>
        </p:nvSpPr>
        <p:spPr/>
        <p:txBody>
          <a:bodyPr/>
          <a:lstStyle>
            <a:lvl1pPr>
              <a:defRPr/>
            </a:lvl1pPr>
          </a:lstStyle>
          <a:p>
            <a:pPr>
              <a:defRPr/>
            </a:pPr>
            <a:fld id="{F3943296-D1A5-F44E-8B38-E2AC7EFCBA4E}"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6B529E1A-ECF1-7E4A-9A53-02EFF8FA11B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63F733C-B124-7644-8518-6555BB4A9B70}"/>
              </a:ext>
            </a:extLst>
          </p:cNvPr>
          <p:cNvSpPr>
            <a:spLocks noGrp="1"/>
          </p:cNvSpPr>
          <p:nvPr>
            <p:ph type="sldNum" sz="quarter" idx="12"/>
          </p:nvPr>
        </p:nvSpPr>
        <p:spPr/>
        <p:txBody>
          <a:bodyPr/>
          <a:lstStyle>
            <a:lvl1pPr>
              <a:defRPr/>
            </a:lvl1pPr>
          </a:lstStyle>
          <a:p>
            <a:pPr>
              <a:defRPr/>
            </a:pPr>
            <a:fld id="{80486939-118F-4141-99B5-30B0A8741308}" type="slidenum">
              <a:rPr lang="it-IT" altLang="it-IT"/>
              <a:pPr>
                <a:defRPr/>
              </a:pPr>
              <a:t>‹N›</a:t>
            </a:fld>
            <a:endParaRPr lang="it-IT" altLang="it-IT"/>
          </a:p>
        </p:txBody>
      </p:sp>
    </p:spTree>
    <p:extLst>
      <p:ext uri="{BB962C8B-B14F-4D97-AF65-F5344CB8AC3E}">
        <p14:creationId xmlns:p14="http://schemas.microsoft.com/office/powerpoint/2010/main" val="151961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E230C265-1EEB-C14D-87CD-D7F238542E01}"/>
              </a:ext>
            </a:extLst>
          </p:cNvPr>
          <p:cNvSpPr>
            <a:spLocks noGrp="1"/>
          </p:cNvSpPr>
          <p:nvPr>
            <p:ph type="dt" sz="half" idx="10"/>
          </p:nvPr>
        </p:nvSpPr>
        <p:spPr/>
        <p:txBody>
          <a:bodyPr/>
          <a:lstStyle>
            <a:lvl1pPr>
              <a:defRPr/>
            </a:lvl1pPr>
          </a:lstStyle>
          <a:p>
            <a:pPr>
              <a:defRPr/>
            </a:pPr>
            <a:fld id="{35011D92-BC88-A04E-958C-81D7FA8CE4C9}"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220159EE-1414-F140-856C-C750929DC97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2A739BA-AFA1-BB4B-9FBD-7233915D7441}"/>
              </a:ext>
            </a:extLst>
          </p:cNvPr>
          <p:cNvSpPr>
            <a:spLocks noGrp="1"/>
          </p:cNvSpPr>
          <p:nvPr>
            <p:ph type="sldNum" sz="quarter" idx="12"/>
          </p:nvPr>
        </p:nvSpPr>
        <p:spPr/>
        <p:txBody>
          <a:bodyPr/>
          <a:lstStyle>
            <a:lvl1pPr>
              <a:defRPr/>
            </a:lvl1pPr>
          </a:lstStyle>
          <a:p>
            <a:pPr>
              <a:defRPr/>
            </a:pPr>
            <a:fld id="{0D71CAD3-326B-8249-9687-84077BD1B049}" type="slidenum">
              <a:rPr lang="it-IT" altLang="it-IT"/>
              <a:pPr>
                <a:defRPr/>
              </a:pPr>
              <a:t>‹N›</a:t>
            </a:fld>
            <a:endParaRPr lang="it-IT" altLang="it-IT"/>
          </a:p>
        </p:txBody>
      </p:sp>
    </p:spTree>
    <p:extLst>
      <p:ext uri="{BB962C8B-B14F-4D97-AF65-F5344CB8AC3E}">
        <p14:creationId xmlns:p14="http://schemas.microsoft.com/office/powerpoint/2010/main" val="2298228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C6D260ED-CCB1-564E-88EA-2A14B004C562}"/>
              </a:ext>
            </a:extLst>
          </p:cNvPr>
          <p:cNvSpPr>
            <a:spLocks noGrp="1"/>
          </p:cNvSpPr>
          <p:nvPr>
            <p:ph type="dt" sz="half" idx="10"/>
          </p:nvPr>
        </p:nvSpPr>
        <p:spPr/>
        <p:txBody>
          <a:bodyPr/>
          <a:lstStyle>
            <a:lvl1pPr>
              <a:defRPr/>
            </a:lvl1pPr>
          </a:lstStyle>
          <a:p>
            <a:pPr>
              <a:defRPr/>
            </a:pPr>
            <a:fld id="{CBF2075C-025B-FA4D-AE46-685921D814BA}"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11C6484B-6B3E-704A-B561-30C351ECFEF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150349BD-5D9E-9F4D-A0AD-FB6512828396}"/>
              </a:ext>
            </a:extLst>
          </p:cNvPr>
          <p:cNvSpPr>
            <a:spLocks noGrp="1"/>
          </p:cNvSpPr>
          <p:nvPr>
            <p:ph type="sldNum" sz="quarter" idx="12"/>
          </p:nvPr>
        </p:nvSpPr>
        <p:spPr/>
        <p:txBody>
          <a:bodyPr/>
          <a:lstStyle>
            <a:lvl1pPr>
              <a:defRPr/>
            </a:lvl1pPr>
          </a:lstStyle>
          <a:p>
            <a:pPr>
              <a:defRPr/>
            </a:pPr>
            <a:fld id="{B30622D3-F6AA-5747-B7C0-D88FDB07511D}" type="slidenum">
              <a:rPr lang="it-IT" altLang="it-IT"/>
              <a:pPr>
                <a:defRPr/>
              </a:pPr>
              <a:t>‹N›</a:t>
            </a:fld>
            <a:endParaRPr lang="it-IT" altLang="it-IT"/>
          </a:p>
        </p:txBody>
      </p:sp>
    </p:spTree>
    <p:extLst>
      <p:ext uri="{BB962C8B-B14F-4D97-AF65-F5344CB8AC3E}">
        <p14:creationId xmlns:p14="http://schemas.microsoft.com/office/powerpoint/2010/main" val="2829665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09CD68AE-BC5F-4540-AF8E-2AAC15348C40}"/>
              </a:ext>
            </a:extLst>
          </p:cNvPr>
          <p:cNvSpPr>
            <a:spLocks noGrp="1"/>
          </p:cNvSpPr>
          <p:nvPr>
            <p:ph type="dt" sz="half" idx="10"/>
          </p:nvPr>
        </p:nvSpPr>
        <p:spPr/>
        <p:txBody>
          <a:bodyPr/>
          <a:lstStyle>
            <a:lvl1pPr>
              <a:defRPr/>
            </a:lvl1pPr>
          </a:lstStyle>
          <a:p>
            <a:pPr>
              <a:defRPr/>
            </a:pPr>
            <a:fld id="{CA60C000-19A9-534D-A552-8890B8C99341}"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5B66EB87-3C01-3A42-91CE-9E516F8989DB}"/>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BAE89C2F-63A8-F04C-A459-6C1E083C4FB9}"/>
              </a:ext>
            </a:extLst>
          </p:cNvPr>
          <p:cNvSpPr>
            <a:spLocks noGrp="1"/>
          </p:cNvSpPr>
          <p:nvPr>
            <p:ph type="sldNum" sz="quarter" idx="12"/>
          </p:nvPr>
        </p:nvSpPr>
        <p:spPr/>
        <p:txBody>
          <a:bodyPr/>
          <a:lstStyle>
            <a:lvl1pPr>
              <a:defRPr/>
            </a:lvl1pPr>
          </a:lstStyle>
          <a:p>
            <a:pPr>
              <a:defRPr/>
            </a:pPr>
            <a:fld id="{5E0D9284-D8C4-3F41-8F4A-EC0C332DBDAF}" type="slidenum">
              <a:rPr lang="it-IT" altLang="it-IT"/>
              <a:pPr>
                <a:defRPr/>
              </a:pPr>
              <a:t>‹N›</a:t>
            </a:fld>
            <a:endParaRPr lang="it-IT" altLang="it-IT"/>
          </a:p>
        </p:txBody>
      </p:sp>
    </p:spTree>
    <p:extLst>
      <p:ext uri="{BB962C8B-B14F-4D97-AF65-F5344CB8AC3E}">
        <p14:creationId xmlns:p14="http://schemas.microsoft.com/office/powerpoint/2010/main" val="117283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4CD7177-ED65-4B40-9C5C-267793155E6C}" type="datetimeFigureOut">
              <a:rPr lang="it-IT" smtClean="0"/>
              <a:pPr/>
              <a:t>27/05/19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4175009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B64F408A-2DE8-574C-A494-FFC48996FE66}"/>
              </a:ext>
            </a:extLst>
          </p:cNvPr>
          <p:cNvSpPr>
            <a:spLocks noGrp="1"/>
          </p:cNvSpPr>
          <p:nvPr>
            <p:ph type="dt" sz="half" idx="10"/>
          </p:nvPr>
        </p:nvSpPr>
        <p:spPr/>
        <p:txBody>
          <a:bodyPr/>
          <a:lstStyle>
            <a:lvl1pPr>
              <a:defRPr/>
            </a:lvl1pPr>
          </a:lstStyle>
          <a:p>
            <a:pPr>
              <a:defRPr/>
            </a:pPr>
            <a:fld id="{766D850D-CA32-9340-A908-0C0E792936E7}"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EF3A06A6-3263-D94B-BABD-B22061A03FB1}"/>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2A2D99BB-69F8-1C48-BAEA-2F01E456CE77}"/>
              </a:ext>
            </a:extLst>
          </p:cNvPr>
          <p:cNvSpPr>
            <a:spLocks noGrp="1"/>
          </p:cNvSpPr>
          <p:nvPr>
            <p:ph type="sldNum" sz="quarter" idx="12"/>
          </p:nvPr>
        </p:nvSpPr>
        <p:spPr/>
        <p:txBody>
          <a:bodyPr/>
          <a:lstStyle>
            <a:lvl1pPr>
              <a:defRPr/>
            </a:lvl1pPr>
          </a:lstStyle>
          <a:p>
            <a:pPr>
              <a:defRPr/>
            </a:pPr>
            <a:fld id="{74527B22-86FA-C041-8757-883492654083}" type="slidenum">
              <a:rPr lang="it-IT" altLang="it-IT"/>
              <a:pPr>
                <a:defRPr/>
              </a:pPr>
              <a:t>‹N›</a:t>
            </a:fld>
            <a:endParaRPr lang="it-IT" altLang="it-IT"/>
          </a:p>
        </p:txBody>
      </p:sp>
    </p:spTree>
    <p:extLst>
      <p:ext uri="{BB962C8B-B14F-4D97-AF65-F5344CB8AC3E}">
        <p14:creationId xmlns:p14="http://schemas.microsoft.com/office/powerpoint/2010/main" val="1854377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9DE5FBE-1349-9349-9578-B95AFB91B536}"/>
              </a:ext>
            </a:extLst>
          </p:cNvPr>
          <p:cNvSpPr>
            <a:spLocks noGrp="1"/>
          </p:cNvSpPr>
          <p:nvPr>
            <p:ph type="dt" sz="half" idx="10"/>
          </p:nvPr>
        </p:nvSpPr>
        <p:spPr/>
        <p:txBody>
          <a:bodyPr/>
          <a:lstStyle>
            <a:lvl1pPr>
              <a:defRPr/>
            </a:lvl1pPr>
          </a:lstStyle>
          <a:p>
            <a:pPr>
              <a:defRPr/>
            </a:pPr>
            <a:fld id="{4DCB12F8-D2C6-EB48-B35F-D2DB2D027559}"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F01A957A-9CFC-9E4C-AC50-13A7D00F2277}"/>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8770B997-4AB7-5F4A-996E-C544D50174CB}"/>
              </a:ext>
            </a:extLst>
          </p:cNvPr>
          <p:cNvSpPr>
            <a:spLocks noGrp="1"/>
          </p:cNvSpPr>
          <p:nvPr>
            <p:ph type="sldNum" sz="quarter" idx="12"/>
          </p:nvPr>
        </p:nvSpPr>
        <p:spPr/>
        <p:txBody>
          <a:bodyPr/>
          <a:lstStyle>
            <a:lvl1pPr>
              <a:defRPr/>
            </a:lvl1pPr>
          </a:lstStyle>
          <a:p>
            <a:pPr>
              <a:defRPr/>
            </a:pPr>
            <a:fld id="{4B5137B3-08BB-F24B-BBD2-AC22F5657855}" type="slidenum">
              <a:rPr lang="it-IT" altLang="it-IT"/>
              <a:pPr>
                <a:defRPr/>
              </a:pPr>
              <a:t>‹N›</a:t>
            </a:fld>
            <a:endParaRPr lang="it-IT" altLang="it-IT"/>
          </a:p>
        </p:txBody>
      </p:sp>
    </p:spTree>
    <p:extLst>
      <p:ext uri="{BB962C8B-B14F-4D97-AF65-F5344CB8AC3E}">
        <p14:creationId xmlns:p14="http://schemas.microsoft.com/office/powerpoint/2010/main" val="3487295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715DBA9-830E-CF44-B621-D56830883A65}"/>
              </a:ext>
            </a:extLst>
          </p:cNvPr>
          <p:cNvSpPr>
            <a:spLocks noGrp="1"/>
          </p:cNvSpPr>
          <p:nvPr>
            <p:ph type="dt" sz="half" idx="10"/>
          </p:nvPr>
        </p:nvSpPr>
        <p:spPr/>
        <p:txBody>
          <a:bodyPr/>
          <a:lstStyle>
            <a:lvl1pPr>
              <a:defRPr/>
            </a:lvl1pPr>
          </a:lstStyle>
          <a:p>
            <a:pPr>
              <a:defRPr/>
            </a:pPr>
            <a:fld id="{9838D7E6-53FE-0044-AF14-50A53B569C02}"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10827959-960D-0C43-9714-53A502F5680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E3A3B8A-A569-C249-944B-DACD0DAB5C96}"/>
              </a:ext>
            </a:extLst>
          </p:cNvPr>
          <p:cNvSpPr>
            <a:spLocks noGrp="1"/>
          </p:cNvSpPr>
          <p:nvPr>
            <p:ph type="sldNum" sz="quarter" idx="12"/>
          </p:nvPr>
        </p:nvSpPr>
        <p:spPr/>
        <p:txBody>
          <a:bodyPr/>
          <a:lstStyle>
            <a:lvl1pPr>
              <a:defRPr/>
            </a:lvl1pPr>
          </a:lstStyle>
          <a:p>
            <a:pPr>
              <a:defRPr/>
            </a:pPr>
            <a:fld id="{5D4EB5B6-1A19-124A-9A9B-49D3942B623E}" type="slidenum">
              <a:rPr lang="it-IT" altLang="it-IT"/>
              <a:pPr>
                <a:defRPr/>
              </a:pPr>
              <a:t>‹N›</a:t>
            </a:fld>
            <a:endParaRPr lang="it-IT" altLang="it-IT"/>
          </a:p>
        </p:txBody>
      </p:sp>
    </p:spTree>
    <p:extLst>
      <p:ext uri="{BB962C8B-B14F-4D97-AF65-F5344CB8AC3E}">
        <p14:creationId xmlns:p14="http://schemas.microsoft.com/office/powerpoint/2010/main" val="680498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142EB379-7392-C340-BADB-B0C513D7DCE4}"/>
              </a:ext>
            </a:extLst>
          </p:cNvPr>
          <p:cNvSpPr>
            <a:spLocks noGrp="1"/>
          </p:cNvSpPr>
          <p:nvPr>
            <p:ph type="dt" sz="half" idx="10"/>
          </p:nvPr>
        </p:nvSpPr>
        <p:spPr/>
        <p:txBody>
          <a:bodyPr/>
          <a:lstStyle>
            <a:lvl1pPr>
              <a:defRPr/>
            </a:lvl1pPr>
          </a:lstStyle>
          <a:p>
            <a:pPr>
              <a:defRPr/>
            </a:pPr>
            <a:fld id="{7F604ECB-1E25-8745-B3E0-50628489D87A}"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D257B8A9-D570-1F45-A0C5-C41844D9FEF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49BE04B-FB25-C84F-BC32-C8EB0C34DD4F}"/>
              </a:ext>
            </a:extLst>
          </p:cNvPr>
          <p:cNvSpPr>
            <a:spLocks noGrp="1"/>
          </p:cNvSpPr>
          <p:nvPr>
            <p:ph type="sldNum" sz="quarter" idx="12"/>
          </p:nvPr>
        </p:nvSpPr>
        <p:spPr/>
        <p:txBody>
          <a:bodyPr/>
          <a:lstStyle>
            <a:lvl1pPr>
              <a:defRPr/>
            </a:lvl1pPr>
          </a:lstStyle>
          <a:p>
            <a:pPr>
              <a:defRPr/>
            </a:pPr>
            <a:fld id="{8469F0A1-5000-C447-83AC-448B5CEB6EFC}" type="slidenum">
              <a:rPr lang="it-IT" altLang="it-IT"/>
              <a:pPr>
                <a:defRPr/>
              </a:pPr>
              <a:t>‹N›</a:t>
            </a:fld>
            <a:endParaRPr lang="it-IT" altLang="it-IT"/>
          </a:p>
        </p:txBody>
      </p:sp>
    </p:spTree>
    <p:extLst>
      <p:ext uri="{BB962C8B-B14F-4D97-AF65-F5344CB8AC3E}">
        <p14:creationId xmlns:p14="http://schemas.microsoft.com/office/powerpoint/2010/main" val="1820257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406E59-9347-E34E-AA3E-BB0C12BD3F74}"/>
              </a:ext>
            </a:extLst>
          </p:cNvPr>
          <p:cNvSpPr>
            <a:spLocks noGrp="1"/>
          </p:cNvSpPr>
          <p:nvPr>
            <p:ph type="dt" sz="half" idx="10"/>
          </p:nvPr>
        </p:nvSpPr>
        <p:spPr/>
        <p:txBody>
          <a:bodyPr/>
          <a:lstStyle>
            <a:lvl1pPr>
              <a:defRPr/>
            </a:lvl1pPr>
          </a:lstStyle>
          <a:p>
            <a:pPr>
              <a:defRPr/>
            </a:pPr>
            <a:fld id="{37032BC4-0CF1-0C49-88AE-D0CD14E0E669}"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01CEB0B8-9E4C-D24E-B6F3-5E2D16EC268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485E7C2-36FE-A642-8503-371C33BAE1B1}"/>
              </a:ext>
            </a:extLst>
          </p:cNvPr>
          <p:cNvSpPr>
            <a:spLocks noGrp="1"/>
          </p:cNvSpPr>
          <p:nvPr>
            <p:ph type="sldNum" sz="quarter" idx="12"/>
          </p:nvPr>
        </p:nvSpPr>
        <p:spPr/>
        <p:txBody>
          <a:bodyPr/>
          <a:lstStyle>
            <a:lvl1pPr>
              <a:defRPr/>
            </a:lvl1pPr>
          </a:lstStyle>
          <a:p>
            <a:pPr>
              <a:defRPr/>
            </a:pPr>
            <a:fld id="{40794164-EF42-754D-AD3F-912D4FCE964B}" type="slidenum">
              <a:rPr lang="it-IT" altLang="it-IT"/>
              <a:pPr>
                <a:defRPr/>
              </a:pPr>
              <a:t>‹N›</a:t>
            </a:fld>
            <a:endParaRPr lang="it-IT" altLang="it-IT"/>
          </a:p>
        </p:txBody>
      </p:sp>
    </p:spTree>
    <p:extLst>
      <p:ext uri="{BB962C8B-B14F-4D97-AF65-F5344CB8AC3E}">
        <p14:creationId xmlns:p14="http://schemas.microsoft.com/office/powerpoint/2010/main" val="2627804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B89EBDF-8DE4-9E47-A79C-6324837C9ABC}"/>
              </a:ext>
            </a:extLst>
          </p:cNvPr>
          <p:cNvSpPr>
            <a:spLocks noGrp="1"/>
          </p:cNvSpPr>
          <p:nvPr>
            <p:ph type="dt" sz="half" idx="10"/>
          </p:nvPr>
        </p:nvSpPr>
        <p:spPr/>
        <p:txBody>
          <a:bodyPr/>
          <a:lstStyle>
            <a:lvl1pPr>
              <a:defRPr/>
            </a:lvl1pPr>
          </a:lstStyle>
          <a:p>
            <a:pPr>
              <a:defRPr/>
            </a:pPr>
            <a:fld id="{F36E798E-139B-074E-A073-17C92CB02AFA}"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45FCBFE-BC9F-1840-9900-35B79AFC672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CF262E2-6EA2-294D-B332-A3076DC72720}"/>
              </a:ext>
            </a:extLst>
          </p:cNvPr>
          <p:cNvSpPr>
            <a:spLocks noGrp="1"/>
          </p:cNvSpPr>
          <p:nvPr>
            <p:ph type="sldNum" sz="quarter" idx="12"/>
          </p:nvPr>
        </p:nvSpPr>
        <p:spPr/>
        <p:txBody>
          <a:bodyPr/>
          <a:lstStyle>
            <a:lvl1pPr>
              <a:defRPr/>
            </a:lvl1pPr>
          </a:lstStyle>
          <a:p>
            <a:pPr>
              <a:defRPr/>
            </a:pPr>
            <a:fld id="{EA56E668-9E89-F744-864C-F3F8B75AB48F}" type="slidenum">
              <a:rPr lang="it-IT" altLang="it-IT"/>
              <a:pPr>
                <a:defRPr/>
              </a:pPr>
              <a:t>‹N›</a:t>
            </a:fld>
            <a:endParaRPr lang="it-IT" altLang="it-IT"/>
          </a:p>
        </p:txBody>
      </p:sp>
    </p:spTree>
    <p:extLst>
      <p:ext uri="{BB962C8B-B14F-4D97-AF65-F5344CB8AC3E}">
        <p14:creationId xmlns:p14="http://schemas.microsoft.com/office/powerpoint/2010/main" val="1543921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4309439-5A95-2C41-955E-A947897B9505}"/>
              </a:ext>
            </a:extLst>
          </p:cNvPr>
          <p:cNvSpPr>
            <a:spLocks noGrp="1"/>
          </p:cNvSpPr>
          <p:nvPr>
            <p:ph type="dt" sz="half" idx="10"/>
          </p:nvPr>
        </p:nvSpPr>
        <p:spPr/>
        <p:txBody>
          <a:bodyPr/>
          <a:lstStyle>
            <a:lvl1pPr>
              <a:defRPr/>
            </a:lvl1pPr>
          </a:lstStyle>
          <a:p>
            <a:pPr>
              <a:defRPr/>
            </a:pPr>
            <a:fld id="{4708B919-31E9-5241-A085-514C7E8A1CCC}"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4539031-B732-B54B-893D-A7F105DD910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30F7982-9C5F-754F-A703-3CC5E5CF33D4}"/>
              </a:ext>
            </a:extLst>
          </p:cNvPr>
          <p:cNvSpPr>
            <a:spLocks noGrp="1"/>
          </p:cNvSpPr>
          <p:nvPr>
            <p:ph type="sldNum" sz="quarter" idx="12"/>
          </p:nvPr>
        </p:nvSpPr>
        <p:spPr/>
        <p:txBody>
          <a:bodyPr/>
          <a:lstStyle>
            <a:lvl1pPr>
              <a:defRPr/>
            </a:lvl1pPr>
          </a:lstStyle>
          <a:p>
            <a:pPr>
              <a:defRPr/>
            </a:pPr>
            <a:fld id="{D48C500B-7DDF-8646-941D-ABF1B8BF9CD8}" type="slidenum">
              <a:rPr lang="it-IT" altLang="it-IT"/>
              <a:pPr>
                <a:defRPr/>
              </a:pPr>
              <a:t>‹N›</a:t>
            </a:fld>
            <a:endParaRPr lang="it-IT" altLang="it-IT"/>
          </a:p>
        </p:txBody>
      </p:sp>
    </p:spTree>
    <p:extLst>
      <p:ext uri="{BB962C8B-B14F-4D97-AF65-F5344CB8AC3E}">
        <p14:creationId xmlns:p14="http://schemas.microsoft.com/office/powerpoint/2010/main" val="3993747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A834E4-2444-AE4C-A306-EFD91524F545}"/>
              </a:ext>
            </a:extLst>
          </p:cNvPr>
          <p:cNvSpPr>
            <a:spLocks noGrp="1"/>
          </p:cNvSpPr>
          <p:nvPr>
            <p:ph type="dt" sz="half" idx="10"/>
          </p:nvPr>
        </p:nvSpPr>
        <p:spPr/>
        <p:txBody>
          <a:bodyPr/>
          <a:lstStyle>
            <a:lvl1pPr>
              <a:defRPr/>
            </a:lvl1pPr>
          </a:lstStyle>
          <a:p>
            <a:pPr>
              <a:defRPr/>
            </a:pPr>
            <a:fld id="{EAF39C3B-CC02-F24C-950F-C748A1BA1FB2}"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770B523E-1AA6-084C-A17E-9E0D3D8CD9E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A027900-B7CE-EF45-8164-0CA9E5E202E9}"/>
              </a:ext>
            </a:extLst>
          </p:cNvPr>
          <p:cNvSpPr>
            <a:spLocks noGrp="1"/>
          </p:cNvSpPr>
          <p:nvPr>
            <p:ph type="sldNum" sz="quarter" idx="12"/>
          </p:nvPr>
        </p:nvSpPr>
        <p:spPr/>
        <p:txBody>
          <a:bodyPr/>
          <a:lstStyle>
            <a:lvl1pPr>
              <a:defRPr/>
            </a:lvl1pPr>
          </a:lstStyle>
          <a:p>
            <a:pPr>
              <a:defRPr/>
            </a:pPr>
            <a:fld id="{5E6D99CC-3977-6340-987E-F68937584142}" type="slidenum">
              <a:rPr lang="it-IT" altLang="it-IT"/>
              <a:pPr>
                <a:defRPr/>
              </a:pPr>
              <a:t>‹N›</a:t>
            </a:fld>
            <a:endParaRPr lang="it-IT" altLang="it-IT"/>
          </a:p>
        </p:txBody>
      </p:sp>
    </p:spTree>
    <p:extLst>
      <p:ext uri="{BB962C8B-B14F-4D97-AF65-F5344CB8AC3E}">
        <p14:creationId xmlns:p14="http://schemas.microsoft.com/office/powerpoint/2010/main" val="114239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B5D9A42F-749F-8E42-B8AC-467182B5F564}"/>
              </a:ext>
            </a:extLst>
          </p:cNvPr>
          <p:cNvSpPr>
            <a:spLocks noGrp="1"/>
          </p:cNvSpPr>
          <p:nvPr>
            <p:ph type="dt" sz="half" idx="10"/>
          </p:nvPr>
        </p:nvSpPr>
        <p:spPr/>
        <p:txBody>
          <a:bodyPr/>
          <a:lstStyle>
            <a:lvl1pPr>
              <a:defRPr/>
            </a:lvl1pPr>
          </a:lstStyle>
          <a:p>
            <a:pPr>
              <a:defRPr/>
            </a:pPr>
            <a:fld id="{AC116F29-F1BD-614D-B378-3BD3DDA40C36}"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50CE16C6-1C7E-BF4D-966C-615510C2690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8FB0B13-AA9E-9E40-BA18-AB3AB9CDE76B}"/>
              </a:ext>
            </a:extLst>
          </p:cNvPr>
          <p:cNvSpPr>
            <a:spLocks noGrp="1"/>
          </p:cNvSpPr>
          <p:nvPr>
            <p:ph type="sldNum" sz="quarter" idx="12"/>
          </p:nvPr>
        </p:nvSpPr>
        <p:spPr/>
        <p:txBody>
          <a:bodyPr/>
          <a:lstStyle>
            <a:lvl1pPr>
              <a:defRPr/>
            </a:lvl1pPr>
          </a:lstStyle>
          <a:p>
            <a:pPr>
              <a:defRPr/>
            </a:pPr>
            <a:fld id="{C14AB287-E333-6249-B6FB-FF5F35DBBF70}" type="slidenum">
              <a:rPr lang="it-IT" altLang="it-IT"/>
              <a:pPr>
                <a:defRPr/>
              </a:pPr>
              <a:t>‹N›</a:t>
            </a:fld>
            <a:endParaRPr lang="it-IT" altLang="it-IT"/>
          </a:p>
        </p:txBody>
      </p:sp>
    </p:spTree>
    <p:extLst>
      <p:ext uri="{BB962C8B-B14F-4D97-AF65-F5344CB8AC3E}">
        <p14:creationId xmlns:p14="http://schemas.microsoft.com/office/powerpoint/2010/main" val="10818996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EB52C0C0-54E7-9F46-894D-B29DA01E45D1}"/>
              </a:ext>
            </a:extLst>
          </p:cNvPr>
          <p:cNvSpPr>
            <a:spLocks noGrp="1"/>
          </p:cNvSpPr>
          <p:nvPr>
            <p:ph type="dt" sz="half" idx="10"/>
          </p:nvPr>
        </p:nvSpPr>
        <p:spPr/>
        <p:txBody>
          <a:bodyPr/>
          <a:lstStyle>
            <a:lvl1pPr>
              <a:defRPr/>
            </a:lvl1pPr>
          </a:lstStyle>
          <a:p>
            <a:pPr>
              <a:defRPr/>
            </a:pPr>
            <a:fld id="{C607AB28-CF6C-AF45-97DF-1F9081C70844}"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66D155F8-F845-D243-8A46-07FEC0AC4375}"/>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16D835C-1EAC-3949-BD1B-BC268FFEF461}"/>
              </a:ext>
            </a:extLst>
          </p:cNvPr>
          <p:cNvSpPr>
            <a:spLocks noGrp="1"/>
          </p:cNvSpPr>
          <p:nvPr>
            <p:ph type="sldNum" sz="quarter" idx="12"/>
          </p:nvPr>
        </p:nvSpPr>
        <p:spPr/>
        <p:txBody>
          <a:bodyPr/>
          <a:lstStyle>
            <a:lvl1pPr>
              <a:defRPr/>
            </a:lvl1pPr>
          </a:lstStyle>
          <a:p>
            <a:pPr>
              <a:defRPr/>
            </a:pPr>
            <a:fld id="{3E6B566B-9460-CC4B-91F4-6273D5BE8754}" type="slidenum">
              <a:rPr lang="it-IT" altLang="it-IT"/>
              <a:pPr>
                <a:defRPr/>
              </a:pPr>
              <a:t>‹N›</a:t>
            </a:fld>
            <a:endParaRPr lang="it-IT" altLang="it-IT"/>
          </a:p>
        </p:txBody>
      </p:sp>
    </p:spTree>
    <p:extLst>
      <p:ext uri="{BB962C8B-B14F-4D97-AF65-F5344CB8AC3E}">
        <p14:creationId xmlns:p14="http://schemas.microsoft.com/office/powerpoint/2010/main" val="123963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4CD7177-ED65-4B40-9C5C-267793155E6C}" type="datetimeFigureOut">
              <a:rPr lang="it-IT" smtClean="0"/>
              <a:pPr/>
              <a:t>27/05/19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67480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6B3EDAE7-64DD-C14C-AB28-27B0F97A3C6F}"/>
              </a:ext>
            </a:extLst>
          </p:cNvPr>
          <p:cNvSpPr>
            <a:spLocks noGrp="1"/>
          </p:cNvSpPr>
          <p:nvPr>
            <p:ph type="dt" sz="half" idx="10"/>
          </p:nvPr>
        </p:nvSpPr>
        <p:spPr/>
        <p:txBody>
          <a:bodyPr/>
          <a:lstStyle>
            <a:lvl1pPr>
              <a:defRPr/>
            </a:lvl1pPr>
          </a:lstStyle>
          <a:p>
            <a:pPr>
              <a:defRPr/>
            </a:pPr>
            <a:fld id="{EE9D9FB5-DA8D-5D4C-9966-29DAC7EED939}"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C84BDA38-2D5C-0546-B511-AB2093DE9BE5}"/>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E320B89E-291B-584C-93DD-F63AEECCD404}"/>
              </a:ext>
            </a:extLst>
          </p:cNvPr>
          <p:cNvSpPr>
            <a:spLocks noGrp="1"/>
          </p:cNvSpPr>
          <p:nvPr>
            <p:ph type="sldNum" sz="quarter" idx="12"/>
          </p:nvPr>
        </p:nvSpPr>
        <p:spPr/>
        <p:txBody>
          <a:bodyPr/>
          <a:lstStyle>
            <a:lvl1pPr>
              <a:defRPr/>
            </a:lvl1pPr>
          </a:lstStyle>
          <a:p>
            <a:pPr>
              <a:defRPr/>
            </a:pPr>
            <a:fld id="{6CA9B515-CDBD-9F40-9F49-ED567AD39DC7}" type="slidenum">
              <a:rPr lang="it-IT" altLang="it-IT"/>
              <a:pPr>
                <a:defRPr/>
              </a:pPr>
              <a:t>‹N›</a:t>
            </a:fld>
            <a:endParaRPr lang="it-IT" altLang="it-IT"/>
          </a:p>
        </p:txBody>
      </p:sp>
    </p:spTree>
    <p:extLst>
      <p:ext uri="{BB962C8B-B14F-4D97-AF65-F5344CB8AC3E}">
        <p14:creationId xmlns:p14="http://schemas.microsoft.com/office/powerpoint/2010/main" val="724325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7F24F607-CCBA-4F46-8E31-3D6E15689C23}"/>
              </a:ext>
            </a:extLst>
          </p:cNvPr>
          <p:cNvSpPr>
            <a:spLocks noGrp="1"/>
          </p:cNvSpPr>
          <p:nvPr>
            <p:ph type="dt" sz="half" idx="10"/>
          </p:nvPr>
        </p:nvSpPr>
        <p:spPr/>
        <p:txBody>
          <a:bodyPr/>
          <a:lstStyle>
            <a:lvl1pPr>
              <a:defRPr/>
            </a:lvl1pPr>
          </a:lstStyle>
          <a:p>
            <a:pPr>
              <a:defRPr/>
            </a:pPr>
            <a:fld id="{A5190879-0BAF-AD4F-911C-D7625AFDF60F}"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395DE172-3C97-C842-8D69-775609931D8A}"/>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AF2C92E5-829D-3140-92BE-1136543F7DA1}"/>
              </a:ext>
            </a:extLst>
          </p:cNvPr>
          <p:cNvSpPr>
            <a:spLocks noGrp="1"/>
          </p:cNvSpPr>
          <p:nvPr>
            <p:ph type="sldNum" sz="quarter" idx="12"/>
          </p:nvPr>
        </p:nvSpPr>
        <p:spPr/>
        <p:txBody>
          <a:bodyPr/>
          <a:lstStyle>
            <a:lvl1pPr>
              <a:defRPr/>
            </a:lvl1pPr>
          </a:lstStyle>
          <a:p>
            <a:pPr>
              <a:defRPr/>
            </a:pPr>
            <a:fld id="{DFD8D301-E152-4644-8B71-A931F9CC9100}" type="slidenum">
              <a:rPr lang="it-IT" altLang="it-IT"/>
              <a:pPr>
                <a:defRPr/>
              </a:pPr>
              <a:t>‹N›</a:t>
            </a:fld>
            <a:endParaRPr lang="it-IT" altLang="it-IT"/>
          </a:p>
        </p:txBody>
      </p:sp>
    </p:spTree>
    <p:extLst>
      <p:ext uri="{BB962C8B-B14F-4D97-AF65-F5344CB8AC3E}">
        <p14:creationId xmlns:p14="http://schemas.microsoft.com/office/powerpoint/2010/main" val="3074453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6B3BDF92-8A21-514B-B643-83BFE636DC19}"/>
              </a:ext>
            </a:extLst>
          </p:cNvPr>
          <p:cNvSpPr>
            <a:spLocks noGrp="1"/>
          </p:cNvSpPr>
          <p:nvPr>
            <p:ph type="dt" sz="half" idx="10"/>
          </p:nvPr>
        </p:nvSpPr>
        <p:spPr/>
        <p:txBody>
          <a:bodyPr/>
          <a:lstStyle>
            <a:lvl1pPr>
              <a:defRPr/>
            </a:lvl1pPr>
          </a:lstStyle>
          <a:p>
            <a:pPr>
              <a:defRPr/>
            </a:pPr>
            <a:fld id="{76C32E0F-AEDF-FC4E-A744-FF6B0FD22C48}"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CB35C963-5B65-D544-8210-929BC1A3406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0274AA73-09B0-3045-AB82-AB8015F749D7}"/>
              </a:ext>
            </a:extLst>
          </p:cNvPr>
          <p:cNvSpPr>
            <a:spLocks noGrp="1"/>
          </p:cNvSpPr>
          <p:nvPr>
            <p:ph type="sldNum" sz="quarter" idx="12"/>
          </p:nvPr>
        </p:nvSpPr>
        <p:spPr/>
        <p:txBody>
          <a:bodyPr/>
          <a:lstStyle>
            <a:lvl1pPr>
              <a:defRPr/>
            </a:lvl1pPr>
          </a:lstStyle>
          <a:p>
            <a:pPr>
              <a:defRPr/>
            </a:pPr>
            <a:fld id="{96A0E1C9-A954-5646-AE37-8B36F66A9F3B}" type="slidenum">
              <a:rPr lang="it-IT" altLang="it-IT"/>
              <a:pPr>
                <a:defRPr/>
              </a:pPr>
              <a:t>‹N›</a:t>
            </a:fld>
            <a:endParaRPr lang="it-IT" altLang="it-IT"/>
          </a:p>
        </p:txBody>
      </p:sp>
    </p:spTree>
    <p:extLst>
      <p:ext uri="{BB962C8B-B14F-4D97-AF65-F5344CB8AC3E}">
        <p14:creationId xmlns:p14="http://schemas.microsoft.com/office/powerpoint/2010/main" val="2987581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66774C66-C170-E743-A9B0-0893F38D6C72}"/>
              </a:ext>
            </a:extLst>
          </p:cNvPr>
          <p:cNvSpPr>
            <a:spLocks noGrp="1"/>
          </p:cNvSpPr>
          <p:nvPr>
            <p:ph type="dt" sz="half" idx="10"/>
          </p:nvPr>
        </p:nvSpPr>
        <p:spPr/>
        <p:txBody>
          <a:bodyPr/>
          <a:lstStyle>
            <a:lvl1pPr>
              <a:defRPr/>
            </a:lvl1pPr>
          </a:lstStyle>
          <a:p>
            <a:pPr>
              <a:defRPr/>
            </a:pPr>
            <a:fld id="{52AAA7F5-41C6-9B43-95DD-B4BE316F9D08}"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A1D7DD25-58F3-974C-A389-E7806838B8A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3F739D4-F176-2A45-82BB-E3EFDA1B2205}"/>
              </a:ext>
            </a:extLst>
          </p:cNvPr>
          <p:cNvSpPr>
            <a:spLocks noGrp="1"/>
          </p:cNvSpPr>
          <p:nvPr>
            <p:ph type="sldNum" sz="quarter" idx="12"/>
          </p:nvPr>
        </p:nvSpPr>
        <p:spPr/>
        <p:txBody>
          <a:bodyPr/>
          <a:lstStyle>
            <a:lvl1pPr>
              <a:defRPr/>
            </a:lvl1pPr>
          </a:lstStyle>
          <a:p>
            <a:pPr>
              <a:defRPr/>
            </a:pPr>
            <a:fld id="{079BC97F-5261-6943-9EC8-739CA3510434}" type="slidenum">
              <a:rPr lang="it-IT" altLang="it-IT"/>
              <a:pPr>
                <a:defRPr/>
              </a:pPr>
              <a:t>‹N›</a:t>
            </a:fld>
            <a:endParaRPr lang="it-IT" altLang="it-IT"/>
          </a:p>
        </p:txBody>
      </p:sp>
    </p:spTree>
    <p:extLst>
      <p:ext uri="{BB962C8B-B14F-4D97-AF65-F5344CB8AC3E}">
        <p14:creationId xmlns:p14="http://schemas.microsoft.com/office/powerpoint/2010/main" val="3504050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5496D17-F8F2-3246-B170-37D2C0383CF5}"/>
              </a:ext>
            </a:extLst>
          </p:cNvPr>
          <p:cNvSpPr>
            <a:spLocks noGrp="1"/>
          </p:cNvSpPr>
          <p:nvPr>
            <p:ph type="dt" sz="half" idx="10"/>
          </p:nvPr>
        </p:nvSpPr>
        <p:spPr/>
        <p:txBody>
          <a:bodyPr/>
          <a:lstStyle>
            <a:lvl1pPr>
              <a:defRPr/>
            </a:lvl1pPr>
          </a:lstStyle>
          <a:p>
            <a:pPr>
              <a:defRPr/>
            </a:pPr>
            <a:fld id="{75DB0A51-5193-594A-A70A-05C9B08D8A33}"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58E26EA1-7289-204F-A999-F8B74B18E32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9D3B356-5147-274A-A0E3-5A895987F149}"/>
              </a:ext>
            </a:extLst>
          </p:cNvPr>
          <p:cNvSpPr>
            <a:spLocks noGrp="1"/>
          </p:cNvSpPr>
          <p:nvPr>
            <p:ph type="sldNum" sz="quarter" idx="12"/>
          </p:nvPr>
        </p:nvSpPr>
        <p:spPr/>
        <p:txBody>
          <a:bodyPr/>
          <a:lstStyle>
            <a:lvl1pPr>
              <a:defRPr/>
            </a:lvl1pPr>
          </a:lstStyle>
          <a:p>
            <a:pPr>
              <a:defRPr/>
            </a:pPr>
            <a:fld id="{2EAFD833-EEEC-E24E-9AA5-011555F2E939}" type="slidenum">
              <a:rPr lang="it-IT" altLang="it-IT"/>
              <a:pPr>
                <a:defRPr/>
              </a:pPr>
              <a:t>‹N›</a:t>
            </a:fld>
            <a:endParaRPr lang="it-IT" altLang="it-IT"/>
          </a:p>
        </p:txBody>
      </p:sp>
    </p:spTree>
    <p:extLst>
      <p:ext uri="{BB962C8B-B14F-4D97-AF65-F5344CB8AC3E}">
        <p14:creationId xmlns:p14="http://schemas.microsoft.com/office/powerpoint/2010/main" val="1156498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0CFBEE-D43A-F24B-8125-6B7BE1496007}"/>
              </a:ext>
            </a:extLst>
          </p:cNvPr>
          <p:cNvSpPr>
            <a:spLocks noGrp="1"/>
          </p:cNvSpPr>
          <p:nvPr>
            <p:ph type="dt" sz="half" idx="10"/>
          </p:nvPr>
        </p:nvSpPr>
        <p:spPr/>
        <p:txBody>
          <a:bodyPr/>
          <a:lstStyle>
            <a:lvl1pPr>
              <a:defRPr/>
            </a:lvl1pPr>
          </a:lstStyle>
          <a:p>
            <a:pPr>
              <a:defRPr/>
            </a:pPr>
            <a:fld id="{2D97B4E7-B819-D14C-A194-B99B611FCFE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EC66374C-AC06-6E42-8072-A91C5D64DBC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5A57824-A2E4-3B4E-9AE0-FFBB2822493C}"/>
              </a:ext>
            </a:extLst>
          </p:cNvPr>
          <p:cNvSpPr>
            <a:spLocks noGrp="1"/>
          </p:cNvSpPr>
          <p:nvPr>
            <p:ph type="sldNum" sz="quarter" idx="12"/>
          </p:nvPr>
        </p:nvSpPr>
        <p:spPr/>
        <p:txBody>
          <a:bodyPr/>
          <a:lstStyle>
            <a:lvl1pPr>
              <a:defRPr/>
            </a:lvl1pPr>
          </a:lstStyle>
          <a:p>
            <a:pPr>
              <a:defRPr/>
            </a:pPr>
            <a:fld id="{2AB4F740-B7AA-F845-99E1-2D1A618E4675}" type="slidenum">
              <a:rPr lang="it-IT" altLang="it-IT"/>
              <a:pPr>
                <a:defRPr/>
              </a:pPr>
              <a:t>‹N›</a:t>
            </a:fld>
            <a:endParaRPr lang="it-IT" altLang="it-IT"/>
          </a:p>
        </p:txBody>
      </p:sp>
    </p:spTree>
    <p:extLst>
      <p:ext uri="{BB962C8B-B14F-4D97-AF65-F5344CB8AC3E}">
        <p14:creationId xmlns:p14="http://schemas.microsoft.com/office/powerpoint/2010/main" val="3296328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FB2B6B-8C0E-CC46-97A3-E416A4A9A280}"/>
              </a:ext>
            </a:extLst>
          </p:cNvPr>
          <p:cNvSpPr>
            <a:spLocks noGrp="1"/>
          </p:cNvSpPr>
          <p:nvPr>
            <p:ph type="dt" sz="half" idx="10"/>
          </p:nvPr>
        </p:nvSpPr>
        <p:spPr/>
        <p:txBody>
          <a:bodyPr/>
          <a:lstStyle>
            <a:lvl1pPr>
              <a:defRPr/>
            </a:lvl1pPr>
          </a:lstStyle>
          <a:p>
            <a:pPr>
              <a:defRPr/>
            </a:pPr>
            <a:fld id="{45003C5A-0FA6-1B48-85FC-CEA5FDDE03AA}"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335E472F-90A3-2843-9900-573EAEE6DB5B}"/>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3A4D0B0-9F7D-744D-8163-AB3668D01ADC}"/>
              </a:ext>
            </a:extLst>
          </p:cNvPr>
          <p:cNvSpPr>
            <a:spLocks noGrp="1"/>
          </p:cNvSpPr>
          <p:nvPr>
            <p:ph type="sldNum" sz="quarter" idx="12"/>
          </p:nvPr>
        </p:nvSpPr>
        <p:spPr/>
        <p:txBody>
          <a:bodyPr/>
          <a:lstStyle>
            <a:lvl1pPr>
              <a:defRPr/>
            </a:lvl1pPr>
          </a:lstStyle>
          <a:p>
            <a:pPr>
              <a:defRPr/>
            </a:pPr>
            <a:fld id="{B11B6C90-6DE1-8D49-A3C5-D6F4F0AFD26F}" type="slidenum">
              <a:rPr lang="it-IT" altLang="it-IT"/>
              <a:pPr>
                <a:defRPr/>
              </a:pPr>
              <a:t>‹N›</a:t>
            </a:fld>
            <a:endParaRPr lang="it-IT" altLang="it-IT"/>
          </a:p>
        </p:txBody>
      </p:sp>
    </p:spTree>
    <p:extLst>
      <p:ext uri="{BB962C8B-B14F-4D97-AF65-F5344CB8AC3E}">
        <p14:creationId xmlns:p14="http://schemas.microsoft.com/office/powerpoint/2010/main" val="4133782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D8FB6D6-AB0F-BF4E-B718-C8EEA1B2EDE8}"/>
              </a:ext>
            </a:extLst>
          </p:cNvPr>
          <p:cNvSpPr>
            <a:spLocks noGrp="1"/>
          </p:cNvSpPr>
          <p:nvPr>
            <p:ph type="dt" sz="half" idx="10"/>
          </p:nvPr>
        </p:nvSpPr>
        <p:spPr/>
        <p:txBody>
          <a:bodyPr/>
          <a:lstStyle>
            <a:lvl1pPr>
              <a:defRPr/>
            </a:lvl1pPr>
          </a:lstStyle>
          <a:p>
            <a:pPr>
              <a:defRPr/>
            </a:pPr>
            <a:fld id="{D7C9779C-EF1E-2044-AED5-A65CEB1BA043}"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CC51F9DF-4ADD-724A-B085-15E10406F0B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C3E2A85-BAC0-A44B-BFEB-E03D941A8604}"/>
              </a:ext>
            </a:extLst>
          </p:cNvPr>
          <p:cNvSpPr>
            <a:spLocks noGrp="1"/>
          </p:cNvSpPr>
          <p:nvPr>
            <p:ph type="sldNum" sz="quarter" idx="12"/>
          </p:nvPr>
        </p:nvSpPr>
        <p:spPr/>
        <p:txBody>
          <a:bodyPr/>
          <a:lstStyle>
            <a:lvl1pPr>
              <a:defRPr/>
            </a:lvl1pPr>
          </a:lstStyle>
          <a:p>
            <a:pPr>
              <a:defRPr/>
            </a:pPr>
            <a:fld id="{A22C9499-9E36-BF42-B2ED-4885BF97A5C4}" type="slidenum">
              <a:rPr lang="it-IT" altLang="it-IT"/>
              <a:pPr>
                <a:defRPr/>
              </a:pPr>
              <a:t>‹N›</a:t>
            </a:fld>
            <a:endParaRPr lang="it-IT" altLang="it-IT"/>
          </a:p>
        </p:txBody>
      </p:sp>
    </p:spTree>
    <p:extLst>
      <p:ext uri="{BB962C8B-B14F-4D97-AF65-F5344CB8AC3E}">
        <p14:creationId xmlns:p14="http://schemas.microsoft.com/office/powerpoint/2010/main" val="23583972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39F12E-43A8-C94D-BD24-CCC576845DBE}"/>
              </a:ext>
            </a:extLst>
          </p:cNvPr>
          <p:cNvSpPr>
            <a:spLocks noGrp="1"/>
          </p:cNvSpPr>
          <p:nvPr>
            <p:ph type="dt" sz="half" idx="10"/>
          </p:nvPr>
        </p:nvSpPr>
        <p:spPr/>
        <p:txBody>
          <a:bodyPr/>
          <a:lstStyle>
            <a:lvl1pPr>
              <a:defRPr/>
            </a:lvl1pPr>
          </a:lstStyle>
          <a:p>
            <a:pPr>
              <a:defRPr/>
            </a:pPr>
            <a:fld id="{84D4354C-4CAF-E34F-9422-87AE976BD1B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6C3E59FE-AE55-D443-B4AC-8AA8BBE5B7D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413338E-9FEB-B44A-9982-1A36766E8AB1}"/>
              </a:ext>
            </a:extLst>
          </p:cNvPr>
          <p:cNvSpPr>
            <a:spLocks noGrp="1"/>
          </p:cNvSpPr>
          <p:nvPr>
            <p:ph type="sldNum" sz="quarter" idx="12"/>
          </p:nvPr>
        </p:nvSpPr>
        <p:spPr/>
        <p:txBody>
          <a:bodyPr/>
          <a:lstStyle>
            <a:lvl1pPr>
              <a:defRPr/>
            </a:lvl1pPr>
          </a:lstStyle>
          <a:p>
            <a:pPr>
              <a:defRPr/>
            </a:pPr>
            <a:fld id="{425DE68C-F500-F146-9DEE-67D3BD47F6CB}" type="slidenum">
              <a:rPr lang="it-IT" altLang="it-IT"/>
              <a:pPr>
                <a:defRPr/>
              </a:pPr>
              <a:t>‹N›</a:t>
            </a:fld>
            <a:endParaRPr lang="it-IT" altLang="it-IT"/>
          </a:p>
        </p:txBody>
      </p:sp>
    </p:spTree>
    <p:extLst>
      <p:ext uri="{BB962C8B-B14F-4D97-AF65-F5344CB8AC3E}">
        <p14:creationId xmlns:p14="http://schemas.microsoft.com/office/powerpoint/2010/main" val="1622584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0F0B300D-A21B-0240-A2EC-913920BEB875}"/>
              </a:ext>
            </a:extLst>
          </p:cNvPr>
          <p:cNvSpPr>
            <a:spLocks noGrp="1"/>
          </p:cNvSpPr>
          <p:nvPr>
            <p:ph type="dt" sz="half" idx="10"/>
          </p:nvPr>
        </p:nvSpPr>
        <p:spPr/>
        <p:txBody>
          <a:bodyPr/>
          <a:lstStyle>
            <a:lvl1pPr>
              <a:defRPr/>
            </a:lvl1pPr>
          </a:lstStyle>
          <a:p>
            <a:pPr>
              <a:defRPr/>
            </a:pPr>
            <a:fld id="{91D19274-9352-1B4F-9D53-6CDE74203DF7}"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11826EBC-BE2D-4E4F-A293-166C7FD03DA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A16EC36-F9EF-004C-9F1C-2C82D12DA365}"/>
              </a:ext>
            </a:extLst>
          </p:cNvPr>
          <p:cNvSpPr>
            <a:spLocks noGrp="1"/>
          </p:cNvSpPr>
          <p:nvPr>
            <p:ph type="sldNum" sz="quarter" idx="12"/>
          </p:nvPr>
        </p:nvSpPr>
        <p:spPr/>
        <p:txBody>
          <a:bodyPr/>
          <a:lstStyle>
            <a:lvl1pPr>
              <a:defRPr/>
            </a:lvl1pPr>
          </a:lstStyle>
          <a:p>
            <a:pPr>
              <a:defRPr/>
            </a:pPr>
            <a:fld id="{C239199C-716F-8945-A332-5F191A2B3A63}" type="slidenum">
              <a:rPr lang="it-IT" altLang="it-IT"/>
              <a:pPr>
                <a:defRPr/>
              </a:pPr>
              <a:t>‹N›</a:t>
            </a:fld>
            <a:endParaRPr lang="it-IT" altLang="it-IT"/>
          </a:p>
        </p:txBody>
      </p:sp>
    </p:spTree>
    <p:extLst>
      <p:ext uri="{BB962C8B-B14F-4D97-AF65-F5344CB8AC3E}">
        <p14:creationId xmlns:p14="http://schemas.microsoft.com/office/powerpoint/2010/main" val="170285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4CD7177-ED65-4B40-9C5C-267793155E6C}" type="datetimeFigureOut">
              <a:rPr lang="it-IT" smtClean="0"/>
              <a:pPr/>
              <a:t>27/05/19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184647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F01FF2EC-AE1E-8240-AA04-F38C3022DFB2}"/>
              </a:ext>
            </a:extLst>
          </p:cNvPr>
          <p:cNvSpPr>
            <a:spLocks noGrp="1"/>
          </p:cNvSpPr>
          <p:nvPr>
            <p:ph type="dt" sz="half" idx="10"/>
          </p:nvPr>
        </p:nvSpPr>
        <p:spPr/>
        <p:txBody>
          <a:bodyPr/>
          <a:lstStyle>
            <a:lvl1pPr>
              <a:defRPr/>
            </a:lvl1pPr>
          </a:lstStyle>
          <a:p>
            <a:pPr>
              <a:defRPr/>
            </a:pPr>
            <a:fld id="{E3A96674-DED0-264B-9F71-0FE0D935564C}"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02FE6AC6-3F2C-D64F-BC9F-ACD4053EFB7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FE714EF-19D2-5740-A57E-38D484AC8842}"/>
              </a:ext>
            </a:extLst>
          </p:cNvPr>
          <p:cNvSpPr>
            <a:spLocks noGrp="1"/>
          </p:cNvSpPr>
          <p:nvPr>
            <p:ph type="sldNum" sz="quarter" idx="12"/>
          </p:nvPr>
        </p:nvSpPr>
        <p:spPr/>
        <p:txBody>
          <a:bodyPr/>
          <a:lstStyle>
            <a:lvl1pPr>
              <a:defRPr/>
            </a:lvl1pPr>
          </a:lstStyle>
          <a:p>
            <a:pPr>
              <a:defRPr/>
            </a:pPr>
            <a:fld id="{2F935CAF-BC84-914B-8265-F756F9115115}" type="slidenum">
              <a:rPr lang="it-IT" altLang="it-IT"/>
              <a:pPr>
                <a:defRPr/>
              </a:pPr>
              <a:t>‹N›</a:t>
            </a:fld>
            <a:endParaRPr lang="it-IT" altLang="it-IT"/>
          </a:p>
        </p:txBody>
      </p:sp>
    </p:spTree>
    <p:extLst>
      <p:ext uri="{BB962C8B-B14F-4D97-AF65-F5344CB8AC3E}">
        <p14:creationId xmlns:p14="http://schemas.microsoft.com/office/powerpoint/2010/main" val="18570691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4FEA995F-CDAC-1747-BFF6-D72F2F70E045}"/>
              </a:ext>
            </a:extLst>
          </p:cNvPr>
          <p:cNvSpPr>
            <a:spLocks noGrp="1"/>
          </p:cNvSpPr>
          <p:nvPr>
            <p:ph type="dt" sz="half" idx="10"/>
          </p:nvPr>
        </p:nvSpPr>
        <p:spPr/>
        <p:txBody>
          <a:bodyPr/>
          <a:lstStyle>
            <a:lvl1pPr>
              <a:defRPr/>
            </a:lvl1pPr>
          </a:lstStyle>
          <a:p>
            <a:pPr>
              <a:defRPr/>
            </a:pPr>
            <a:fld id="{79178038-19DD-BD42-8576-876802DF2B05}"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86897541-BB5F-304C-954E-0148C6F70BBB}"/>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29F2363D-1737-1541-ADA1-AD712D55EA1A}"/>
              </a:ext>
            </a:extLst>
          </p:cNvPr>
          <p:cNvSpPr>
            <a:spLocks noGrp="1"/>
          </p:cNvSpPr>
          <p:nvPr>
            <p:ph type="sldNum" sz="quarter" idx="12"/>
          </p:nvPr>
        </p:nvSpPr>
        <p:spPr/>
        <p:txBody>
          <a:bodyPr/>
          <a:lstStyle>
            <a:lvl1pPr>
              <a:defRPr/>
            </a:lvl1pPr>
          </a:lstStyle>
          <a:p>
            <a:pPr>
              <a:defRPr/>
            </a:pPr>
            <a:fld id="{03F845A4-223D-2849-856A-27ABF8289AC0}" type="slidenum">
              <a:rPr lang="it-IT" altLang="it-IT"/>
              <a:pPr>
                <a:defRPr/>
              </a:pPr>
              <a:t>‹N›</a:t>
            </a:fld>
            <a:endParaRPr lang="it-IT" altLang="it-IT"/>
          </a:p>
        </p:txBody>
      </p:sp>
    </p:spTree>
    <p:extLst>
      <p:ext uri="{BB962C8B-B14F-4D97-AF65-F5344CB8AC3E}">
        <p14:creationId xmlns:p14="http://schemas.microsoft.com/office/powerpoint/2010/main" val="447609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0E179A67-4624-C04B-99BE-7730BA9331F4}"/>
              </a:ext>
            </a:extLst>
          </p:cNvPr>
          <p:cNvSpPr>
            <a:spLocks noGrp="1"/>
          </p:cNvSpPr>
          <p:nvPr>
            <p:ph type="dt" sz="half" idx="10"/>
          </p:nvPr>
        </p:nvSpPr>
        <p:spPr/>
        <p:txBody>
          <a:bodyPr/>
          <a:lstStyle>
            <a:lvl1pPr>
              <a:defRPr/>
            </a:lvl1pPr>
          </a:lstStyle>
          <a:p>
            <a:pPr>
              <a:defRPr/>
            </a:pPr>
            <a:fld id="{A1C54D91-7A75-5445-94EF-529A6A5D9741}"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BB56BDEC-8D20-4943-ADBC-CDDC57F23861}"/>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DEA6DFB5-9302-654A-AEA8-30CFF1A09708}"/>
              </a:ext>
            </a:extLst>
          </p:cNvPr>
          <p:cNvSpPr>
            <a:spLocks noGrp="1"/>
          </p:cNvSpPr>
          <p:nvPr>
            <p:ph type="sldNum" sz="quarter" idx="12"/>
          </p:nvPr>
        </p:nvSpPr>
        <p:spPr/>
        <p:txBody>
          <a:bodyPr/>
          <a:lstStyle>
            <a:lvl1pPr>
              <a:defRPr/>
            </a:lvl1pPr>
          </a:lstStyle>
          <a:p>
            <a:pPr>
              <a:defRPr/>
            </a:pPr>
            <a:fld id="{E1F65E20-56BD-6343-9EDD-F35DEBE9D3AA}" type="slidenum">
              <a:rPr lang="it-IT" altLang="it-IT"/>
              <a:pPr>
                <a:defRPr/>
              </a:pPr>
              <a:t>‹N›</a:t>
            </a:fld>
            <a:endParaRPr lang="it-IT" altLang="it-IT"/>
          </a:p>
        </p:txBody>
      </p:sp>
    </p:spTree>
    <p:extLst>
      <p:ext uri="{BB962C8B-B14F-4D97-AF65-F5344CB8AC3E}">
        <p14:creationId xmlns:p14="http://schemas.microsoft.com/office/powerpoint/2010/main" val="1606352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B9B3BFD5-0E27-3542-8343-09D177BBEB1D}"/>
              </a:ext>
            </a:extLst>
          </p:cNvPr>
          <p:cNvSpPr>
            <a:spLocks noGrp="1"/>
          </p:cNvSpPr>
          <p:nvPr>
            <p:ph type="dt" sz="half" idx="10"/>
          </p:nvPr>
        </p:nvSpPr>
        <p:spPr/>
        <p:txBody>
          <a:bodyPr/>
          <a:lstStyle>
            <a:lvl1pPr>
              <a:defRPr/>
            </a:lvl1pPr>
          </a:lstStyle>
          <a:p>
            <a:pPr>
              <a:defRPr/>
            </a:pPr>
            <a:fld id="{CAD83D01-1F95-3949-9CB1-93525F27C401}"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E7E39693-4971-D544-A98E-9D69C7235096}"/>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E33335C1-7581-FC43-BD73-68135811B8B8}"/>
              </a:ext>
            </a:extLst>
          </p:cNvPr>
          <p:cNvSpPr>
            <a:spLocks noGrp="1"/>
          </p:cNvSpPr>
          <p:nvPr>
            <p:ph type="sldNum" sz="quarter" idx="12"/>
          </p:nvPr>
        </p:nvSpPr>
        <p:spPr/>
        <p:txBody>
          <a:bodyPr/>
          <a:lstStyle>
            <a:lvl1pPr>
              <a:defRPr/>
            </a:lvl1pPr>
          </a:lstStyle>
          <a:p>
            <a:pPr>
              <a:defRPr/>
            </a:pPr>
            <a:fld id="{4DEEF142-FCA4-844E-AB81-BDBDC2DBAA0B}" type="slidenum">
              <a:rPr lang="it-IT" altLang="it-IT"/>
              <a:pPr>
                <a:defRPr/>
              </a:pPr>
              <a:t>‹N›</a:t>
            </a:fld>
            <a:endParaRPr lang="it-IT" altLang="it-IT"/>
          </a:p>
        </p:txBody>
      </p:sp>
    </p:spTree>
    <p:extLst>
      <p:ext uri="{BB962C8B-B14F-4D97-AF65-F5344CB8AC3E}">
        <p14:creationId xmlns:p14="http://schemas.microsoft.com/office/powerpoint/2010/main" val="30689756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9B269985-52BD-C545-A660-B378F0CCCF67}"/>
              </a:ext>
            </a:extLst>
          </p:cNvPr>
          <p:cNvSpPr>
            <a:spLocks noGrp="1"/>
          </p:cNvSpPr>
          <p:nvPr>
            <p:ph type="dt" sz="half" idx="10"/>
          </p:nvPr>
        </p:nvSpPr>
        <p:spPr/>
        <p:txBody>
          <a:bodyPr/>
          <a:lstStyle>
            <a:lvl1pPr>
              <a:defRPr/>
            </a:lvl1pPr>
          </a:lstStyle>
          <a:p>
            <a:pPr>
              <a:defRPr/>
            </a:pPr>
            <a:fld id="{8696541D-552A-4840-BCA4-9ED35DF14B48}"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112DCD44-2E5D-5646-817C-7C37A2C8D74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AD08DF0-E939-C442-8284-D42F0CA0E9FC}"/>
              </a:ext>
            </a:extLst>
          </p:cNvPr>
          <p:cNvSpPr>
            <a:spLocks noGrp="1"/>
          </p:cNvSpPr>
          <p:nvPr>
            <p:ph type="sldNum" sz="quarter" idx="12"/>
          </p:nvPr>
        </p:nvSpPr>
        <p:spPr/>
        <p:txBody>
          <a:bodyPr/>
          <a:lstStyle>
            <a:lvl1pPr>
              <a:defRPr/>
            </a:lvl1pPr>
          </a:lstStyle>
          <a:p>
            <a:pPr>
              <a:defRPr/>
            </a:pPr>
            <a:fld id="{75FCA3D4-D517-934B-AB6F-942663520EDD}" type="slidenum">
              <a:rPr lang="it-IT" altLang="it-IT"/>
              <a:pPr>
                <a:defRPr/>
              </a:pPr>
              <a:t>‹N›</a:t>
            </a:fld>
            <a:endParaRPr lang="it-IT" altLang="it-IT"/>
          </a:p>
        </p:txBody>
      </p:sp>
    </p:spTree>
    <p:extLst>
      <p:ext uri="{BB962C8B-B14F-4D97-AF65-F5344CB8AC3E}">
        <p14:creationId xmlns:p14="http://schemas.microsoft.com/office/powerpoint/2010/main" val="4030245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325D8E83-1E49-FB41-B8BE-326F75452F0C}"/>
              </a:ext>
            </a:extLst>
          </p:cNvPr>
          <p:cNvSpPr>
            <a:spLocks noGrp="1"/>
          </p:cNvSpPr>
          <p:nvPr>
            <p:ph type="dt" sz="half" idx="10"/>
          </p:nvPr>
        </p:nvSpPr>
        <p:spPr/>
        <p:txBody>
          <a:bodyPr/>
          <a:lstStyle>
            <a:lvl1pPr>
              <a:defRPr/>
            </a:lvl1pPr>
          </a:lstStyle>
          <a:p>
            <a:pPr>
              <a:defRPr/>
            </a:pPr>
            <a:fld id="{85764EE6-46D9-3D48-AF1B-F2904F623A6A}"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6ABAD608-AB0D-2F4E-A4E2-834BE84E1E3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689739C-21EB-F947-A584-F9BFEC75ACB9}"/>
              </a:ext>
            </a:extLst>
          </p:cNvPr>
          <p:cNvSpPr>
            <a:spLocks noGrp="1"/>
          </p:cNvSpPr>
          <p:nvPr>
            <p:ph type="sldNum" sz="quarter" idx="12"/>
          </p:nvPr>
        </p:nvSpPr>
        <p:spPr/>
        <p:txBody>
          <a:bodyPr/>
          <a:lstStyle>
            <a:lvl1pPr>
              <a:defRPr/>
            </a:lvl1pPr>
          </a:lstStyle>
          <a:p>
            <a:pPr>
              <a:defRPr/>
            </a:pPr>
            <a:fld id="{24CE60DD-B7BD-7449-85F6-09AE79A8167B}" type="slidenum">
              <a:rPr lang="it-IT" altLang="it-IT"/>
              <a:pPr>
                <a:defRPr/>
              </a:pPr>
              <a:t>‹N›</a:t>
            </a:fld>
            <a:endParaRPr lang="it-IT" altLang="it-IT"/>
          </a:p>
        </p:txBody>
      </p:sp>
    </p:spTree>
    <p:extLst>
      <p:ext uri="{BB962C8B-B14F-4D97-AF65-F5344CB8AC3E}">
        <p14:creationId xmlns:p14="http://schemas.microsoft.com/office/powerpoint/2010/main" val="28535169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C907329-F60A-9E4D-9953-85D2ECEDC7A4}"/>
              </a:ext>
            </a:extLst>
          </p:cNvPr>
          <p:cNvSpPr>
            <a:spLocks noGrp="1"/>
          </p:cNvSpPr>
          <p:nvPr>
            <p:ph type="dt" sz="half" idx="10"/>
          </p:nvPr>
        </p:nvSpPr>
        <p:spPr/>
        <p:txBody>
          <a:bodyPr/>
          <a:lstStyle>
            <a:lvl1pPr>
              <a:defRPr/>
            </a:lvl1pPr>
          </a:lstStyle>
          <a:p>
            <a:pPr>
              <a:defRPr/>
            </a:pPr>
            <a:fld id="{CBD73C3D-8A99-9649-A05E-F86946F063ED}"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C288B1CE-404C-F645-9BAE-5C198A9C5F2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F2FD033-A0A8-DA49-B422-410F63696AA8}"/>
              </a:ext>
            </a:extLst>
          </p:cNvPr>
          <p:cNvSpPr>
            <a:spLocks noGrp="1"/>
          </p:cNvSpPr>
          <p:nvPr>
            <p:ph type="sldNum" sz="quarter" idx="12"/>
          </p:nvPr>
        </p:nvSpPr>
        <p:spPr/>
        <p:txBody>
          <a:bodyPr/>
          <a:lstStyle>
            <a:lvl1pPr>
              <a:defRPr/>
            </a:lvl1pPr>
          </a:lstStyle>
          <a:p>
            <a:pPr>
              <a:defRPr/>
            </a:pPr>
            <a:fld id="{7A033239-2925-044C-B036-9F483D64FA1A}" type="slidenum">
              <a:rPr lang="it-IT" altLang="it-IT"/>
              <a:pPr>
                <a:defRPr/>
              </a:pPr>
              <a:t>‹N›</a:t>
            </a:fld>
            <a:endParaRPr lang="it-IT" altLang="it-IT"/>
          </a:p>
        </p:txBody>
      </p:sp>
    </p:spTree>
    <p:extLst>
      <p:ext uri="{BB962C8B-B14F-4D97-AF65-F5344CB8AC3E}">
        <p14:creationId xmlns:p14="http://schemas.microsoft.com/office/powerpoint/2010/main" val="1085017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172C6D-A9EE-5A47-B687-95B92782F736}"/>
              </a:ext>
            </a:extLst>
          </p:cNvPr>
          <p:cNvSpPr>
            <a:spLocks noGrp="1"/>
          </p:cNvSpPr>
          <p:nvPr>
            <p:ph type="dt" sz="half" idx="10"/>
          </p:nvPr>
        </p:nvSpPr>
        <p:spPr/>
        <p:txBody>
          <a:bodyPr/>
          <a:lstStyle>
            <a:lvl1pPr>
              <a:defRPr/>
            </a:lvl1pPr>
          </a:lstStyle>
          <a:p>
            <a:pPr>
              <a:defRPr/>
            </a:pPr>
            <a:fld id="{F3AE69B2-59A4-C345-9687-1E76DFD104DC}"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5116AC45-A224-9848-B558-8A7629658DA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8973143-C521-7F4F-825C-06EC51E166C8}"/>
              </a:ext>
            </a:extLst>
          </p:cNvPr>
          <p:cNvSpPr>
            <a:spLocks noGrp="1"/>
          </p:cNvSpPr>
          <p:nvPr>
            <p:ph type="sldNum" sz="quarter" idx="12"/>
          </p:nvPr>
        </p:nvSpPr>
        <p:spPr/>
        <p:txBody>
          <a:bodyPr/>
          <a:lstStyle>
            <a:lvl1pPr>
              <a:defRPr/>
            </a:lvl1pPr>
          </a:lstStyle>
          <a:p>
            <a:pPr>
              <a:defRPr/>
            </a:pPr>
            <a:fld id="{2B425FDD-0B81-DB49-8F99-32F0898B992B}" type="slidenum">
              <a:rPr lang="it-IT" altLang="it-IT"/>
              <a:pPr>
                <a:defRPr/>
              </a:pPr>
              <a:t>‹N›</a:t>
            </a:fld>
            <a:endParaRPr lang="it-IT" altLang="it-IT"/>
          </a:p>
        </p:txBody>
      </p:sp>
    </p:spTree>
    <p:extLst>
      <p:ext uri="{BB962C8B-B14F-4D97-AF65-F5344CB8AC3E}">
        <p14:creationId xmlns:p14="http://schemas.microsoft.com/office/powerpoint/2010/main" val="1286935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2CFF43B-6214-DE4F-B95A-033D9CCA0DCC}"/>
              </a:ext>
            </a:extLst>
          </p:cNvPr>
          <p:cNvSpPr>
            <a:spLocks noGrp="1"/>
          </p:cNvSpPr>
          <p:nvPr>
            <p:ph type="dt" sz="half" idx="10"/>
          </p:nvPr>
        </p:nvSpPr>
        <p:spPr/>
        <p:txBody>
          <a:bodyPr/>
          <a:lstStyle>
            <a:lvl1pPr>
              <a:defRPr/>
            </a:lvl1pPr>
          </a:lstStyle>
          <a:p>
            <a:pPr>
              <a:defRPr/>
            </a:pPr>
            <a:fld id="{292C6F88-8345-994E-BCC9-EFDAA1E3C246}"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6CF1746-8270-4147-A162-E31FAA22DFB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2BFD532-7C48-654D-9718-E9DBCA74ED55}"/>
              </a:ext>
            </a:extLst>
          </p:cNvPr>
          <p:cNvSpPr>
            <a:spLocks noGrp="1"/>
          </p:cNvSpPr>
          <p:nvPr>
            <p:ph type="sldNum" sz="quarter" idx="12"/>
          </p:nvPr>
        </p:nvSpPr>
        <p:spPr/>
        <p:txBody>
          <a:bodyPr/>
          <a:lstStyle>
            <a:lvl1pPr>
              <a:defRPr/>
            </a:lvl1pPr>
          </a:lstStyle>
          <a:p>
            <a:pPr>
              <a:defRPr/>
            </a:pPr>
            <a:fld id="{3E51605D-4653-904D-9EF7-2A041710EF36}" type="slidenum">
              <a:rPr lang="it-IT"/>
              <a:pPr>
                <a:defRPr/>
              </a:pPr>
              <a:t>‹N›</a:t>
            </a:fld>
            <a:endParaRPr lang="it-IT"/>
          </a:p>
        </p:txBody>
      </p:sp>
    </p:spTree>
    <p:extLst>
      <p:ext uri="{BB962C8B-B14F-4D97-AF65-F5344CB8AC3E}">
        <p14:creationId xmlns:p14="http://schemas.microsoft.com/office/powerpoint/2010/main" val="2165375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D4704FA-53EE-D64D-8655-36BF8A87EC2F}"/>
              </a:ext>
            </a:extLst>
          </p:cNvPr>
          <p:cNvSpPr>
            <a:spLocks noGrp="1"/>
          </p:cNvSpPr>
          <p:nvPr>
            <p:ph type="dt" sz="half" idx="10"/>
          </p:nvPr>
        </p:nvSpPr>
        <p:spPr/>
        <p:txBody>
          <a:bodyPr/>
          <a:lstStyle>
            <a:lvl1pPr>
              <a:defRPr/>
            </a:lvl1pPr>
          </a:lstStyle>
          <a:p>
            <a:pPr>
              <a:defRPr/>
            </a:pPr>
            <a:fld id="{817C0ACD-5BE8-DC4A-84B3-D47E851C587A}"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7EF18D40-97E9-8E4C-B39D-4A43CDB2564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C7E46E0-3347-FE4B-8C24-477268463DB1}"/>
              </a:ext>
            </a:extLst>
          </p:cNvPr>
          <p:cNvSpPr>
            <a:spLocks noGrp="1"/>
          </p:cNvSpPr>
          <p:nvPr>
            <p:ph type="sldNum" sz="quarter" idx="12"/>
          </p:nvPr>
        </p:nvSpPr>
        <p:spPr/>
        <p:txBody>
          <a:bodyPr/>
          <a:lstStyle>
            <a:lvl1pPr>
              <a:defRPr/>
            </a:lvl1pPr>
          </a:lstStyle>
          <a:p>
            <a:pPr>
              <a:defRPr/>
            </a:pPr>
            <a:fld id="{91828D56-4855-9F44-BA77-EF5D733E7F4E}" type="slidenum">
              <a:rPr lang="it-IT"/>
              <a:pPr>
                <a:defRPr/>
              </a:pPr>
              <a:t>‹N›</a:t>
            </a:fld>
            <a:endParaRPr lang="it-IT"/>
          </a:p>
        </p:txBody>
      </p:sp>
    </p:spTree>
    <p:extLst>
      <p:ext uri="{BB962C8B-B14F-4D97-AF65-F5344CB8AC3E}">
        <p14:creationId xmlns:p14="http://schemas.microsoft.com/office/powerpoint/2010/main" val="124609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4CD7177-ED65-4B40-9C5C-267793155E6C}" type="datetimeFigureOut">
              <a:rPr lang="it-IT" smtClean="0"/>
              <a:pPr/>
              <a:t>27/05/19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3001367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6203910D-5553-254F-991C-AB7015D03F79}"/>
              </a:ext>
            </a:extLst>
          </p:cNvPr>
          <p:cNvSpPr>
            <a:spLocks noGrp="1"/>
          </p:cNvSpPr>
          <p:nvPr>
            <p:ph type="dt" sz="half" idx="10"/>
          </p:nvPr>
        </p:nvSpPr>
        <p:spPr/>
        <p:txBody>
          <a:bodyPr/>
          <a:lstStyle>
            <a:lvl1pPr>
              <a:defRPr/>
            </a:lvl1pPr>
          </a:lstStyle>
          <a:p>
            <a:pPr>
              <a:defRPr/>
            </a:pPr>
            <a:fld id="{46D4146C-EEAF-414D-8F92-92AD26B0DAC6}"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2E8FCFD2-257F-DA47-A534-0605FDC7A37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867CC56-8AD8-9B4B-9E47-D4981A6A5B4E}"/>
              </a:ext>
            </a:extLst>
          </p:cNvPr>
          <p:cNvSpPr>
            <a:spLocks noGrp="1"/>
          </p:cNvSpPr>
          <p:nvPr>
            <p:ph type="sldNum" sz="quarter" idx="12"/>
          </p:nvPr>
        </p:nvSpPr>
        <p:spPr/>
        <p:txBody>
          <a:bodyPr/>
          <a:lstStyle>
            <a:lvl1pPr>
              <a:defRPr/>
            </a:lvl1pPr>
          </a:lstStyle>
          <a:p>
            <a:pPr>
              <a:defRPr/>
            </a:pPr>
            <a:fld id="{46AC3C18-0290-184F-9B6C-757C571C108D}" type="slidenum">
              <a:rPr lang="it-IT"/>
              <a:pPr>
                <a:defRPr/>
              </a:pPr>
              <a:t>‹N›</a:t>
            </a:fld>
            <a:endParaRPr lang="it-IT"/>
          </a:p>
        </p:txBody>
      </p:sp>
    </p:spTree>
    <p:extLst>
      <p:ext uri="{BB962C8B-B14F-4D97-AF65-F5344CB8AC3E}">
        <p14:creationId xmlns:p14="http://schemas.microsoft.com/office/powerpoint/2010/main" val="1270408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FDFB5E0-8FC2-FF4C-946E-83A762C45892}"/>
              </a:ext>
            </a:extLst>
          </p:cNvPr>
          <p:cNvSpPr>
            <a:spLocks noGrp="1"/>
          </p:cNvSpPr>
          <p:nvPr>
            <p:ph type="dt" sz="half" idx="10"/>
          </p:nvPr>
        </p:nvSpPr>
        <p:spPr/>
        <p:txBody>
          <a:bodyPr/>
          <a:lstStyle>
            <a:lvl1pPr>
              <a:defRPr/>
            </a:lvl1pPr>
          </a:lstStyle>
          <a:p>
            <a:pPr>
              <a:defRPr/>
            </a:pPr>
            <a:fld id="{BB3773C2-BBC9-E94F-9248-1C7ACE6652AE}"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790C9A49-8E5B-1946-A5CE-CEB16F8A35E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50D24DB-491C-6243-AA74-6FA20FAF6CA1}"/>
              </a:ext>
            </a:extLst>
          </p:cNvPr>
          <p:cNvSpPr>
            <a:spLocks noGrp="1"/>
          </p:cNvSpPr>
          <p:nvPr>
            <p:ph type="sldNum" sz="quarter" idx="12"/>
          </p:nvPr>
        </p:nvSpPr>
        <p:spPr/>
        <p:txBody>
          <a:bodyPr/>
          <a:lstStyle>
            <a:lvl1pPr>
              <a:defRPr/>
            </a:lvl1pPr>
          </a:lstStyle>
          <a:p>
            <a:pPr>
              <a:defRPr/>
            </a:pPr>
            <a:fld id="{079647A3-C0A6-4744-88F1-60EFE3278924}" type="slidenum">
              <a:rPr lang="it-IT"/>
              <a:pPr>
                <a:defRPr/>
              </a:pPr>
              <a:t>‹N›</a:t>
            </a:fld>
            <a:endParaRPr lang="it-IT"/>
          </a:p>
        </p:txBody>
      </p:sp>
    </p:spTree>
    <p:extLst>
      <p:ext uri="{BB962C8B-B14F-4D97-AF65-F5344CB8AC3E}">
        <p14:creationId xmlns:p14="http://schemas.microsoft.com/office/powerpoint/2010/main" val="2541177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1CF3DEC2-DB8C-824D-A0C7-71F1FDF7CD08}"/>
              </a:ext>
            </a:extLst>
          </p:cNvPr>
          <p:cNvSpPr>
            <a:spLocks noGrp="1"/>
          </p:cNvSpPr>
          <p:nvPr>
            <p:ph type="dt" sz="half" idx="10"/>
          </p:nvPr>
        </p:nvSpPr>
        <p:spPr/>
        <p:txBody>
          <a:bodyPr/>
          <a:lstStyle>
            <a:lvl1pPr>
              <a:defRPr/>
            </a:lvl1pPr>
          </a:lstStyle>
          <a:p>
            <a:pPr>
              <a:defRPr/>
            </a:pPr>
            <a:fld id="{2A57ED45-88A5-5D4B-9065-84DC82E43756}"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F67D10F3-A500-9446-B347-34C50CEAE572}"/>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B25F554F-F232-F842-B8CF-325746D5B08B}"/>
              </a:ext>
            </a:extLst>
          </p:cNvPr>
          <p:cNvSpPr>
            <a:spLocks noGrp="1"/>
          </p:cNvSpPr>
          <p:nvPr>
            <p:ph type="sldNum" sz="quarter" idx="12"/>
          </p:nvPr>
        </p:nvSpPr>
        <p:spPr/>
        <p:txBody>
          <a:bodyPr/>
          <a:lstStyle>
            <a:lvl1pPr>
              <a:defRPr/>
            </a:lvl1pPr>
          </a:lstStyle>
          <a:p>
            <a:pPr>
              <a:defRPr/>
            </a:pPr>
            <a:fld id="{77901374-FD86-8243-8A96-26EA40BF124A}" type="slidenum">
              <a:rPr lang="it-IT"/>
              <a:pPr>
                <a:defRPr/>
              </a:pPr>
              <a:t>‹N›</a:t>
            </a:fld>
            <a:endParaRPr lang="it-IT"/>
          </a:p>
        </p:txBody>
      </p:sp>
    </p:spTree>
    <p:extLst>
      <p:ext uri="{BB962C8B-B14F-4D97-AF65-F5344CB8AC3E}">
        <p14:creationId xmlns:p14="http://schemas.microsoft.com/office/powerpoint/2010/main" val="10913653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0C5FE5E4-98D6-FD48-A129-1FD8C67AAD5B}"/>
              </a:ext>
            </a:extLst>
          </p:cNvPr>
          <p:cNvSpPr>
            <a:spLocks noGrp="1"/>
          </p:cNvSpPr>
          <p:nvPr>
            <p:ph type="dt" sz="half" idx="10"/>
          </p:nvPr>
        </p:nvSpPr>
        <p:spPr/>
        <p:txBody>
          <a:bodyPr/>
          <a:lstStyle>
            <a:lvl1pPr>
              <a:defRPr/>
            </a:lvl1pPr>
          </a:lstStyle>
          <a:p>
            <a:pPr>
              <a:defRPr/>
            </a:pPr>
            <a:fld id="{5FF4DFD5-F1DE-E947-B7C2-469B8CFC275E}"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42368275-E7F7-1A4A-9FAE-3F2CDB4B8C4C}"/>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AB9EF678-C9A3-FE41-A400-FF6C02DA762B}"/>
              </a:ext>
            </a:extLst>
          </p:cNvPr>
          <p:cNvSpPr>
            <a:spLocks noGrp="1"/>
          </p:cNvSpPr>
          <p:nvPr>
            <p:ph type="sldNum" sz="quarter" idx="12"/>
          </p:nvPr>
        </p:nvSpPr>
        <p:spPr/>
        <p:txBody>
          <a:bodyPr/>
          <a:lstStyle>
            <a:lvl1pPr>
              <a:defRPr/>
            </a:lvl1pPr>
          </a:lstStyle>
          <a:p>
            <a:pPr>
              <a:defRPr/>
            </a:pPr>
            <a:fld id="{462E5933-3B9A-AC4C-84F6-C8950C63D76D}" type="slidenum">
              <a:rPr lang="it-IT"/>
              <a:pPr>
                <a:defRPr/>
              </a:pPr>
              <a:t>‹N›</a:t>
            </a:fld>
            <a:endParaRPr lang="it-IT"/>
          </a:p>
        </p:txBody>
      </p:sp>
    </p:spTree>
    <p:extLst>
      <p:ext uri="{BB962C8B-B14F-4D97-AF65-F5344CB8AC3E}">
        <p14:creationId xmlns:p14="http://schemas.microsoft.com/office/powerpoint/2010/main" val="42431677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E2C5EB4A-4456-5145-AFB0-731CE020BC2A}"/>
              </a:ext>
            </a:extLst>
          </p:cNvPr>
          <p:cNvSpPr>
            <a:spLocks noGrp="1"/>
          </p:cNvSpPr>
          <p:nvPr>
            <p:ph type="dt" sz="half" idx="10"/>
          </p:nvPr>
        </p:nvSpPr>
        <p:spPr/>
        <p:txBody>
          <a:bodyPr/>
          <a:lstStyle>
            <a:lvl1pPr>
              <a:defRPr/>
            </a:lvl1pPr>
          </a:lstStyle>
          <a:p>
            <a:pPr>
              <a:defRPr/>
            </a:pPr>
            <a:fld id="{B0224911-7A00-5D4E-A6B9-225162C7B9D7}"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1381886D-77F1-C24B-9F56-DE010BC48A65}"/>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79C3F144-3B70-0246-AF6C-445B62FBC839}"/>
              </a:ext>
            </a:extLst>
          </p:cNvPr>
          <p:cNvSpPr>
            <a:spLocks noGrp="1"/>
          </p:cNvSpPr>
          <p:nvPr>
            <p:ph type="sldNum" sz="quarter" idx="12"/>
          </p:nvPr>
        </p:nvSpPr>
        <p:spPr/>
        <p:txBody>
          <a:bodyPr/>
          <a:lstStyle>
            <a:lvl1pPr>
              <a:defRPr/>
            </a:lvl1pPr>
          </a:lstStyle>
          <a:p>
            <a:pPr>
              <a:defRPr/>
            </a:pPr>
            <a:fld id="{20CEEF43-1ED9-7246-9329-DDA2D05874B2}" type="slidenum">
              <a:rPr lang="it-IT"/>
              <a:pPr>
                <a:defRPr/>
              </a:pPr>
              <a:t>‹N›</a:t>
            </a:fld>
            <a:endParaRPr lang="it-IT"/>
          </a:p>
        </p:txBody>
      </p:sp>
    </p:spTree>
    <p:extLst>
      <p:ext uri="{BB962C8B-B14F-4D97-AF65-F5344CB8AC3E}">
        <p14:creationId xmlns:p14="http://schemas.microsoft.com/office/powerpoint/2010/main" val="159553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1FB6FBB-6F0E-BF43-BAE7-003D3702B8DB}"/>
              </a:ext>
            </a:extLst>
          </p:cNvPr>
          <p:cNvSpPr>
            <a:spLocks noGrp="1"/>
          </p:cNvSpPr>
          <p:nvPr>
            <p:ph type="dt" sz="half" idx="10"/>
          </p:nvPr>
        </p:nvSpPr>
        <p:spPr/>
        <p:txBody>
          <a:bodyPr/>
          <a:lstStyle>
            <a:lvl1pPr>
              <a:defRPr/>
            </a:lvl1pPr>
          </a:lstStyle>
          <a:p>
            <a:pPr>
              <a:defRPr/>
            </a:pPr>
            <a:fld id="{215B3C40-6107-8443-95E5-F6389408F9D1}"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B1B46704-D079-FE4A-B5C1-4AB86712169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E0B426C-DB17-A242-8AF4-697C7B01FC34}"/>
              </a:ext>
            </a:extLst>
          </p:cNvPr>
          <p:cNvSpPr>
            <a:spLocks noGrp="1"/>
          </p:cNvSpPr>
          <p:nvPr>
            <p:ph type="sldNum" sz="quarter" idx="12"/>
          </p:nvPr>
        </p:nvSpPr>
        <p:spPr/>
        <p:txBody>
          <a:bodyPr/>
          <a:lstStyle>
            <a:lvl1pPr>
              <a:defRPr/>
            </a:lvl1pPr>
          </a:lstStyle>
          <a:p>
            <a:pPr>
              <a:defRPr/>
            </a:pPr>
            <a:fld id="{E7BC8E60-EB0F-8643-8DE5-D7182AA5482E}" type="slidenum">
              <a:rPr lang="it-IT"/>
              <a:pPr>
                <a:defRPr/>
              </a:pPr>
              <a:t>‹N›</a:t>
            </a:fld>
            <a:endParaRPr lang="it-IT"/>
          </a:p>
        </p:txBody>
      </p:sp>
    </p:spTree>
    <p:extLst>
      <p:ext uri="{BB962C8B-B14F-4D97-AF65-F5344CB8AC3E}">
        <p14:creationId xmlns:p14="http://schemas.microsoft.com/office/powerpoint/2010/main" val="17265024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95E75926-5FE6-BF4C-A96D-207573594AC1}"/>
              </a:ext>
            </a:extLst>
          </p:cNvPr>
          <p:cNvSpPr>
            <a:spLocks noGrp="1"/>
          </p:cNvSpPr>
          <p:nvPr>
            <p:ph type="dt" sz="half" idx="10"/>
          </p:nvPr>
        </p:nvSpPr>
        <p:spPr/>
        <p:txBody>
          <a:bodyPr/>
          <a:lstStyle>
            <a:lvl1pPr>
              <a:defRPr/>
            </a:lvl1pPr>
          </a:lstStyle>
          <a:p>
            <a:pPr>
              <a:defRPr/>
            </a:pPr>
            <a:fld id="{FF34A567-3600-564A-B006-A46D82B74171}"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BFECED78-AB8F-FE44-92FF-5223A107C57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C93AD42-6138-D44D-9C04-A6EC31A47CC7}"/>
              </a:ext>
            </a:extLst>
          </p:cNvPr>
          <p:cNvSpPr>
            <a:spLocks noGrp="1"/>
          </p:cNvSpPr>
          <p:nvPr>
            <p:ph type="sldNum" sz="quarter" idx="12"/>
          </p:nvPr>
        </p:nvSpPr>
        <p:spPr/>
        <p:txBody>
          <a:bodyPr/>
          <a:lstStyle>
            <a:lvl1pPr>
              <a:defRPr/>
            </a:lvl1pPr>
          </a:lstStyle>
          <a:p>
            <a:pPr>
              <a:defRPr/>
            </a:pPr>
            <a:fld id="{2D8DB2B7-8E62-6648-9444-3E56B842A56F}" type="slidenum">
              <a:rPr lang="it-IT"/>
              <a:pPr>
                <a:defRPr/>
              </a:pPr>
              <a:t>‹N›</a:t>
            </a:fld>
            <a:endParaRPr lang="it-IT"/>
          </a:p>
        </p:txBody>
      </p:sp>
    </p:spTree>
    <p:extLst>
      <p:ext uri="{BB962C8B-B14F-4D97-AF65-F5344CB8AC3E}">
        <p14:creationId xmlns:p14="http://schemas.microsoft.com/office/powerpoint/2010/main" val="39694214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051344-A53E-654C-AA09-2F708BA71803}"/>
              </a:ext>
            </a:extLst>
          </p:cNvPr>
          <p:cNvSpPr>
            <a:spLocks noGrp="1"/>
          </p:cNvSpPr>
          <p:nvPr>
            <p:ph type="dt" sz="half" idx="10"/>
          </p:nvPr>
        </p:nvSpPr>
        <p:spPr/>
        <p:txBody>
          <a:bodyPr/>
          <a:lstStyle>
            <a:lvl1pPr>
              <a:defRPr/>
            </a:lvl1pPr>
          </a:lstStyle>
          <a:p>
            <a:pPr>
              <a:defRPr/>
            </a:pPr>
            <a:fld id="{9FF14C2B-D8FE-374E-A8DE-40858EB2EF19}"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DDAA2A90-064D-CB4A-9F2F-AB928CE095A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5BC937B-F53E-B346-81A0-B0FDE8092C2E}"/>
              </a:ext>
            </a:extLst>
          </p:cNvPr>
          <p:cNvSpPr>
            <a:spLocks noGrp="1"/>
          </p:cNvSpPr>
          <p:nvPr>
            <p:ph type="sldNum" sz="quarter" idx="12"/>
          </p:nvPr>
        </p:nvSpPr>
        <p:spPr/>
        <p:txBody>
          <a:bodyPr/>
          <a:lstStyle>
            <a:lvl1pPr>
              <a:defRPr/>
            </a:lvl1pPr>
          </a:lstStyle>
          <a:p>
            <a:pPr>
              <a:defRPr/>
            </a:pPr>
            <a:fld id="{5CEEEFE6-BF17-D14C-8982-8541B00B6E90}" type="slidenum">
              <a:rPr lang="it-IT"/>
              <a:pPr>
                <a:defRPr/>
              </a:pPr>
              <a:t>‹N›</a:t>
            </a:fld>
            <a:endParaRPr lang="it-IT"/>
          </a:p>
        </p:txBody>
      </p:sp>
    </p:spTree>
    <p:extLst>
      <p:ext uri="{BB962C8B-B14F-4D97-AF65-F5344CB8AC3E}">
        <p14:creationId xmlns:p14="http://schemas.microsoft.com/office/powerpoint/2010/main" val="15771707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BA062FB-1BE1-F348-A405-8A6D0482920C}"/>
              </a:ext>
            </a:extLst>
          </p:cNvPr>
          <p:cNvSpPr>
            <a:spLocks noGrp="1"/>
          </p:cNvSpPr>
          <p:nvPr>
            <p:ph type="dt" sz="half" idx="10"/>
          </p:nvPr>
        </p:nvSpPr>
        <p:spPr/>
        <p:txBody>
          <a:bodyPr/>
          <a:lstStyle>
            <a:lvl1pPr>
              <a:defRPr/>
            </a:lvl1pPr>
          </a:lstStyle>
          <a:p>
            <a:pPr>
              <a:defRPr/>
            </a:pPr>
            <a:fld id="{04F956F3-BA26-564B-BDB8-643340C6A24F}"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9895B3DF-D77C-CB48-AF81-FAE60FCD551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768BB5A-246B-B145-A5DA-47CC44E99B5A}"/>
              </a:ext>
            </a:extLst>
          </p:cNvPr>
          <p:cNvSpPr>
            <a:spLocks noGrp="1"/>
          </p:cNvSpPr>
          <p:nvPr>
            <p:ph type="sldNum" sz="quarter" idx="12"/>
          </p:nvPr>
        </p:nvSpPr>
        <p:spPr/>
        <p:txBody>
          <a:bodyPr/>
          <a:lstStyle>
            <a:lvl1pPr>
              <a:defRPr/>
            </a:lvl1pPr>
          </a:lstStyle>
          <a:p>
            <a:pPr>
              <a:defRPr/>
            </a:pPr>
            <a:fld id="{BB3ADED3-F515-C744-8791-CAFB70B8FD4C}" type="slidenum">
              <a:rPr lang="it-IT"/>
              <a:pPr>
                <a:defRPr/>
              </a:pPr>
              <a:t>‹N›</a:t>
            </a:fld>
            <a:endParaRPr lang="it-IT"/>
          </a:p>
        </p:txBody>
      </p:sp>
    </p:spTree>
    <p:extLst>
      <p:ext uri="{BB962C8B-B14F-4D97-AF65-F5344CB8AC3E}">
        <p14:creationId xmlns:p14="http://schemas.microsoft.com/office/powerpoint/2010/main" val="3698692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7958014-891E-D34E-A753-1B456D621EF0}"/>
              </a:ext>
            </a:extLst>
          </p:cNvPr>
          <p:cNvSpPr>
            <a:spLocks noGrp="1"/>
          </p:cNvSpPr>
          <p:nvPr>
            <p:ph type="dt" sz="half" idx="10"/>
          </p:nvPr>
        </p:nvSpPr>
        <p:spPr/>
        <p:txBody>
          <a:bodyPr/>
          <a:lstStyle>
            <a:lvl1pPr>
              <a:defRPr/>
            </a:lvl1pPr>
          </a:lstStyle>
          <a:p>
            <a:pPr>
              <a:defRPr/>
            </a:pPr>
            <a:fld id="{8F64CAD1-0EF3-BF43-AAD7-A8DC5ADD9DBB}"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9519EDA-0620-444A-94C5-CB0CB997059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7F4B29F-1FF0-D645-8748-728776CE213D}"/>
              </a:ext>
            </a:extLst>
          </p:cNvPr>
          <p:cNvSpPr>
            <a:spLocks noGrp="1"/>
          </p:cNvSpPr>
          <p:nvPr>
            <p:ph type="sldNum" sz="quarter" idx="12"/>
          </p:nvPr>
        </p:nvSpPr>
        <p:spPr/>
        <p:txBody>
          <a:bodyPr/>
          <a:lstStyle>
            <a:lvl1pPr>
              <a:defRPr/>
            </a:lvl1pPr>
          </a:lstStyle>
          <a:p>
            <a:pPr>
              <a:defRPr/>
            </a:pPr>
            <a:fld id="{10CF7D24-52C4-FA44-BA90-E29C4D943808}" type="slidenum">
              <a:rPr lang="it-IT"/>
              <a:pPr>
                <a:defRPr/>
              </a:pPr>
              <a:t>‹N›</a:t>
            </a:fld>
            <a:endParaRPr lang="it-IT"/>
          </a:p>
        </p:txBody>
      </p:sp>
    </p:spTree>
    <p:extLst>
      <p:ext uri="{BB962C8B-B14F-4D97-AF65-F5344CB8AC3E}">
        <p14:creationId xmlns:p14="http://schemas.microsoft.com/office/powerpoint/2010/main" val="411952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4CD7177-ED65-4B40-9C5C-267793155E6C}" type="datetimeFigureOut">
              <a:rPr lang="it-IT" smtClean="0"/>
              <a:pPr/>
              <a:t>27/05/19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4AA3D05-9EE0-4E57-86A4-1414ECF79C26}" type="slidenum">
              <a:rPr lang="it-IT" smtClean="0"/>
              <a:pPr/>
              <a:t>‹N›</a:t>
            </a:fld>
            <a:endParaRPr lang="it-IT"/>
          </a:p>
        </p:txBody>
      </p:sp>
    </p:spTree>
    <p:extLst>
      <p:ext uri="{BB962C8B-B14F-4D97-AF65-F5344CB8AC3E}">
        <p14:creationId xmlns:p14="http://schemas.microsoft.com/office/powerpoint/2010/main" val="2062003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23389F-4125-354E-B1F3-C2EA35D2BE40}"/>
              </a:ext>
            </a:extLst>
          </p:cNvPr>
          <p:cNvSpPr>
            <a:spLocks noGrp="1"/>
          </p:cNvSpPr>
          <p:nvPr>
            <p:ph type="dt" sz="half" idx="10"/>
          </p:nvPr>
        </p:nvSpPr>
        <p:spPr/>
        <p:txBody>
          <a:bodyPr/>
          <a:lstStyle>
            <a:lvl1pPr>
              <a:defRPr/>
            </a:lvl1pPr>
          </a:lstStyle>
          <a:p>
            <a:pPr>
              <a:defRPr/>
            </a:pPr>
            <a:fld id="{5001EE94-DB6C-B646-AFD5-3264E14B273E}"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744DBE52-BCF6-8445-B62B-C614A3C2EE2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B9B1987-9F9E-8349-BDF4-455BBE84D2BE}"/>
              </a:ext>
            </a:extLst>
          </p:cNvPr>
          <p:cNvSpPr>
            <a:spLocks noGrp="1"/>
          </p:cNvSpPr>
          <p:nvPr>
            <p:ph type="sldNum" sz="quarter" idx="12"/>
          </p:nvPr>
        </p:nvSpPr>
        <p:spPr/>
        <p:txBody>
          <a:bodyPr/>
          <a:lstStyle>
            <a:lvl1pPr>
              <a:defRPr/>
            </a:lvl1pPr>
          </a:lstStyle>
          <a:p>
            <a:pPr>
              <a:defRPr/>
            </a:pPr>
            <a:fld id="{3321BCC4-1354-834A-8411-8E2302A716C3}" type="slidenum">
              <a:rPr lang="it-IT"/>
              <a:pPr>
                <a:defRPr/>
              </a:pPr>
              <a:t>‹N›</a:t>
            </a:fld>
            <a:endParaRPr lang="it-IT"/>
          </a:p>
        </p:txBody>
      </p:sp>
    </p:spTree>
    <p:extLst>
      <p:ext uri="{BB962C8B-B14F-4D97-AF65-F5344CB8AC3E}">
        <p14:creationId xmlns:p14="http://schemas.microsoft.com/office/powerpoint/2010/main" val="3401463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961F3447-6087-674F-82E6-73EDC8B744BC}"/>
              </a:ext>
            </a:extLst>
          </p:cNvPr>
          <p:cNvSpPr>
            <a:spLocks noGrp="1"/>
          </p:cNvSpPr>
          <p:nvPr>
            <p:ph type="dt" sz="half" idx="10"/>
          </p:nvPr>
        </p:nvSpPr>
        <p:spPr/>
        <p:txBody>
          <a:bodyPr/>
          <a:lstStyle>
            <a:lvl1pPr>
              <a:defRPr/>
            </a:lvl1pPr>
          </a:lstStyle>
          <a:p>
            <a:pPr>
              <a:defRPr/>
            </a:pPr>
            <a:fld id="{D9C60573-C183-FB44-82D2-3DA2D90D80E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EBAE5320-FDF7-A844-BFE7-71AA2AE74FC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C2EA5D8-D987-8E49-A106-2BCA87D7A9C8}"/>
              </a:ext>
            </a:extLst>
          </p:cNvPr>
          <p:cNvSpPr>
            <a:spLocks noGrp="1"/>
          </p:cNvSpPr>
          <p:nvPr>
            <p:ph type="sldNum" sz="quarter" idx="12"/>
          </p:nvPr>
        </p:nvSpPr>
        <p:spPr/>
        <p:txBody>
          <a:bodyPr/>
          <a:lstStyle>
            <a:lvl1pPr>
              <a:defRPr/>
            </a:lvl1pPr>
          </a:lstStyle>
          <a:p>
            <a:pPr>
              <a:defRPr/>
            </a:pPr>
            <a:fld id="{20559A19-A455-5B47-A82D-F193D112FA3C}" type="slidenum">
              <a:rPr lang="it-IT"/>
              <a:pPr>
                <a:defRPr/>
              </a:pPr>
              <a:t>‹N›</a:t>
            </a:fld>
            <a:endParaRPr lang="it-IT"/>
          </a:p>
        </p:txBody>
      </p:sp>
    </p:spTree>
    <p:extLst>
      <p:ext uri="{BB962C8B-B14F-4D97-AF65-F5344CB8AC3E}">
        <p14:creationId xmlns:p14="http://schemas.microsoft.com/office/powerpoint/2010/main" val="23015117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4CDA983C-7767-E549-99E5-9C81C86A277C}"/>
              </a:ext>
            </a:extLst>
          </p:cNvPr>
          <p:cNvSpPr>
            <a:spLocks noGrp="1"/>
          </p:cNvSpPr>
          <p:nvPr>
            <p:ph type="dt" sz="half" idx="10"/>
          </p:nvPr>
        </p:nvSpPr>
        <p:spPr/>
        <p:txBody>
          <a:bodyPr/>
          <a:lstStyle>
            <a:lvl1pPr>
              <a:defRPr/>
            </a:lvl1pPr>
          </a:lstStyle>
          <a:p>
            <a:pPr>
              <a:defRPr/>
            </a:pPr>
            <a:fld id="{0074271C-9BF6-CB47-BEB5-55015FF64E92}"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1E2E4B1A-FEB0-7B41-AD4D-5842BC64C37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D4CD2622-0B37-BB4E-B020-0C4CEF3CC59A}"/>
              </a:ext>
            </a:extLst>
          </p:cNvPr>
          <p:cNvSpPr>
            <a:spLocks noGrp="1"/>
          </p:cNvSpPr>
          <p:nvPr>
            <p:ph type="sldNum" sz="quarter" idx="12"/>
          </p:nvPr>
        </p:nvSpPr>
        <p:spPr/>
        <p:txBody>
          <a:bodyPr/>
          <a:lstStyle>
            <a:lvl1pPr>
              <a:defRPr/>
            </a:lvl1pPr>
          </a:lstStyle>
          <a:p>
            <a:pPr>
              <a:defRPr/>
            </a:pPr>
            <a:fld id="{6A15C13C-4D52-1740-AE26-3B401D3915C4}" type="slidenum">
              <a:rPr lang="it-IT"/>
              <a:pPr>
                <a:defRPr/>
              </a:pPr>
              <a:t>‹N›</a:t>
            </a:fld>
            <a:endParaRPr lang="it-IT"/>
          </a:p>
        </p:txBody>
      </p:sp>
    </p:spTree>
    <p:extLst>
      <p:ext uri="{BB962C8B-B14F-4D97-AF65-F5344CB8AC3E}">
        <p14:creationId xmlns:p14="http://schemas.microsoft.com/office/powerpoint/2010/main" val="3838254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8FBF7312-1263-0144-83E4-DC7CB391C2AB}"/>
              </a:ext>
            </a:extLst>
          </p:cNvPr>
          <p:cNvSpPr>
            <a:spLocks noGrp="1"/>
          </p:cNvSpPr>
          <p:nvPr>
            <p:ph type="dt" sz="half" idx="10"/>
          </p:nvPr>
        </p:nvSpPr>
        <p:spPr/>
        <p:txBody>
          <a:bodyPr/>
          <a:lstStyle>
            <a:lvl1pPr>
              <a:defRPr/>
            </a:lvl1pPr>
          </a:lstStyle>
          <a:p>
            <a:pPr>
              <a:defRPr/>
            </a:pPr>
            <a:fld id="{914E70BF-61D5-6747-89FD-8F11895B90DA}" type="datetimeFigureOut">
              <a:rPr lang="it-IT"/>
              <a:pPr>
                <a:defRPr/>
              </a:pPr>
              <a:t>27/05/19</a:t>
            </a:fld>
            <a:endParaRPr lang="it-IT"/>
          </a:p>
        </p:txBody>
      </p:sp>
      <p:sp>
        <p:nvSpPr>
          <p:cNvPr id="8" name="Segnaposto piè di pagina 4">
            <a:extLst>
              <a:ext uri="{FF2B5EF4-FFF2-40B4-BE49-F238E27FC236}">
                <a16:creationId xmlns:a16="http://schemas.microsoft.com/office/drawing/2014/main" id="{3042BD3E-5A01-D448-9142-993CAE5BF119}"/>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8B037E37-B6AA-A541-A22B-7BE2897871A3}"/>
              </a:ext>
            </a:extLst>
          </p:cNvPr>
          <p:cNvSpPr>
            <a:spLocks noGrp="1"/>
          </p:cNvSpPr>
          <p:nvPr>
            <p:ph type="sldNum" sz="quarter" idx="12"/>
          </p:nvPr>
        </p:nvSpPr>
        <p:spPr/>
        <p:txBody>
          <a:bodyPr/>
          <a:lstStyle>
            <a:lvl1pPr>
              <a:defRPr/>
            </a:lvl1pPr>
          </a:lstStyle>
          <a:p>
            <a:pPr>
              <a:defRPr/>
            </a:pPr>
            <a:fld id="{E6F61E67-6602-124C-AE2B-329D694A4998}" type="slidenum">
              <a:rPr lang="it-IT"/>
              <a:pPr>
                <a:defRPr/>
              </a:pPr>
              <a:t>‹N›</a:t>
            </a:fld>
            <a:endParaRPr lang="it-IT"/>
          </a:p>
        </p:txBody>
      </p:sp>
    </p:spTree>
    <p:extLst>
      <p:ext uri="{BB962C8B-B14F-4D97-AF65-F5344CB8AC3E}">
        <p14:creationId xmlns:p14="http://schemas.microsoft.com/office/powerpoint/2010/main" val="18114380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6E574C08-8034-DF41-A477-DDFA71630824}"/>
              </a:ext>
            </a:extLst>
          </p:cNvPr>
          <p:cNvSpPr>
            <a:spLocks noGrp="1"/>
          </p:cNvSpPr>
          <p:nvPr>
            <p:ph type="dt" sz="half" idx="10"/>
          </p:nvPr>
        </p:nvSpPr>
        <p:spPr/>
        <p:txBody>
          <a:bodyPr/>
          <a:lstStyle>
            <a:lvl1pPr>
              <a:defRPr/>
            </a:lvl1pPr>
          </a:lstStyle>
          <a:p>
            <a:pPr>
              <a:defRPr/>
            </a:pPr>
            <a:fld id="{E17E397B-9C37-9D46-B94A-B36C7EA68F3B}" type="datetimeFigureOut">
              <a:rPr lang="it-IT"/>
              <a:pPr>
                <a:defRPr/>
              </a:pPr>
              <a:t>27/05/19</a:t>
            </a:fld>
            <a:endParaRPr lang="it-IT"/>
          </a:p>
        </p:txBody>
      </p:sp>
      <p:sp>
        <p:nvSpPr>
          <p:cNvPr id="4" name="Segnaposto piè di pagina 4">
            <a:extLst>
              <a:ext uri="{FF2B5EF4-FFF2-40B4-BE49-F238E27FC236}">
                <a16:creationId xmlns:a16="http://schemas.microsoft.com/office/drawing/2014/main" id="{C05767B9-03F9-3F46-84D7-2894178EB055}"/>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A5399FAF-2B33-6F49-A0D1-6FF4E2C3C3CB}"/>
              </a:ext>
            </a:extLst>
          </p:cNvPr>
          <p:cNvSpPr>
            <a:spLocks noGrp="1"/>
          </p:cNvSpPr>
          <p:nvPr>
            <p:ph type="sldNum" sz="quarter" idx="12"/>
          </p:nvPr>
        </p:nvSpPr>
        <p:spPr/>
        <p:txBody>
          <a:bodyPr/>
          <a:lstStyle>
            <a:lvl1pPr>
              <a:defRPr/>
            </a:lvl1pPr>
          </a:lstStyle>
          <a:p>
            <a:pPr>
              <a:defRPr/>
            </a:pPr>
            <a:fld id="{954D6AFE-4890-4D4B-8BEF-9F56B8A5F20B}" type="slidenum">
              <a:rPr lang="it-IT"/>
              <a:pPr>
                <a:defRPr/>
              </a:pPr>
              <a:t>‹N›</a:t>
            </a:fld>
            <a:endParaRPr lang="it-IT"/>
          </a:p>
        </p:txBody>
      </p:sp>
    </p:spTree>
    <p:extLst>
      <p:ext uri="{BB962C8B-B14F-4D97-AF65-F5344CB8AC3E}">
        <p14:creationId xmlns:p14="http://schemas.microsoft.com/office/powerpoint/2010/main" val="3627687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D652E315-D4B8-614E-B56B-B9FB825A2AF9}"/>
              </a:ext>
            </a:extLst>
          </p:cNvPr>
          <p:cNvSpPr>
            <a:spLocks noGrp="1"/>
          </p:cNvSpPr>
          <p:nvPr>
            <p:ph type="dt" sz="half" idx="10"/>
          </p:nvPr>
        </p:nvSpPr>
        <p:spPr/>
        <p:txBody>
          <a:bodyPr/>
          <a:lstStyle>
            <a:lvl1pPr>
              <a:defRPr/>
            </a:lvl1pPr>
          </a:lstStyle>
          <a:p>
            <a:pPr>
              <a:defRPr/>
            </a:pPr>
            <a:fld id="{42292B8A-F705-1842-A3F8-E931550AFA80}" type="datetimeFigureOut">
              <a:rPr lang="it-IT"/>
              <a:pPr>
                <a:defRPr/>
              </a:pPr>
              <a:t>27/05/19</a:t>
            </a:fld>
            <a:endParaRPr lang="it-IT"/>
          </a:p>
        </p:txBody>
      </p:sp>
      <p:sp>
        <p:nvSpPr>
          <p:cNvPr id="3" name="Segnaposto piè di pagina 4">
            <a:extLst>
              <a:ext uri="{FF2B5EF4-FFF2-40B4-BE49-F238E27FC236}">
                <a16:creationId xmlns:a16="http://schemas.microsoft.com/office/drawing/2014/main" id="{08F1B388-A4E3-AD47-8523-45DE2F775D98}"/>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3CB59FF5-664D-9A40-868A-52F795389E93}"/>
              </a:ext>
            </a:extLst>
          </p:cNvPr>
          <p:cNvSpPr>
            <a:spLocks noGrp="1"/>
          </p:cNvSpPr>
          <p:nvPr>
            <p:ph type="sldNum" sz="quarter" idx="12"/>
          </p:nvPr>
        </p:nvSpPr>
        <p:spPr/>
        <p:txBody>
          <a:bodyPr/>
          <a:lstStyle>
            <a:lvl1pPr>
              <a:defRPr/>
            </a:lvl1pPr>
          </a:lstStyle>
          <a:p>
            <a:pPr>
              <a:defRPr/>
            </a:pPr>
            <a:fld id="{989C641A-E4E4-5647-ADD4-3DD504B87F82}" type="slidenum">
              <a:rPr lang="it-IT"/>
              <a:pPr>
                <a:defRPr/>
              </a:pPr>
              <a:t>‹N›</a:t>
            </a:fld>
            <a:endParaRPr lang="it-IT"/>
          </a:p>
        </p:txBody>
      </p:sp>
    </p:spTree>
    <p:extLst>
      <p:ext uri="{BB962C8B-B14F-4D97-AF65-F5344CB8AC3E}">
        <p14:creationId xmlns:p14="http://schemas.microsoft.com/office/powerpoint/2010/main" val="3246192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049DDA9-4CD2-D640-9346-DB20730BE43E}"/>
              </a:ext>
            </a:extLst>
          </p:cNvPr>
          <p:cNvSpPr>
            <a:spLocks noGrp="1"/>
          </p:cNvSpPr>
          <p:nvPr>
            <p:ph type="dt" sz="half" idx="10"/>
          </p:nvPr>
        </p:nvSpPr>
        <p:spPr/>
        <p:txBody>
          <a:bodyPr/>
          <a:lstStyle>
            <a:lvl1pPr>
              <a:defRPr/>
            </a:lvl1pPr>
          </a:lstStyle>
          <a:p>
            <a:pPr>
              <a:defRPr/>
            </a:pPr>
            <a:fld id="{4C93062C-70AF-934A-A0A4-98F990F7B064}"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D2302B7D-F76E-B846-8A40-66894549F19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BFFFED7-30B4-154E-BF3E-33B20F389667}"/>
              </a:ext>
            </a:extLst>
          </p:cNvPr>
          <p:cNvSpPr>
            <a:spLocks noGrp="1"/>
          </p:cNvSpPr>
          <p:nvPr>
            <p:ph type="sldNum" sz="quarter" idx="12"/>
          </p:nvPr>
        </p:nvSpPr>
        <p:spPr/>
        <p:txBody>
          <a:bodyPr/>
          <a:lstStyle>
            <a:lvl1pPr>
              <a:defRPr/>
            </a:lvl1pPr>
          </a:lstStyle>
          <a:p>
            <a:pPr>
              <a:defRPr/>
            </a:pPr>
            <a:fld id="{CEEBB725-2C27-9747-BE67-727F52413312}" type="slidenum">
              <a:rPr lang="it-IT"/>
              <a:pPr>
                <a:defRPr/>
              </a:pPr>
              <a:t>‹N›</a:t>
            </a:fld>
            <a:endParaRPr lang="it-IT"/>
          </a:p>
        </p:txBody>
      </p:sp>
    </p:spTree>
    <p:extLst>
      <p:ext uri="{BB962C8B-B14F-4D97-AF65-F5344CB8AC3E}">
        <p14:creationId xmlns:p14="http://schemas.microsoft.com/office/powerpoint/2010/main" val="12733669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88BDB349-B143-6B49-863E-23DAACE90738}"/>
              </a:ext>
            </a:extLst>
          </p:cNvPr>
          <p:cNvSpPr>
            <a:spLocks noGrp="1"/>
          </p:cNvSpPr>
          <p:nvPr>
            <p:ph type="dt" sz="half" idx="10"/>
          </p:nvPr>
        </p:nvSpPr>
        <p:spPr/>
        <p:txBody>
          <a:bodyPr/>
          <a:lstStyle>
            <a:lvl1pPr>
              <a:defRPr/>
            </a:lvl1pPr>
          </a:lstStyle>
          <a:p>
            <a:pPr>
              <a:defRPr/>
            </a:pPr>
            <a:fld id="{13A5DDA9-1167-5B4F-8E4B-7ABEE8EA8688}" type="datetimeFigureOut">
              <a:rPr lang="it-IT"/>
              <a:pPr>
                <a:defRPr/>
              </a:pPr>
              <a:t>27/05/19</a:t>
            </a:fld>
            <a:endParaRPr lang="it-IT"/>
          </a:p>
        </p:txBody>
      </p:sp>
      <p:sp>
        <p:nvSpPr>
          <p:cNvPr id="6" name="Segnaposto piè di pagina 4">
            <a:extLst>
              <a:ext uri="{FF2B5EF4-FFF2-40B4-BE49-F238E27FC236}">
                <a16:creationId xmlns:a16="http://schemas.microsoft.com/office/drawing/2014/main" id="{42580005-8F84-2241-8006-F4D26F1BBBE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ACE9DF1-9056-EC4D-A19D-CF23E3C3B70F}"/>
              </a:ext>
            </a:extLst>
          </p:cNvPr>
          <p:cNvSpPr>
            <a:spLocks noGrp="1"/>
          </p:cNvSpPr>
          <p:nvPr>
            <p:ph type="sldNum" sz="quarter" idx="12"/>
          </p:nvPr>
        </p:nvSpPr>
        <p:spPr/>
        <p:txBody>
          <a:bodyPr/>
          <a:lstStyle>
            <a:lvl1pPr>
              <a:defRPr/>
            </a:lvl1pPr>
          </a:lstStyle>
          <a:p>
            <a:pPr>
              <a:defRPr/>
            </a:pPr>
            <a:fld id="{3DD19848-EBA0-CA41-BD87-98ADDF0221C0}" type="slidenum">
              <a:rPr lang="it-IT"/>
              <a:pPr>
                <a:defRPr/>
              </a:pPr>
              <a:t>‹N›</a:t>
            </a:fld>
            <a:endParaRPr lang="it-IT"/>
          </a:p>
        </p:txBody>
      </p:sp>
    </p:spTree>
    <p:extLst>
      <p:ext uri="{BB962C8B-B14F-4D97-AF65-F5344CB8AC3E}">
        <p14:creationId xmlns:p14="http://schemas.microsoft.com/office/powerpoint/2010/main" val="41699049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8859ED-3313-254D-9F88-6C9CE77D49F7}"/>
              </a:ext>
            </a:extLst>
          </p:cNvPr>
          <p:cNvSpPr>
            <a:spLocks noGrp="1"/>
          </p:cNvSpPr>
          <p:nvPr>
            <p:ph type="dt" sz="half" idx="10"/>
          </p:nvPr>
        </p:nvSpPr>
        <p:spPr/>
        <p:txBody>
          <a:bodyPr/>
          <a:lstStyle>
            <a:lvl1pPr>
              <a:defRPr/>
            </a:lvl1pPr>
          </a:lstStyle>
          <a:p>
            <a:pPr>
              <a:defRPr/>
            </a:pPr>
            <a:fld id="{A59D96CC-EC80-394C-BC00-CE98A485242F}"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6EC9A5F-1963-8842-9145-72E3D4B0777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5F786E5-E851-D74C-98B5-4374A31D1C49}"/>
              </a:ext>
            </a:extLst>
          </p:cNvPr>
          <p:cNvSpPr>
            <a:spLocks noGrp="1"/>
          </p:cNvSpPr>
          <p:nvPr>
            <p:ph type="sldNum" sz="quarter" idx="12"/>
          </p:nvPr>
        </p:nvSpPr>
        <p:spPr/>
        <p:txBody>
          <a:bodyPr/>
          <a:lstStyle>
            <a:lvl1pPr>
              <a:defRPr/>
            </a:lvl1pPr>
          </a:lstStyle>
          <a:p>
            <a:pPr>
              <a:defRPr/>
            </a:pPr>
            <a:fld id="{75C49229-17CE-AE44-8649-D08C75F50F5D}" type="slidenum">
              <a:rPr lang="it-IT"/>
              <a:pPr>
                <a:defRPr/>
              </a:pPr>
              <a:t>‹N›</a:t>
            </a:fld>
            <a:endParaRPr lang="it-IT"/>
          </a:p>
        </p:txBody>
      </p:sp>
    </p:spTree>
    <p:extLst>
      <p:ext uri="{BB962C8B-B14F-4D97-AF65-F5344CB8AC3E}">
        <p14:creationId xmlns:p14="http://schemas.microsoft.com/office/powerpoint/2010/main" val="11398941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76BFEE-C468-3E47-B3CF-36511CC2FBFA}"/>
              </a:ext>
            </a:extLst>
          </p:cNvPr>
          <p:cNvSpPr>
            <a:spLocks noGrp="1"/>
          </p:cNvSpPr>
          <p:nvPr>
            <p:ph type="dt" sz="half" idx="10"/>
          </p:nvPr>
        </p:nvSpPr>
        <p:spPr/>
        <p:txBody>
          <a:bodyPr/>
          <a:lstStyle>
            <a:lvl1pPr>
              <a:defRPr/>
            </a:lvl1pPr>
          </a:lstStyle>
          <a:p>
            <a:pPr>
              <a:defRPr/>
            </a:pPr>
            <a:fld id="{C3FDBD26-E482-9740-AB00-5212BF0C626A}"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1543E00-7B87-1244-BBB1-C0D1468ACDC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B8A9BA4-E06B-3C43-92A2-902883B48C8A}"/>
              </a:ext>
            </a:extLst>
          </p:cNvPr>
          <p:cNvSpPr>
            <a:spLocks noGrp="1"/>
          </p:cNvSpPr>
          <p:nvPr>
            <p:ph type="sldNum" sz="quarter" idx="12"/>
          </p:nvPr>
        </p:nvSpPr>
        <p:spPr/>
        <p:txBody>
          <a:bodyPr/>
          <a:lstStyle>
            <a:lvl1pPr>
              <a:defRPr/>
            </a:lvl1pPr>
          </a:lstStyle>
          <a:p>
            <a:pPr>
              <a:defRPr/>
            </a:pPr>
            <a:fld id="{F77135FF-EA84-DB4A-B2AE-0ADC30B8FD7E}" type="slidenum">
              <a:rPr lang="it-IT"/>
              <a:pPr>
                <a:defRPr/>
              </a:pPr>
              <a:t>‹N›</a:t>
            </a:fld>
            <a:endParaRPr lang="it-IT"/>
          </a:p>
        </p:txBody>
      </p:sp>
    </p:spTree>
    <p:extLst>
      <p:ext uri="{BB962C8B-B14F-4D97-AF65-F5344CB8AC3E}">
        <p14:creationId xmlns:p14="http://schemas.microsoft.com/office/powerpoint/2010/main" val="231631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D7177-ED65-4B40-9C5C-267793155E6C}" type="datetimeFigureOut">
              <a:rPr lang="it-IT" smtClean="0"/>
              <a:pPr/>
              <a:t>27/05/19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A3D05-9EE0-4E57-86A4-1414ECF79C26}" type="slidenum">
              <a:rPr lang="it-IT" smtClean="0"/>
              <a:pPr/>
              <a:t>‹N›</a:t>
            </a:fld>
            <a:endParaRPr lang="it-IT"/>
          </a:p>
        </p:txBody>
      </p:sp>
    </p:spTree>
    <p:extLst>
      <p:ext uri="{BB962C8B-B14F-4D97-AF65-F5344CB8AC3E}">
        <p14:creationId xmlns:p14="http://schemas.microsoft.com/office/powerpoint/2010/main" val="121249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FAE7550E-45F3-A747-9966-D355FE9E7D4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7028D66C-3449-4140-8D3D-6AA4F05E3BC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C322B4BB-2F6E-044F-AE57-077FB9BD19D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E131588-AB89-0C43-965B-6AC52E40C59D}"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3269BF57-2A10-4846-96C0-4257D13B3A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CEA68378-C758-5246-880C-1580E1341B1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ED29169-B93F-F74C-88C4-1430F047D52F}" type="slidenum">
              <a:rPr lang="it-IT" altLang="it-IT"/>
              <a:pPr>
                <a:defRPr/>
              </a:pPr>
              <a:t>‹N›</a:t>
            </a:fld>
            <a:endParaRPr lang="it-IT" altLang="it-IT"/>
          </a:p>
        </p:txBody>
      </p:sp>
    </p:spTree>
    <p:extLst>
      <p:ext uri="{BB962C8B-B14F-4D97-AF65-F5344CB8AC3E}">
        <p14:creationId xmlns:p14="http://schemas.microsoft.com/office/powerpoint/2010/main" val="213978510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Segnaposto titolo 1">
            <a:extLst>
              <a:ext uri="{FF2B5EF4-FFF2-40B4-BE49-F238E27FC236}">
                <a16:creationId xmlns:a16="http://schemas.microsoft.com/office/drawing/2014/main" id="{DDEAC6D4-D2C4-CC46-8809-771A8F5CF75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77859" name="Segnaposto testo 2">
            <a:extLst>
              <a:ext uri="{FF2B5EF4-FFF2-40B4-BE49-F238E27FC236}">
                <a16:creationId xmlns:a16="http://schemas.microsoft.com/office/drawing/2014/main" id="{7B318A8C-DAAC-5549-9122-41DDB226EE9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5A1B4F04-87B9-D14F-B139-95AA8063884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718A253-0081-A647-8B26-C1120F3162F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22400DFD-FA88-884C-91F3-3B4A2D3DB71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F5509734-C3CC-6F4F-A8FC-1E59889C4F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D5E74DB-E8C7-8849-AA9E-B30172F28E4C}" type="slidenum">
              <a:rPr lang="it-IT" altLang="it-IT"/>
              <a:pPr>
                <a:defRPr/>
              </a:pPr>
              <a:t>‹N›</a:t>
            </a:fld>
            <a:endParaRPr lang="it-IT" altLang="it-IT"/>
          </a:p>
        </p:txBody>
      </p:sp>
    </p:spTree>
    <p:extLst>
      <p:ext uri="{BB962C8B-B14F-4D97-AF65-F5344CB8AC3E}">
        <p14:creationId xmlns:p14="http://schemas.microsoft.com/office/powerpoint/2010/main" val="235634175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8706" name="Segnaposto titolo 1">
            <a:extLst>
              <a:ext uri="{FF2B5EF4-FFF2-40B4-BE49-F238E27FC236}">
                <a16:creationId xmlns:a16="http://schemas.microsoft.com/office/drawing/2014/main" id="{696B71BB-20B6-554F-8AC0-CE21B378CB3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28707" name="Segnaposto testo 2">
            <a:extLst>
              <a:ext uri="{FF2B5EF4-FFF2-40B4-BE49-F238E27FC236}">
                <a16:creationId xmlns:a16="http://schemas.microsoft.com/office/drawing/2014/main" id="{9FCE91AC-6E30-1D4D-BF36-F1E3EB61A1F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FD6CAACB-0C71-9349-B49B-A799FD29646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09D7F2D-73C5-BB40-820E-7CC9126D4C6C}"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7214316E-8DA3-D643-ADEB-40D0799E816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2FA35DB2-8774-4143-B2F8-3378BA9F49C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244CBD13-54A5-8546-B5BF-9978909954C6}" type="slidenum">
              <a:rPr lang="it-IT" altLang="it-IT"/>
              <a:pPr>
                <a:defRPr/>
              </a:pPr>
              <a:t>‹N›</a:t>
            </a:fld>
            <a:endParaRPr lang="it-IT" altLang="it-IT"/>
          </a:p>
        </p:txBody>
      </p:sp>
    </p:spTree>
    <p:extLst>
      <p:ext uri="{BB962C8B-B14F-4D97-AF65-F5344CB8AC3E}">
        <p14:creationId xmlns:p14="http://schemas.microsoft.com/office/powerpoint/2010/main" val="60955458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Segnaposto titolo 1">
            <a:extLst>
              <a:ext uri="{FF2B5EF4-FFF2-40B4-BE49-F238E27FC236}">
                <a16:creationId xmlns:a16="http://schemas.microsoft.com/office/drawing/2014/main" id="{7932C3C2-9052-AF40-BC79-5486A6A7FB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90147" name="Segnaposto testo 2">
            <a:extLst>
              <a:ext uri="{FF2B5EF4-FFF2-40B4-BE49-F238E27FC236}">
                <a16:creationId xmlns:a16="http://schemas.microsoft.com/office/drawing/2014/main" id="{5ED458B6-5345-3645-9B99-694E6C039BA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0FCDDFF5-3B1E-4A46-9924-16835B01299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ABBCCB7-14DD-1049-BF04-1DB1997C9127}"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27E8890F-2289-4B4A-B6B4-3FACA416CF4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0028777A-8E5D-E84D-8B23-85AF4479D23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B98B1FB7-CA58-3D44-B630-CE39CE062441}" type="slidenum">
              <a:rPr lang="it-IT" altLang="it-IT"/>
              <a:pPr>
                <a:defRPr/>
              </a:pPr>
              <a:t>‹N›</a:t>
            </a:fld>
            <a:endParaRPr lang="it-IT" altLang="it-IT"/>
          </a:p>
        </p:txBody>
      </p:sp>
    </p:spTree>
    <p:extLst>
      <p:ext uri="{BB962C8B-B14F-4D97-AF65-F5344CB8AC3E}">
        <p14:creationId xmlns:p14="http://schemas.microsoft.com/office/powerpoint/2010/main" val="409982953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Segnaposto titolo 1">
            <a:extLst>
              <a:ext uri="{FF2B5EF4-FFF2-40B4-BE49-F238E27FC236}">
                <a16:creationId xmlns:a16="http://schemas.microsoft.com/office/drawing/2014/main" id="{C992C90B-7818-8B41-AE86-F798A934F86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56675" name="Segnaposto testo 2">
            <a:extLst>
              <a:ext uri="{FF2B5EF4-FFF2-40B4-BE49-F238E27FC236}">
                <a16:creationId xmlns:a16="http://schemas.microsoft.com/office/drawing/2014/main" id="{2026EBEB-3F20-C249-9B44-491A503E723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03A61408-7A20-C94A-A220-30D8100FEA2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2D45677-2027-BA4A-AF86-67751514729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E832E4E9-5EA0-D447-B66A-8774C7F6A5F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53B77494-171E-6144-A5BB-EBDFEDE3925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95EBA3B3-3255-D34D-B6C2-0AA60EEE5375}" type="slidenum">
              <a:rPr lang="it-IT" altLang="it-IT"/>
              <a:pPr>
                <a:defRPr/>
              </a:pPr>
              <a:t>‹N›</a:t>
            </a:fld>
            <a:endParaRPr lang="it-IT" altLang="it-IT"/>
          </a:p>
        </p:txBody>
      </p:sp>
    </p:spTree>
    <p:extLst>
      <p:ext uri="{BB962C8B-B14F-4D97-AF65-F5344CB8AC3E}">
        <p14:creationId xmlns:p14="http://schemas.microsoft.com/office/powerpoint/2010/main" val="3992964615"/>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4" name="Segnaposto titolo 1">
            <a:extLst>
              <a:ext uri="{FF2B5EF4-FFF2-40B4-BE49-F238E27FC236}">
                <a16:creationId xmlns:a16="http://schemas.microsoft.com/office/drawing/2014/main" id="{18151611-A753-AC46-B225-9D72FF7C6CF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40995" name="Segnaposto testo 2">
            <a:extLst>
              <a:ext uri="{FF2B5EF4-FFF2-40B4-BE49-F238E27FC236}">
                <a16:creationId xmlns:a16="http://schemas.microsoft.com/office/drawing/2014/main" id="{3C9A7A3B-B97D-EE4C-802F-36EA2144828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6DC59BB6-3175-5049-AC20-B400C0A09AB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9B824374-7FC0-7A4A-8A26-42A9BA77B44A}"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BAAE8A6A-1C74-C749-A255-C7D1F082B8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17E7B0C9-19AF-0D4B-BBAD-3EDC7EC973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F01B04A-32B2-484E-9553-5825ABB0FA7C}" type="slidenum">
              <a:rPr lang="it-IT" altLang="it-IT"/>
              <a:pPr>
                <a:defRPr/>
              </a:pPr>
              <a:t>‹N›</a:t>
            </a:fld>
            <a:endParaRPr lang="it-IT" altLang="it-IT"/>
          </a:p>
        </p:txBody>
      </p:sp>
    </p:spTree>
    <p:extLst>
      <p:ext uri="{BB962C8B-B14F-4D97-AF65-F5344CB8AC3E}">
        <p14:creationId xmlns:p14="http://schemas.microsoft.com/office/powerpoint/2010/main" val="49076855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egnaposto titolo 1">
            <a:extLst>
              <a:ext uri="{FF2B5EF4-FFF2-40B4-BE49-F238E27FC236}">
                <a16:creationId xmlns:a16="http://schemas.microsoft.com/office/drawing/2014/main" id="{F5959CBB-E9B3-3C47-8F28-816E961B44F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4099" name="Segnaposto testo 2">
            <a:extLst>
              <a:ext uri="{FF2B5EF4-FFF2-40B4-BE49-F238E27FC236}">
                <a16:creationId xmlns:a16="http://schemas.microsoft.com/office/drawing/2014/main" id="{9CA8D93F-C1C3-9B48-A280-5CA97111C1E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4D682E5F-0968-1541-9F56-D5B27A42438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E9CE8322-F625-294A-B2EA-142FA7A43F7D}"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E587798E-0496-7C48-95F0-E8638A0A7E9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E1494C7C-FABA-A540-990D-9BD1FE27D03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A4E0650-F606-5D42-88F5-DD5EADEDF7DC}" type="slidenum">
              <a:rPr lang="it-IT" altLang="it-IT"/>
              <a:pPr/>
              <a:t>‹N›</a:t>
            </a:fld>
            <a:endParaRPr lang="it-IT" altLang="it-IT"/>
          </a:p>
        </p:txBody>
      </p:sp>
    </p:spTree>
    <p:extLst>
      <p:ext uri="{BB962C8B-B14F-4D97-AF65-F5344CB8AC3E}">
        <p14:creationId xmlns:p14="http://schemas.microsoft.com/office/powerpoint/2010/main" val="32873333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1E6D648-CD99-4DD9-BF22-149E096F18B9}" type="datetimeFigureOut">
              <a:rPr lang="it-IT">
                <a:solidFill>
                  <a:prstClr val="black">
                    <a:tint val="75000"/>
                  </a:prstClr>
                </a:solidFill>
              </a:rPr>
              <a:pPr>
                <a:defRPr/>
              </a:pPr>
              <a:t>27/05/19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8556BDC-0B8B-4100-A6F7-4FC3E3831F11}" type="slidenum">
              <a:rPr lang="it-IT" altLang="it-IT">
                <a:latin typeface="Calibri" pitchFamily="34" charset="0"/>
                <a:cs typeface="Arial" pitchFamily="34" charset="0"/>
              </a:rPr>
              <a:pPr>
                <a:defRPr/>
              </a:pPr>
              <a:t>‹N›</a:t>
            </a:fld>
            <a:endParaRPr lang="it-IT" altLang="it-IT">
              <a:latin typeface="Calibri" pitchFamily="34" charset="0"/>
              <a:cs typeface="Arial" pitchFamily="34" charset="0"/>
            </a:endParaRPr>
          </a:p>
        </p:txBody>
      </p:sp>
    </p:spTree>
    <p:extLst>
      <p:ext uri="{BB962C8B-B14F-4D97-AF65-F5344CB8AC3E}">
        <p14:creationId xmlns:p14="http://schemas.microsoft.com/office/powerpoint/2010/main" val="6630340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4CD7177-ED65-4B40-9C5C-267793155E6C}" type="datetimeFigureOut">
              <a:rPr lang="it-IT" smtClean="0"/>
              <a:pPr/>
              <a:t>27/05/19</a:t>
            </a:fld>
            <a:endParaRPr lang="it-IT"/>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AA3D05-9EE0-4E57-86A4-1414ECF79C26}" type="slidenum">
              <a:rPr lang="it-IT" smtClean="0"/>
              <a:pPr/>
              <a:t>‹N›</a:t>
            </a:fld>
            <a:endParaRPr lang="it-IT"/>
          </a:p>
        </p:txBody>
      </p:sp>
    </p:spTree>
    <p:extLst>
      <p:ext uri="{BB962C8B-B14F-4D97-AF65-F5344CB8AC3E}">
        <p14:creationId xmlns:p14="http://schemas.microsoft.com/office/powerpoint/2010/main" val="30078307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Segnaposto titolo 1">
            <a:extLst>
              <a:ext uri="{FF2B5EF4-FFF2-40B4-BE49-F238E27FC236}">
                <a16:creationId xmlns:a16="http://schemas.microsoft.com/office/drawing/2014/main" id="{B98F1677-5CB0-D344-ABA5-1127C3E7866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3315" name="Segnaposto testo 2">
            <a:extLst>
              <a:ext uri="{FF2B5EF4-FFF2-40B4-BE49-F238E27FC236}">
                <a16:creationId xmlns:a16="http://schemas.microsoft.com/office/drawing/2014/main" id="{3ABC8E9B-EE9B-9E4B-8763-D3846691551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8B02DBAD-23A2-CE4A-A26D-2135F0254FD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6E7735B8-CF6B-3E43-B080-4932D1FAF6D2}"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286B6AE7-A23F-F14F-B349-4BA725BC68C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21FC9C6A-04C2-B24E-BF91-1DF43F2D0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240688B-C447-E649-B463-FEBF26A80414}" type="slidenum">
              <a:rPr lang="it-IT" altLang="it-IT"/>
              <a:pPr>
                <a:defRPr/>
              </a:pPr>
              <a:t>‹N›</a:t>
            </a:fld>
            <a:endParaRPr lang="it-IT" altLang="it-IT"/>
          </a:p>
        </p:txBody>
      </p:sp>
    </p:spTree>
    <p:extLst>
      <p:ext uri="{BB962C8B-B14F-4D97-AF65-F5344CB8AC3E}">
        <p14:creationId xmlns:p14="http://schemas.microsoft.com/office/powerpoint/2010/main" val="72449821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8A94BA07-D22F-8948-8C19-CD05046101B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0DBFEF40-159D-6648-A311-333978EF2DC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B412435B-2A94-E54E-A829-E8D6F274D55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926D4CB-E760-4745-B677-25F464E98292}"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A46CEE6A-E5F3-E24D-906E-0CD694A0D19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79185B77-023D-2E43-8593-10B8095026E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8498A6C-19D7-0C46-BFC4-A6E0F1AB43A9}" type="slidenum">
              <a:rPr lang="it-IT" altLang="it-IT"/>
              <a:pPr>
                <a:defRPr/>
              </a:pPr>
              <a:t>‹N›</a:t>
            </a:fld>
            <a:endParaRPr lang="it-IT" altLang="it-IT"/>
          </a:p>
        </p:txBody>
      </p:sp>
    </p:spTree>
    <p:extLst>
      <p:ext uri="{BB962C8B-B14F-4D97-AF65-F5344CB8AC3E}">
        <p14:creationId xmlns:p14="http://schemas.microsoft.com/office/powerpoint/2010/main" val="306679191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Segnaposto titolo 1">
            <a:extLst>
              <a:ext uri="{FF2B5EF4-FFF2-40B4-BE49-F238E27FC236}">
                <a16:creationId xmlns:a16="http://schemas.microsoft.com/office/drawing/2014/main" id="{77CF1ABC-E1C6-D644-9B67-6737CC27CDD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37891" name="Segnaposto testo 2">
            <a:extLst>
              <a:ext uri="{FF2B5EF4-FFF2-40B4-BE49-F238E27FC236}">
                <a16:creationId xmlns:a16="http://schemas.microsoft.com/office/drawing/2014/main" id="{EDF10605-EE0D-3D41-9F8B-188AAACCCF2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4A8F05F0-AFAD-684B-AB92-44AE9835CCA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1E36468-CA85-0D43-B952-DB9DB1A5711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69B73F49-28ED-A440-904E-E3CF229A8AB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a:extLst>
              <a:ext uri="{FF2B5EF4-FFF2-40B4-BE49-F238E27FC236}">
                <a16:creationId xmlns:a16="http://schemas.microsoft.com/office/drawing/2014/main" id="{2A9F58C9-4BB9-FC4C-ABD7-E1DE66877E4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BA7FFDE-A859-E849-8C57-08D3FF92B380}" type="slidenum">
              <a:rPr lang="it-IT" altLang="it-IT"/>
              <a:pPr>
                <a:defRPr/>
              </a:pPr>
              <a:t>‹N›</a:t>
            </a:fld>
            <a:endParaRPr lang="it-IT" altLang="it-IT"/>
          </a:p>
        </p:txBody>
      </p:sp>
    </p:spTree>
    <p:extLst>
      <p:ext uri="{BB962C8B-B14F-4D97-AF65-F5344CB8AC3E}">
        <p14:creationId xmlns:p14="http://schemas.microsoft.com/office/powerpoint/2010/main" val="410897152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Segnaposto titolo 1">
            <a:extLst>
              <a:ext uri="{FF2B5EF4-FFF2-40B4-BE49-F238E27FC236}">
                <a16:creationId xmlns:a16="http://schemas.microsoft.com/office/drawing/2014/main" id="{6BD3937C-1DD4-BC41-81F9-65CEDB2481E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25603" name="Segnaposto testo 2">
            <a:extLst>
              <a:ext uri="{FF2B5EF4-FFF2-40B4-BE49-F238E27FC236}">
                <a16:creationId xmlns:a16="http://schemas.microsoft.com/office/drawing/2014/main" id="{713409B2-E753-3147-A4A0-E13C92B3587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4FACC585-CF2D-E74B-83AA-50C85409FC4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413CEE8-1F81-F541-9D91-16BFF9DDE0D1}"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FC5E3598-5242-0B40-B503-616508379DC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CC7B505A-B1FA-074E-98F7-7598D8FED198}"/>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E755569-FB36-6A49-98E8-B85D962EE4CB}" type="slidenum">
              <a:rPr lang="it-IT"/>
              <a:pPr>
                <a:defRPr/>
              </a:pPr>
              <a:t>‹N›</a:t>
            </a:fld>
            <a:endParaRPr lang="it-IT"/>
          </a:p>
        </p:txBody>
      </p:sp>
    </p:spTree>
    <p:extLst>
      <p:ext uri="{BB962C8B-B14F-4D97-AF65-F5344CB8AC3E}">
        <p14:creationId xmlns:p14="http://schemas.microsoft.com/office/powerpoint/2010/main" val="38367051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Segnaposto titolo 1">
            <a:extLst>
              <a:ext uri="{FF2B5EF4-FFF2-40B4-BE49-F238E27FC236}">
                <a16:creationId xmlns:a16="http://schemas.microsoft.com/office/drawing/2014/main" id="{E3EF735A-3BCF-5041-8725-C1CDF800341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19811" name="Segnaposto testo 2">
            <a:extLst>
              <a:ext uri="{FF2B5EF4-FFF2-40B4-BE49-F238E27FC236}">
                <a16:creationId xmlns:a16="http://schemas.microsoft.com/office/drawing/2014/main" id="{A5601D45-A221-D346-890D-040990B0614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5ED442EE-E2E7-5C4E-A900-53380C454BB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79833AB-1AEB-1741-8210-E7F4C579E6C4}" type="datetimeFigureOut">
              <a:rPr lang="it-IT"/>
              <a:pPr>
                <a:defRPr/>
              </a:pPr>
              <a:t>27/05/19</a:t>
            </a:fld>
            <a:endParaRPr lang="it-IT"/>
          </a:p>
        </p:txBody>
      </p:sp>
      <p:sp>
        <p:nvSpPr>
          <p:cNvPr id="5" name="Segnaposto piè di pagina 4">
            <a:extLst>
              <a:ext uri="{FF2B5EF4-FFF2-40B4-BE49-F238E27FC236}">
                <a16:creationId xmlns:a16="http://schemas.microsoft.com/office/drawing/2014/main" id="{5D71E459-84CA-E346-AA58-F9EE0388D1C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F8C6369E-11C4-894E-B11B-9814DF1492E2}"/>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4AC9EEF-D972-674B-8C76-ED299A0D0042}" type="slidenum">
              <a:rPr lang="it-IT"/>
              <a:pPr>
                <a:defRPr/>
              </a:pPr>
              <a:t>‹N›</a:t>
            </a:fld>
            <a:endParaRPr lang="it-IT"/>
          </a:p>
        </p:txBody>
      </p:sp>
    </p:spTree>
    <p:extLst>
      <p:ext uri="{BB962C8B-B14F-4D97-AF65-F5344CB8AC3E}">
        <p14:creationId xmlns:p14="http://schemas.microsoft.com/office/powerpoint/2010/main" val="27280231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e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youtube.com/watch?v=Em2Mq9kFe8o" TargetMode="External"/><Relationship Id="rId5" Type="http://schemas.openxmlformats.org/officeDocument/2006/relationships/hyperlink" Target="http://cnt.rm.ingv.it/" TargetMode="External"/><Relationship Id="rId4" Type="http://schemas.openxmlformats.org/officeDocument/2006/relationships/hyperlink" Target="http://epsc.wustl.edu/seismology/book/"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hyperlink" Target="https://www.youtube.com/watch?v=tJDnfT1pqhQ" TargetMode="External"/><Relationship Id="rId2" Type="http://schemas.openxmlformats.org/officeDocument/2006/relationships/image" Target="../media/image29.png"/><Relationship Id="rId1" Type="http://schemas.openxmlformats.org/officeDocument/2006/relationships/slideLayout" Target="../slideLayouts/slideLayout8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hyperlink" Target="https://cspace.spaggiari.eu/pub/MOII0006/io%20non%20tremo/Terremoti.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cspace.spaggiari.eu/pub/MOII0006/io%20non%20tremo/Appendice%201.ppt" TargetMode="Externa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s://www.youtube.com/watch?v=RGg9QcGM_-U" TargetMode="Externa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outube.com/watch?v=bIM2mW9y_Ik&amp;feature=youtu.be" TargetMode="Externa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hyperlink" Target="http://www.iiscopernico.edu.it/mmediaproj/int/Mostra-materiali_multimediali/Appendice%202%20-%20onde%20sismiche.ppt" TargetMode="External"/><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2.xml"/><Relationship Id="rId5" Type="http://schemas.openxmlformats.org/officeDocument/2006/relationships/image" Target="../media/image11.emf"/><Relationship Id="rId4" Type="http://schemas.openxmlformats.org/officeDocument/2006/relationships/hyperlink" Target="https://www.youtube.com/watch?time_continue=1&amp;v=llIyESpKjvc"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74NmFSf5Q48&amp;t=5s" TargetMode="External"/><Relationship Id="rId3" Type="http://schemas.openxmlformats.org/officeDocument/2006/relationships/hyperlink" Target="https://www.youtube.com/watch?v=2pfDieIhzxY" TargetMode="External"/><Relationship Id="rId7" Type="http://schemas.openxmlformats.org/officeDocument/2006/relationships/hyperlink" Target="https://www.youtube.com/watch?v=BdOih-SPfTY" TargetMode="External"/><Relationship Id="rId2" Type="http://schemas.openxmlformats.org/officeDocument/2006/relationships/image" Target="../media/image55.jpeg"/><Relationship Id="rId1" Type="http://schemas.openxmlformats.org/officeDocument/2006/relationships/slideLayout" Target="../slideLayouts/slideLayout161.xml"/><Relationship Id="rId6" Type="http://schemas.openxmlformats.org/officeDocument/2006/relationships/hyperlink" Target="https://www.youtube.com/watch?v=XSyqbBC_AaY" TargetMode="External"/><Relationship Id="rId5" Type="http://schemas.openxmlformats.org/officeDocument/2006/relationships/image" Target="../media/image56.png"/><Relationship Id="rId4" Type="http://schemas.openxmlformats.org/officeDocument/2006/relationships/hyperlink" Target="https://www.youtube.com/watch?v=4nS10xNBfVE" TargetMode="External"/><Relationship Id="rId9" Type="http://schemas.openxmlformats.org/officeDocument/2006/relationships/hyperlink" Target="https://www.youtube.com/watch?v=Cztt7CfBcA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www.youtube.com/watch?v=HL3KGK5eqaw" TargetMode="External"/><Relationship Id="rId2" Type="http://schemas.openxmlformats.org/officeDocument/2006/relationships/notesSlide" Target="../notesSlides/notesSlide6.xml"/><Relationship Id="rId1" Type="http://schemas.openxmlformats.org/officeDocument/2006/relationships/slideLayout" Target="../slideLayouts/slideLayout10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7.xml"/><Relationship Id="rId5" Type="http://schemas.openxmlformats.org/officeDocument/2006/relationships/image" Target="../media/image65.pn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7.xml"/><Relationship Id="rId5" Type="http://schemas.openxmlformats.org/officeDocument/2006/relationships/image" Target="../media/image69.pn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hyperlink" Target="https://ingvterremoti.wordpress.com/2018/07/27/i-terremoti-nella-storia-28-luglio-1883-la-catastrofe-di-casamicciola-sullisola-dischia/"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hyperlink" Target="http://emidius.mi.ingv.it/CPTI11/" TargetMode="External"/><Relationship Id="rId2" Type="http://schemas.openxmlformats.org/officeDocument/2006/relationships/notesSlide" Target="../notesSlides/notesSlide7.xml"/><Relationship Id="rId1" Type="http://schemas.openxmlformats.org/officeDocument/2006/relationships/slideLayout" Target="../slideLayouts/slideLayout128.xml"/><Relationship Id="rId6" Type="http://schemas.openxmlformats.org/officeDocument/2006/relationships/hyperlink" Target="https://www.ilgiornaledellaprotezionecivile.it/primopiano/il-terremoto-di-santa-sofia-e-la-grande-guerra-due-catastrofi-che-misero-in-ginocchio-lappennino-forlivese" TargetMode="External"/><Relationship Id="rId5" Type="http://schemas.openxmlformats.org/officeDocument/2006/relationships/image" Target="../media/image75.jpe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www.unioneareanord.mo.it/servizi/centro-educazione-ambientale/i-progetti-didattici/io-non-tremo-la-mostra-laboratorio-che-parla-agli-studenti-di-riduzione-di-rischio-sismico/gli-atti-del-convegno" TargetMode="External"/><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hyperlink" Target="http://www.iav.it/flex/cm/pages/ServeBLOB.php/L/IT/IDPagina/581)" TargetMode="External"/><Relationship Id="rId5" Type="http://schemas.openxmlformats.org/officeDocument/2006/relationships/image" Target="../media/image9.jpeg"/><Relationship Id="rId4" Type="http://schemas.openxmlformats.org/officeDocument/2006/relationships/hyperlink" Target="https://www.youtube.com/watch?v=ZbLPYG7Pkr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9.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hyperlink" Target="file:////E:/Progetto%20CEAS/8_Effetti%20di%20sito.mov"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www.youtube.com/watch?v=536xSZ_XkSs" TargetMode="Externa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qmVYbjiNWds" TargetMode="External"/><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www.galileimirandola.it/images/stories/ionontremo/1_Sintesi%20miti%20e%20natura%20terremoti.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galileimirandola.it/images/stories/ionontremo/1_Sintesi%20miti%20e%20natura%20terremoti.pdf" TargetMode="External"/><Relationship Id="rId2" Type="http://schemas.openxmlformats.org/officeDocument/2006/relationships/image" Target="../media/image86.png"/><Relationship Id="rId1" Type="http://schemas.openxmlformats.org/officeDocument/2006/relationships/slideLayout" Target="../slideLayouts/slideLayout139.xml"/><Relationship Id="rId5" Type="http://schemas.openxmlformats.org/officeDocument/2006/relationships/image" Target="../media/image87.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hyperlink" Target="http://www.federicapiersimoni.it/rimini/il-terremoto-a-rimini-quello-che-non-sai-della-riviera-del-divertimento/"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hyperlink" Target="https://www.utsbasilicata.i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utsbasilicata.it/" TargetMode="External"/><Relationship Id="rId2" Type="http://schemas.openxmlformats.org/officeDocument/2006/relationships/image" Target="../media/image13.pn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video.repubblica.it/dossier/terremoto-24-agosto-2016/terremoto-vescovo-di-rieti-non-uccide-il-sisma-ma-opere-dell-uomo/250456/250602" TargetMode="External"/><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hyperlink" Target="https://video.repubblica.it/dossier/terremoto-30-ottobre/radio-maria-il-terremoto-e-colpa-delle-unioni-civili/258065/258346" TargetMode="External"/><Relationship Id="rId4"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hyperlink" Target="https://cspace.spaggiari.eu/pub/MOII0006/io%20non%20tremo/_comunicato%20vescovo_editto%20duca_terremoti%201831-32.pdf" TargetMode="External"/><Relationship Id="rId5" Type="http://schemas.openxmlformats.org/officeDocument/2006/relationships/image" Target="../media/image132.png"/><Relationship Id="rId4" Type="http://schemas.openxmlformats.org/officeDocument/2006/relationships/image" Target="../media/image131.jpeg"/></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hyperlink" Target="http://www.giottoulivi.gov.it/progetti/progettialtri/15-16/Il%20terremoto%20del%20mugello%20del%201542.pdf" TargetMode="External"/><Relationship Id="rId4" Type="http://schemas.openxmlformats.org/officeDocument/2006/relationships/image" Target="../media/image135.png"/></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s://santemidionelmondo.wordpress.com/"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emidius.mi.ingv.it/CPTI15-DBMI15/query_place/"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39.png"/><Relationship Id="rId5" Type="http://schemas.openxmlformats.org/officeDocument/2006/relationships/image" Target="../media/image138.emf"/><Relationship Id="rId4" Type="http://schemas.openxmlformats.org/officeDocument/2006/relationships/package" Target="../embeddings/Foglio_di_lavoro_di_Microsoft_Excel.xlsx"/></Relationships>
</file>

<file path=ppt/slides/_rels/slide69.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hyperlink" Target="http://emidius.mi.ingv.it/CPTI15-DBMI15/query_eq/" TargetMode="Externa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8" Type="http://schemas.openxmlformats.org/officeDocument/2006/relationships/hyperlink" Target="http://www.youtube.com/watch?v=Wt_jJUnTFhg" TargetMode="External"/><Relationship Id="rId13" Type="http://schemas.openxmlformats.org/officeDocument/2006/relationships/oleObject" Target="../embeddings/oleObject3.bin"/><Relationship Id="rId3" Type="http://schemas.openxmlformats.org/officeDocument/2006/relationships/hyperlink" Target="https://www.youtube.com/watch?v=OiZMzd6I0RA&amp;t=20s" TargetMode="External"/><Relationship Id="rId7" Type="http://schemas.openxmlformats.org/officeDocument/2006/relationships/hyperlink" Target="http://www.youtube.com/watch?v=uSKzdbEVsI8" TargetMode="External"/><Relationship Id="rId12" Type="http://schemas.openxmlformats.org/officeDocument/2006/relationships/image" Target="../media/image21.png"/><Relationship Id="rId2" Type="http://schemas.openxmlformats.org/officeDocument/2006/relationships/slideLayout" Target="../slideLayouts/slideLayout73.xml"/><Relationship Id="rId1" Type="http://schemas.openxmlformats.org/officeDocument/2006/relationships/vmlDrawing" Target="../drawings/vmlDrawing2.vml"/><Relationship Id="rId6" Type="http://schemas.openxmlformats.org/officeDocument/2006/relationships/image" Target="../media/image19.png"/><Relationship Id="rId11" Type="http://schemas.openxmlformats.org/officeDocument/2006/relationships/hyperlink" Target="https://cspace.spaggiari.eu/pub/MOII0006/io%20non%20tremo/Appendice%201.ppt" TargetMode="External"/><Relationship Id="rId5" Type="http://schemas.openxmlformats.org/officeDocument/2006/relationships/hyperlink" Target="https://www.youtube.com/watch?v=9WlBKiteOOM" TargetMode="External"/><Relationship Id="rId15" Type="http://schemas.openxmlformats.org/officeDocument/2006/relationships/hyperlink" Target="https://www.youtube.com/watch?v=re9PxzJFxbE" TargetMode="External"/><Relationship Id="rId10" Type="http://schemas.openxmlformats.org/officeDocument/2006/relationships/image" Target="../media/image20.jpeg"/><Relationship Id="rId4" Type="http://schemas.openxmlformats.org/officeDocument/2006/relationships/image" Target="../media/image18.png"/><Relationship Id="rId9" Type="http://schemas.openxmlformats.org/officeDocument/2006/relationships/hyperlink" Target="https://www.youtube.com/watch?v=Cztt7CfBcAw" TargetMode="External"/><Relationship Id="rId14" Type="http://schemas.openxmlformats.org/officeDocument/2006/relationships/image" Target="../media/image17.emf"/></Relationships>
</file>

<file path=ppt/slides/_rels/slide7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simonecovili.it/ebook/regolamento_norcia_1860.pdf" TargetMode="External"/><Relationship Id="rId1" Type="http://schemas.openxmlformats.org/officeDocument/2006/relationships/slideLayout" Target="../slideLayouts/slideLayout7.xml"/><Relationship Id="rId4" Type="http://schemas.openxmlformats.org/officeDocument/2006/relationships/image" Target="../media/image146.emf"/></Relationships>
</file>

<file path=ppt/slides/_rels/slide7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0.emf"/><Relationship Id="rId5" Type="http://schemas.openxmlformats.org/officeDocument/2006/relationships/hyperlink" Target="https://books.google.it/books?id=JEsPAAAAQAAJ&amp;pg=PA130&amp;lpg=PA130&amp;dq=case+a+baracca+norcia&amp;source=bl&amp;ots=NENnd5v3wT&amp;sig=SS-RC4QWAXqcQQWB95TbMMN8XYI&amp;hl=it&amp;sa=X&amp;ved=0ahUKEwiKt5eE17_RAhXGPhQKHdTZCSoQ6AEILDAC" TargetMode="External"/><Relationship Id="rId4" Type="http://schemas.openxmlformats.org/officeDocument/2006/relationships/image" Target="../media/image149.emf"/><Relationship Id="rId9" Type="http://schemas.openxmlformats.org/officeDocument/2006/relationships/image" Target="../media/image153.png"/></Relationships>
</file>

<file path=ppt/slides/_rels/slide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9.xml"/><Relationship Id="rId4" Type="http://schemas.openxmlformats.org/officeDocument/2006/relationships/image" Target="../media/image156.png"/></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png"/></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95.xml"/><Relationship Id="rId4" Type="http://schemas.openxmlformats.org/officeDocument/2006/relationships/image" Target="../media/image168.png"/></Relationships>
</file>

<file path=ppt/slides/_rels/slide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3.xml"/><Relationship Id="rId5" Type="http://schemas.openxmlformats.org/officeDocument/2006/relationships/image" Target="../media/image24.png"/><Relationship Id="rId4" Type="http://schemas.openxmlformats.org/officeDocument/2006/relationships/hyperlink" Target="https://www.youtube.com/watch?v=M3jHUGHOlhA&amp;list=PLd18vQxXt2zMJzNmf-sZDP9RmfjE5JoAq"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cspace.spaggiari.eu/pub/MOII0006/io%20non%20tremo/_Rimini-Pesaro_Storia%20sismica%20e%20amministrativa_PRumiz09.pdf" TargetMode="External"/><Relationship Id="rId2" Type="http://schemas.openxmlformats.org/officeDocument/2006/relationships/image" Target="../media/image172.png"/><Relationship Id="rId1" Type="http://schemas.openxmlformats.org/officeDocument/2006/relationships/slideLayout" Target="../slideLayouts/slideLayout62.xml"/><Relationship Id="rId5" Type="http://schemas.openxmlformats.org/officeDocument/2006/relationships/image" Target="../media/image174.png"/><Relationship Id="rId4" Type="http://schemas.openxmlformats.org/officeDocument/2006/relationships/image" Target="../media/image173.jpeg"/></Relationships>
</file>

<file path=ppt/slides/_rels/slide81.xml.rels><?xml version="1.0" encoding="UTF-8" standalone="yes"?>
<Relationships xmlns="http://schemas.openxmlformats.org/package/2006/relationships"><Relationship Id="rId3" Type="http://schemas.openxmlformats.org/officeDocument/2006/relationships/hyperlink" Target="https://emidius.mi.ingv.it/CPTI15-DBMI15/" TargetMode="External"/><Relationship Id="rId7" Type="http://schemas.openxmlformats.org/officeDocument/2006/relationships/hyperlink" Target="http://emidius.mi.ingv.it/DBMI11/" TargetMode="External"/><Relationship Id="rId2" Type="http://schemas.openxmlformats.org/officeDocument/2006/relationships/image" Target="../media/image175.png"/><Relationship Id="rId1" Type="http://schemas.openxmlformats.org/officeDocument/2006/relationships/slideLayout" Target="../slideLayouts/slideLayout150.xml"/><Relationship Id="rId6" Type="http://schemas.openxmlformats.org/officeDocument/2006/relationships/hyperlink" Target="http://storing.ingv.it/cfti/cfti5/" TargetMode="External"/><Relationship Id="rId5" Type="http://schemas.openxmlformats.org/officeDocument/2006/relationships/image" Target="../media/image177.png"/><Relationship Id="rId4" Type="http://schemas.openxmlformats.org/officeDocument/2006/relationships/image" Target="../media/image176.png"/></Relationships>
</file>

<file path=ppt/slides/_rels/slide82.xml.rels><?xml version="1.0" encoding="UTF-8" standalone="yes"?>
<Relationships xmlns="http://schemas.openxmlformats.org/package/2006/relationships"><Relationship Id="rId3" Type="http://schemas.openxmlformats.org/officeDocument/2006/relationships/hyperlink" Target="http://storing.ingv.it/cfti/cfti5/" TargetMode="External"/><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 Id="rId5" Type="http://schemas.openxmlformats.org/officeDocument/2006/relationships/image" Target="../media/image181.jpeg"/><Relationship Id="rId4" Type="http://schemas.openxmlformats.org/officeDocument/2006/relationships/hyperlink" Target="http://video.repubblica.it/edizione/bari/archeologia-in-basilicata-il-drone-vola-sulla-storia-ecco-l-incompiuta-di-venosa/252959/253154?ref=HRESS-2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image" Target="../media/image183.jpeg"/></Relationships>
</file>

<file path=ppt/slides/_rels/slide86.xml.rels><?xml version="1.0" encoding="UTF-8" standalone="yes"?>
<Relationships xmlns="http://schemas.openxmlformats.org/package/2006/relationships"><Relationship Id="rId3" Type="http://schemas.openxmlformats.org/officeDocument/2006/relationships/image" Target="../media/image185.tiff"/><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87.xml.rels><?xml version="1.0" encoding="UTF-8" standalone="yes"?>
<Relationships xmlns="http://schemas.openxmlformats.org/package/2006/relationships"><Relationship Id="rId2" Type="http://schemas.openxmlformats.org/officeDocument/2006/relationships/hyperlink" Target="http://www.cftilab.it/file_repository/pdf_T/001034-900077_T.pdf"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www.cftilab.it/file_repository/pdf_T/001034-900077_T.pdf"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ww.iiscopernico.edu.it/mmediaproj/int/Mostra-materiali_multimediali/In_memoria_di_Giuseppe_Grandori.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youtube.com/watch?v=W0_Z9Wga5A8" TargetMode="External"/><Relationship Id="rId2" Type="http://schemas.openxmlformats.org/officeDocument/2006/relationships/hyperlink" Target="3_Earthquakes%20of%20the%20First%2015%20Years%20of%20the%2021st%20Century.mp4" TargetMode="Externa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hyperlink" Target="https://www.youtube.com/watch?v=ph7Eczs-nTI&amp;list=PLd18vQxXt2zMJzNmf-sZDP9RmfjE5JoAq&amp;index=3" TargetMode="Externa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jpeg"/><Relationship Id="rId1" Type="http://schemas.openxmlformats.org/officeDocument/2006/relationships/slideLayout" Target="../slideLayouts/slideLayout18.xml"/><Relationship Id="rId6" Type="http://schemas.openxmlformats.org/officeDocument/2006/relationships/hyperlink" Target="https://emidius.mi.ingv.it/CPTI15-DBMI15/query_place/" TargetMode="External"/><Relationship Id="rId5" Type="http://schemas.openxmlformats.org/officeDocument/2006/relationships/image" Target="../media/image68.jpeg"/><Relationship Id="rId4" Type="http://schemas.openxmlformats.org/officeDocument/2006/relationships/image" Target="../media/image19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8" name="CasellaDiTesto 13"/>
          <p:cNvSpPr txBox="1">
            <a:spLocks noChangeArrowheads="1"/>
          </p:cNvSpPr>
          <p:nvPr/>
        </p:nvSpPr>
        <p:spPr bwMode="auto">
          <a:xfrm>
            <a:off x="3573842" y="3814008"/>
            <a:ext cx="5102614" cy="1631216"/>
          </a:xfrm>
          <a:prstGeom prst="rect">
            <a:avLst/>
          </a:prstGeom>
          <a:solidFill>
            <a:srgbClr val="C5D69C"/>
          </a:solid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Pericolosità sismica </a:t>
            </a:r>
            <a:r>
              <a:rPr kumimoji="0" lang="it-IT" altLang="it-IT" sz="2000" b="1" i="1"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mn-cs"/>
              </a:rPr>
              <a:t>e</a:t>
            </a: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 rischio sismico</a:t>
            </a:r>
          </a:p>
          <a:p>
            <a:pPr marL="0" marR="0" lvl="0" indent="0" algn="ctr" defTabSz="6858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Terremoto: evento naturale </a:t>
            </a:r>
            <a:r>
              <a:rPr kumimoji="0" lang="it-IT" altLang="it-IT" sz="2000" b="1" i="1"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mn-cs"/>
              </a:rPr>
              <a:t>ed</a:t>
            </a: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 evento sociale Storie sismiche </a:t>
            </a:r>
            <a:r>
              <a:rPr kumimoji="0" lang="it-IT" altLang="it-IT" sz="2000" b="1" i="1"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mn-cs"/>
              </a:rPr>
              <a:t>e</a:t>
            </a:r>
            <a:r>
              <a:rPr kumimoji="0" lang="it-IT" altLang="it-IT" sz="20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mn-cs"/>
              </a:rPr>
              <a:t> </a:t>
            </a: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storie amministrative</a:t>
            </a:r>
          </a:p>
          <a:p>
            <a:pPr marL="0" marR="0" lvl="0" indent="0" algn="ctr" defTabSz="6858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Accenni a comportamenti dinamici</a:t>
            </a:r>
            <a:endParaRPr kumimoji="0" lang="it-IT" altLang="it-IT"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0" marR="0" lvl="0" indent="0" algn="ctr" defTabSz="685800" rtl="0" eaLnBrk="1" fontAlgn="auto" latinLnBrk="0" hangingPunct="1">
              <a:lnSpc>
                <a:spcPct val="100000"/>
              </a:lnSpc>
              <a:spcBef>
                <a:spcPct val="0"/>
              </a:spcBef>
              <a:spcAft>
                <a:spcPts val="0"/>
              </a:spcAft>
              <a:buClrTx/>
              <a:buSzTx/>
              <a:buFont typeface="Arial" pitchFamily="34" charset="0"/>
              <a:buNone/>
              <a:tabLst/>
              <a:defRPr/>
            </a:pPr>
            <a:r>
              <a:rPr kumimoji="0" lang="it-IT" altLang="it-IT"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Prime valutazioni su recenti terremoti</a:t>
            </a:r>
          </a:p>
        </p:txBody>
      </p:sp>
      <p:pic>
        <p:nvPicPr>
          <p:cNvPr id="6" name="Immagine 3"/>
          <p:cNvPicPr>
            <a:picLocks noChangeAspect="1"/>
          </p:cNvPicPr>
          <p:nvPr/>
        </p:nvPicPr>
        <p:blipFill>
          <a:blip r:embed="rId3" cstate="print"/>
          <a:srcRect/>
          <a:stretch>
            <a:fillRect/>
          </a:stretch>
        </p:blipFill>
        <p:spPr bwMode="auto">
          <a:xfrm>
            <a:off x="4954518" y="160774"/>
            <a:ext cx="2440866" cy="819954"/>
          </a:xfrm>
          <a:prstGeom prst="rect">
            <a:avLst/>
          </a:prstGeom>
          <a:noFill/>
          <a:ln w="9525">
            <a:noFill/>
            <a:miter lim="800000"/>
            <a:headEnd/>
            <a:tailEnd/>
          </a:ln>
        </p:spPr>
      </p:pic>
      <p:pic>
        <p:nvPicPr>
          <p:cNvPr id="3" name="Immagine 2">
            <a:extLst>
              <a:ext uri="{FF2B5EF4-FFF2-40B4-BE49-F238E27FC236}">
                <a16:creationId xmlns:a16="http://schemas.microsoft.com/office/drawing/2014/main" id="{BA6D7B40-521B-9E44-B3E2-D4042AFB84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7590" y="44624"/>
            <a:ext cx="985999" cy="350889"/>
          </a:xfrm>
          <a:prstGeom prst="rect">
            <a:avLst/>
          </a:prstGeom>
        </p:spPr>
      </p:pic>
      <p:sp>
        <p:nvSpPr>
          <p:cNvPr id="13" name="CasellaDiTesto 12">
            <a:extLst>
              <a:ext uri="{FF2B5EF4-FFF2-40B4-BE49-F238E27FC236}">
                <a16:creationId xmlns:a16="http://schemas.microsoft.com/office/drawing/2014/main" id="{7827668E-FEC2-1248-80FD-3DFC19958216}"/>
              </a:ext>
            </a:extLst>
          </p:cNvPr>
          <p:cNvSpPr txBox="1"/>
          <p:nvPr/>
        </p:nvSpPr>
        <p:spPr>
          <a:xfrm>
            <a:off x="3573841" y="2204864"/>
            <a:ext cx="5102615" cy="92333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0070C0"/>
                </a:solidFill>
                <a:effectLst/>
                <a:uLnTx/>
                <a:uFillTx/>
                <a:latin typeface="Calibri"/>
                <a:ea typeface="+mn-ea"/>
                <a:cs typeface="+mn-cs"/>
              </a:rPr>
              <a:t>Educare alla riduzione del rischio sismico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srgbClr val="0070C0"/>
              </a:solidFill>
              <a:effectLst/>
              <a:uLnTx/>
              <a:uFillTx/>
              <a:latin typeface="Calibri"/>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a:ln>
                  <a:noFill/>
                </a:ln>
                <a:solidFill>
                  <a:srgbClr val="0070C0"/>
                </a:solidFill>
                <a:effectLst/>
                <a:uLnTx/>
                <a:uFillTx/>
                <a:latin typeface="Calibri"/>
                <a:ea typeface="+mn-ea"/>
                <a:cs typeface="+mn-cs"/>
              </a:rPr>
              <a:t> ……..  per una iniziale informazione didattica</a:t>
            </a:r>
          </a:p>
        </p:txBody>
      </p:sp>
      <p:sp>
        <p:nvSpPr>
          <p:cNvPr id="14" name="CasellaDiTesto 10">
            <a:extLst>
              <a:ext uri="{FF2B5EF4-FFF2-40B4-BE49-F238E27FC236}">
                <a16:creationId xmlns:a16="http://schemas.microsoft.com/office/drawing/2014/main" id="{E13930D7-4D51-604A-8696-7A3128EE793D}"/>
              </a:ext>
            </a:extLst>
          </p:cNvPr>
          <p:cNvSpPr txBox="1">
            <a:spLocks noChangeArrowheads="1"/>
          </p:cNvSpPr>
          <p:nvPr/>
        </p:nvSpPr>
        <p:spPr bwMode="auto">
          <a:xfrm>
            <a:off x="4139952" y="6146140"/>
            <a:ext cx="3970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685800" rtl="0" eaLnBrk="0" fontAlgn="auto" latinLnBrk="0" hangingPunct="0">
              <a:lnSpc>
                <a:spcPct val="100000"/>
              </a:lnSpc>
              <a:spcBef>
                <a:spcPts val="0"/>
              </a:spcBef>
              <a:spcAft>
                <a:spcPts val="0"/>
              </a:spcAft>
              <a:buClrTx/>
              <a:buSzTx/>
              <a:buFontTx/>
              <a:buNone/>
              <a:tabLst/>
              <a:defRPr/>
            </a:pPr>
            <a:r>
              <a:rPr kumimoji="0" lang="it-IT" altLang="it-IT" sz="1400" b="0" i="0" u="none" strike="noStrike" kern="1200" cap="none" spc="0" normalizeH="0" baseline="0" noProof="0" dirty="0">
                <a:ln>
                  <a:noFill/>
                </a:ln>
                <a:solidFill>
                  <a:srgbClr val="984807"/>
                </a:solidFill>
                <a:effectLst/>
                <a:uLnTx/>
                <a:uFillTx/>
                <a:latin typeface="Calibri" panose="020F0502020204030204" pitchFamily="34" charset="0"/>
                <a:ea typeface="+mn-ea"/>
                <a:cs typeface="Arial" panose="020B0604020202020204" pitchFamily="34" charset="0"/>
              </a:rPr>
              <a:t>ing. Giovanni MANIERI</a:t>
            </a:r>
          </a:p>
          <a:p>
            <a:pPr marL="0" marR="0" lvl="0" indent="0" algn="ctr" defTabSz="685800" rtl="0" eaLnBrk="0" fontAlgn="auto" latinLnBrk="0" hangingPunct="0">
              <a:lnSpc>
                <a:spcPct val="100000"/>
              </a:lnSpc>
              <a:spcBef>
                <a:spcPts val="0"/>
              </a:spcBef>
              <a:spcAft>
                <a:spcPts val="0"/>
              </a:spcAft>
              <a:buClrTx/>
              <a:buSzTx/>
              <a:buFontTx/>
              <a:buNone/>
              <a:tabLst/>
              <a:defRPr/>
            </a:pPr>
            <a:r>
              <a:rPr kumimoji="0" lang="it-IT" altLang="it-IT" sz="1400" b="0" i="1" u="none" strike="noStrike" kern="1200" cap="none" spc="0" normalizeH="0" baseline="0" noProof="0" dirty="0">
                <a:ln>
                  <a:noFill/>
                </a:ln>
                <a:solidFill>
                  <a:srgbClr val="984807"/>
                </a:solidFill>
                <a:effectLst/>
                <a:uLnTx/>
                <a:uFillTx/>
                <a:latin typeface="Calibri" panose="020F0502020204030204" pitchFamily="34" charset="0"/>
                <a:ea typeface="+mn-ea"/>
                <a:cs typeface="Arial" panose="020B0604020202020204" pitchFamily="34" charset="0"/>
              </a:rPr>
              <a:t>Collaboratore volontario rete interregionale RESISM</a:t>
            </a:r>
          </a:p>
        </p:txBody>
      </p:sp>
      <p:pic>
        <p:nvPicPr>
          <p:cNvPr id="22" name="Picture 3">
            <a:extLst>
              <a:ext uri="{FF2B5EF4-FFF2-40B4-BE49-F238E27FC236}">
                <a16:creationId xmlns:a16="http://schemas.microsoft.com/office/drawing/2014/main" id="{BB2FA144-90C7-8C4E-BE8B-BDC0B54D7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923" y="2726013"/>
            <a:ext cx="2703901" cy="399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4BDC582C-F765-924C-BF59-66FD8E21D998}"/>
              </a:ext>
            </a:extLst>
          </p:cNvPr>
          <p:cNvSpPr txBox="1"/>
          <p:nvPr/>
        </p:nvSpPr>
        <p:spPr>
          <a:xfrm>
            <a:off x="4952514" y="1116033"/>
            <a:ext cx="2345270"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0000"/>
                </a:solidFill>
                <a:effectLst/>
                <a:uLnTx/>
                <a:uFillTx/>
                <a:latin typeface="Calibri"/>
                <a:ea typeface="+mn-ea"/>
                <a:cs typeface="+mn-cs"/>
              </a:rPr>
              <a:t>Due incontri pomeridiani in aula magna</a:t>
            </a:r>
          </a:p>
        </p:txBody>
      </p:sp>
      <p:pic>
        <p:nvPicPr>
          <p:cNvPr id="10" name="Immagine 9"/>
          <p:cNvPicPr>
            <a:picLocks noChangeAspect="1"/>
          </p:cNvPicPr>
          <p:nvPr/>
        </p:nvPicPr>
        <p:blipFill>
          <a:blip r:embed="rId6"/>
          <a:stretch>
            <a:fillRect/>
          </a:stretch>
        </p:blipFill>
        <p:spPr>
          <a:xfrm>
            <a:off x="256924" y="1052736"/>
            <a:ext cx="3162948" cy="1603670"/>
          </a:xfrm>
          <a:prstGeom prst="rect">
            <a:avLst/>
          </a:prstGeom>
        </p:spPr>
      </p:pic>
      <p:pic>
        <p:nvPicPr>
          <p:cNvPr id="12" name="Immagine 11"/>
          <p:cNvPicPr>
            <a:picLocks noChangeAspect="1"/>
          </p:cNvPicPr>
          <p:nvPr/>
        </p:nvPicPr>
        <p:blipFill>
          <a:blip r:embed="rId7"/>
          <a:stretch>
            <a:fillRect/>
          </a:stretch>
        </p:blipFill>
        <p:spPr>
          <a:xfrm>
            <a:off x="251520" y="188640"/>
            <a:ext cx="1123478" cy="769790"/>
          </a:xfrm>
          <a:prstGeom prst="rect">
            <a:avLst/>
          </a:prstGeom>
        </p:spPr>
      </p:pic>
      <p:pic>
        <p:nvPicPr>
          <p:cNvPr id="17" name="Immagine 16"/>
          <p:cNvPicPr>
            <a:picLocks noChangeAspect="1"/>
          </p:cNvPicPr>
          <p:nvPr/>
        </p:nvPicPr>
        <p:blipFill>
          <a:blip r:embed="rId8" cstate="print"/>
          <a:stretch>
            <a:fillRect/>
          </a:stretch>
        </p:blipFill>
        <p:spPr>
          <a:xfrm>
            <a:off x="1619672" y="204062"/>
            <a:ext cx="720080" cy="719253"/>
          </a:xfrm>
          <a:prstGeom prst="rect">
            <a:avLst/>
          </a:prstGeom>
        </p:spPr>
      </p:pic>
      <p:pic>
        <p:nvPicPr>
          <p:cNvPr id="19" name="Immagine 18"/>
          <p:cNvPicPr>
            <a:picLocks noChangeAspect="1"/>
          </p:cNvPicPr>
          <p:nvPr/>
        </p:nvPicPr>
        <p:blipFill>
          <a:blip r:embed="rId9" cstate="print"/>
          <a:stretch>
            <a:fillRect/>
          </a:stretch>
        </p:blipFill>
        <p:spPr>
          <a:xfrm>
            <a:off x="2627784" y="345491"/>
            <a:ext cx="2324729" cy="411772"/>
          </a:xfrm>
          <a:prstGeom prst="rect">
            <a:avLst/>
          </a:prstGeom>
        </p:spPr>
      </p:pic>
      <p:pic>
        <p:nvPicPr>
          <p:cNvPr id="18" name="Picture 4" descr="C:\Users\ING.Tortorelli\Desktop\images.png">
            <a:extLst>
              <a:ext uri="{FF2B5EF4-FFF2-40B4-BE49-F238E27FC236}">
                <a16:creationId xmlns:a16="http://schemas.microsoft.com/office/drawing/2014/main" id="{01613B21-62B8-0245-A417-DD7B93C56E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3083" y="202336"/>
            <a:ext cx="1532461" cy="778392"/>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id="{0AAC864D-C14B-2D40-8D38-5016C23023E5}"/>
              </a:ext>
            </a:extLst>
          </p:cNvPr>
          <p:cNvSpPr txBox="1"/>
          <p:nvPr/>
        </p:nvSpPr>
        <p:spPr>
          <a:xfrm>
            <a:off x="3573841" y="1153346"/>
            <a:ext cx="1378672" cy="523220"/>
          </a:xfrm>
          <a:prstGeom prst="rect">
            <a:avLst/>
          </a:prstGeom>
          <a:solidFill>
            <a:schemeClr val="accent4">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4</a:t>
            </a:r>
            <a:r>
              <a:rPr kumimoji="0" lang="it-IT" sz="1400" b="0" i="0" u="none" strike="noStrike" kern="1200" cap="none" spc="0" normalizeH="0" baseline="0" noProof="0" dirty="0">
                <a:ln>
                  <a:noFill/>
                </a:ln>
                <a:solidFill>
                  <a:prstClr val="black"/>
                </a:solidFill>
                <a:effectLst/>
                <a:uLnTx/>
                <a:uFillTx/>
                <a:latin typeface="Calibri"/>
                <a:ea typeface="+mn-ea"/>
                <a:cs typeface="+mn-cs"/>
              </a:rPr>
              <a:t> e </a:t>
            </a:r>
            <a:r>
              <a:rPr kumimoji="0" lang="it-IT" sz="1400" b="1" i="0" u="none" strike="noStrike" kern="1200" cap="none" spc="0" normalizeH="0" baseline="0" noProof="0" dirty="0">
                <a:ln>
                  <a:noFill/>
                </a:ln>
                <a:solidFill>
                  <a:prstClr val="black"/>
                </a:solidFill>
                <a:effectLst/>
                <a:uLnTx/>
                <a:uFillTx/>
                <a:latin typeface="Calibri"/>
                <a:ea typeface="+mn-ea"/>
                <a:cs typeface="+mn-cs"/>
              </a:rPr>
              <a:t>5</a:t>
            </a:r>
            <a:r>
              <a:rPr kumimoji="0" lang="it-IT" sz="1400" b="0" i="0" u="none" strike="noStrike" kern="1200" cap="none" spc="0" normalizeH="0" baseline="0" noProof="0" dirty="0">
                <a:ln>
                  <a:noFill/>
                </a:ln>
                <a:solidFill>
                  <a:prstClr val="black"/>
                </a:solidFill>
                <a:effectLst/>
                <a:uLnTx/>
                <a:uFillTx/>
                <a:latin typeface="Calibri"/>
                <a:ea typeface="+mn-ea"/>
                <a:cs typeface="+mn-cs"/>
              </a:rPr>
              <a:t> dic. 2018 15:30-18:30</a:t>
            </a:r>
          </a:p>
        </p:txBody>
      </p:sp>
      <p:sp>
        <p:nvSpPr>
          <p:cNvPr id="16" name="CasellaDiTesto 15">
            <a:extLst>
              <a:ext uri="{FF2B5EF4-FFF2-40B4-BE49-F238E27FC236}">
                <a16:creationId xmlns:a16="http://schemas.microsoft.com/office/drawing/2014/main" id="{97F1D677-2FEF-084A-A9D1-F2CCAE25E72C}"/>
              </a:ext>
            </a:extLst>
          </p:cNvPr>
          <p:cNvSpPr txBox="1"/>
          <p:nvPr/>
        </p:nvSpPr>
        <p:spPr>
          <a:xfrm>
            <a:off x="7297784" y="1124744"/>
            <a:ext cx="1378672" cy="523220"/>
          </a:xfrm>
          <a:prstGeom prst="rect">
            <a:avLst/>
          </a:prstGeom>
          <a:solidFill>
            <a:schemeClr val="accent4">
              <a:lumMod val="20000"/>
              <a:lumOff val="80000"/>
            </a:schemeClr>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6</a:t>
            </a:r>
            <a:r>
              <a:rPr kumimoji="0" lang="it-IT" sz="1400" b="0" i="0" u="none" strike="noStrike" kern="1200" cap="none" spc="0" normalizeH="0" baseline="0" noProof="0" dirty="0">
                <a:ln>
                  <a:noFill/>
                </a:ln>
                <a:solidFill>
                  <a:prstClr val="black"/>
                </a:solidFill>
                <a:effectLst/>
                <a:uLnTx/>
                <a:uFillTx/>
                <a:latin typeface="Calibri"/>
                <a:ea typeface="+mn-ea"/>
                <a:cs typeface="+mn-cs"/>
              </a:rPr>
              <a:t> e </a:t>
            </a:r>
            <a:r>
              <a:rPr kumimoji="0" lang="it-IT" sz="1400" b="1" i="0" u="none" strike="noStrike" kern="1200" cap="none" spc="0" normalizeH="0" baseline="0" noProof="0" dirty="0">
                <a:ln>
                  <a:noFill/>
                </a:ln>
                <a:solidFill>
                  <a:prstClr val="black"/>
                </a:solidFill>
                <a:effectLst/>
                <a:uLnTx/>
                <a:uFillTx/>
                <a:latin typeface="Calibri"/>
                <a:ea typeface="+mn-ea"/>
                <a:cs typeface="+mn-cs"/>
              </a:rPr>
              <a:t>7</a:t>
            </a:r>
            <a:r>
              <a:rPr kumimoji="0" lang="it-IT" sz="1400" b="0" i="0" u="none" strike="noStrike" kern="1200" cap="none" spc="0" normalizeH="0" baseline="0" noProof="0" dirty="0">
                <a:ln>
                  <a:noFill/>
                </a:ln>
                <a:solidFill>
                  <a:prstClr val="black"/>
                </a:solidFill>
                <a:effectLst/>
                <a:uLnTx/>
                <a:uFillTx/>
                <a:latin typeface="Calibri"/>
                <a:ea typeface="+mn-ea"/>
                <a:cs typeface="+mn-cs"/>
              </a:rPr>
              <a:t> dic. 2018 15:30-18:30</a:t>
            </a:r>
          </a:p>
        </p:txBody>
      </p:sp>
      <p:sp>
        <p:nvSpPr>
          <p:cNvPr id="2" name="Rettangolo 1">
            <a:extLst>
              <a:ext uri="{FF2B5EF4-FFF2-40B4-BE49-F238E27FC236}">
                <a16:creationId xmlns:a16="http://schemas.microsoft.com/office/drawing/2014/main" id="{BCFA7A35-1478-6140-91A5-BD644B1008E9}"/>
              </a:ext>
            </a:extLst>
          </p:cNvPr>
          <p:cNvSpPr/>
          <p:nvPr/>
        </p:nvSpPr>
        <p:spPr>
          <a:xfrm>
            <a:off x="3707904" y="3886016"/>
            <a:ext cx="4824536" cy="91113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2642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p:tgtEl>
                                          <p:spTgt spid="2"/>
                                        </p:tgtEl>
                                        <p:attrNameLst>
                                          <p:attrName>ppt_y</p:attrName>
                                        </p:attrNameLst>
                                      </p:cBhvr>
                                      <p:tavLst>
                                        <p:tav tm="0">
                                          <p:val>
                                            <p:strVal val="#ppt_y+#ppt_h*1.125000"/>
                                          </p:val>
                                        </p:tav>
                                        <p:tav tm="100000">
                                          <p:val>
                                            <p:strVal val="#ppt_y"/>
                                          </p:val>
                                        </p:tav>
                                      </p:tavLst>
                                    </p:anim>
                                    <p:animEffect transition="in" filter="wipe(up)">
                                      <p:cBhvr>
                                        <p:cTn id="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2" y="1571612"/>
            <a:ext cx="9037638"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e 4"/>
          <p:cNvSpPr/>
          <p:nvPr/>
        </p:nvSpPr>
        <p:spPr>
          <a:xfrm>
            <a:off x="3606794" y="3606802"/>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174" name="CasellaDiTesto 9"/>
          <p:cNvSpPr txBox="1">
            <a:spLocks noChangeArrowheads="1"/>
          </p:cNvSpPr>
          <p:nvPr/>
        </p:nvSpPr>
        <p:spPr bwMode="auto">
          <a:xfrm>
            <a:off x="1287463" y="3535363"/>
            <a:ext cx="23352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100" dirty="0">
                <a:solidFill>
                  <a:srgbClr val="FF0000"/>
                </a:solidFill>
                <a:latin typeface="Arial" pitchFamily="34" charset="0"/>
              </a:rPr>
              <a:t>Emilia (2012)–Centro Italia (2016)</a:t>
            </a:r>
          </a:p>
        </p:txBody>
      </p:sp>
      <p:sp>
        <p:nvSpPr>
          <p:cNvPr id="14346" name="CasellaDiTesto 6"/>
          <p:cNvSpPr txBox="1">
            <a:spLocks noChangeArrowheads="1"/>
          </p:cNvSpPr>
          <p:nvPr/>
        </p:nvSpPr>
        <p:spPr bwMode="auto">
          <a:xfrm>
            <a:off x="7740650" y="6154738"/>
            <a:ext cx="100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i="1">
                <a:hlinkClick r:id="rId4"/>
              </a:rPr>
              <a:t>Fonte 3</a:t>
            </a:r>
            <a:endParaRPr lang="it-IT" altLang="it-IT" sz="1800" i="1"/>
          </a:p>
        </p:txBody>
      </p:sp>
      <p:sp>
        <p:nvSpPr>
          <p:cNvPr id="14355" name="Rettangolo 3"/>
          <p:cNvSpPr>
            <a:spLocks noChangeArrowheads="1"/>
          </p:cNvSpPr>
          <p:nvPr/>
        </p:nvSpPr>
        <p:spPr bwMode="auto">
          <a:xfrm>
            <a:off x="4572000" y="939800"/>
            <a:ext cx="144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i="1"/>
              <a:t>[filmato di 9’57’’]</a:t>
            </a:r>
            <a:endParaRPr lang="it-IT" altLang="it-IT" sz="1400"/>
          </a:p>
        </p:txBody>
      </p:sp>
      <p:sp>
        <p:nvSpPr>
          <p:cNvPr id="20" name="Rettangolo 1"/>
          <p:cNvSpPr>
            <a:spLocks noChangeArrowheads="1"/>
          </p:cNvSpPr>
          <p:nvPr/>
        </p:nvSpPr>
        <p:spPr bwMode="auto">
          <a:xfrm>
            <a:off x="6902450" y="306388"/>
            <a:ext cx="226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a:solidFill>
                  <a:srgbClr val="FF0000"/>
                </a:solidFill>
                <a:hlinkClick r:id="rId5"/>
              </a:rPr>
              <a:t>http://cnt.rm.ingv.it/</a:t>
            </a:r>
            <a:r>
              <a:rPr lang="it-IT" altLang="it-IT" sz="1800" b="1">
                <a:solidFill>
                  <a:srgbClr val="FF0000"/>
                </a:solidFill>
              </a:rPr>
              <a:t> </a:t>
            </a:r>
          </a:p>
        </p:txBody>
      </p:sp>
      <p:sp>
        <p:nvSpPr>
          <p:cNvPr id="21" name="CasellaDiTesto 1"/>
          <p:cNvSpPr txBox="1">
            <a:spLocks noChangeArrowheads="1"/>
          </p:cNvSpPr>
          <p:nvPr/>
        </p:nvSpPr>
        <p:spPr bwMode="auto">
          <a:xfrm>
            <a:off x="5148263" y="84138"/>
            <a:ext cx="1701800" cy="831850"/>
          </a:xfrm>
          <a:prstGeom prst="rect">
            <a:avLst/>
          </a:prstGeom>
          <a:solidFill>
            <a:srgbClr val="FFFFCC"/>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400" b="1" i="1"/>
              <a:t>I terremoti di giornata</a:t>
            </a:r>
          </a:p>
        </p:txBody>
      </p:sp>
      <p:sp>
        <p:nvSpPr>
          <p:cNvPr id="22550" name="Rettangolo 21"/>
          <p:cNvSpPr>
            <a:spLocks noChangeArrowheads="1"/>
          </p:cNvSpPr>
          <p:nvPr/>
        </p:nvSpPr>
        <p:spPr bwMode="auto">
          <a:xfrm>
            <a:off x="214313" y="728663"/>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400" b="1" dirty="0" err="1">
                <a:hlinkClick r:id="rId6"/>
              </a:rPr>
              <a:t>Video-scheda</a:t>
            </a:r>
            <a:r>
              <a:rPr lang="it-IT" altLang="it-IT" sz="1400" b="1" dirty="0"/>
              <a:t> </a:t>
            </a:r>
            <a:r>
              <a:rPr lang="it-IT" altLang="it-IT" sz="1400" dirty="0"/>
              <a:t>per terremoti (con </a:t>
            </a:r>
            <a:r>
              <a:rPr lang="it-IT" altLang="it-IT" sz="1400" b="1" dirty="0"/>
              <a:t>M &gt;= 4.5</a:t>
            </a:r>
            <a:r>
              <a:rPr lang="it-IT" altLang="it-IT" sz="1400" dirty="0"/>
              <a:t>) accaduti a scala mondiale nel periodo temporale dal 1-1-2010 al 1-5-2013</a:t>
            </a:r>
          </a:p>
        </p:txBody>
      </p:sp>
      <p:sp>
        <p:nvSpPr>
          <p:cNvPr id="11" name="CasellaDiTesto 4"/>
          <p:cNvSpPr txBox="1">
            <a:spLocks noChangeArrowheads="1"/>
          </p:cNvSpPr>
          <p:nvPr/>
        </p:nvSpPr>
        <p:spPr bwMode="auto">
          <a:xfrm>
            <a:off x="1989130" y="2663006"/>
            <a:ext cx="14398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100" dirty="0">
                <a:solidFill>
                  <a:srgbClr val="FF0000"/>
                </a:solidFill>
                <a:latin typeface="Arial" pitchFamily="34" charset="0"/>
              </a:rPr>
              <a:t>Chile (2014 - 2015)</a:t>
            </a:r>
          </a:p>
        </p:txBody>
      </p:sp>
      <p:cxnSp>
        <p:nvCxnSpPr>
          <p:cNvPr id="12" name="Connettore 1 11"/>
          <p:cNvCxnSpPr>
            <a:stCxn id="11" idx="3"/>
            <a:endCxn id="13" idx="2"/>
          </p:cNvCxnSpPr>
          <p:nvPr/>
        </p:nvCxnSpPr>
        <p:spPr>
          <a:xfrm>
            <a:off x="3428992" y="2793975"/>
            <a:ext cx="361886" cy="974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Ovale 12"/>
          <p:cNvSpPr/>
          <p:nvPr/>
        </p:nvSpPr>
        <p:spPr>
          <a:xfrm>
            <a:off x="3790878" y="2754511"/>
            <a:ext cx="98425" cy="984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CasellaDiTesto 9">
            <a:extLst>
              <a:ext uri="{FF2B5EF4-FFF2-40B4-BE49-F238E27FC236}">
                <a16:creationId xmlns:a16="http://schemas.microsoft.com/office/drawing/2014/main" id="{16AE23FA-FB01-D248-91F5-CA99A6812E0C}"/>
              </a:ext>
            </a:extLst>
          </p:cNvPr>
          <p:cNvSpPr txBox="1">
            <a:spLocks noChangeArrowheads="1"/>
          </p:cNvSpPr>
          <p:nvPr/>
        </p:nvSpPr>
        <p:spPr bwMode="auto">
          <a:xfrm>
            <a:off x="2187401" y="4305300"/>
            <a:ext cx="1079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100" dirty="0">
                <a:solidFill>
                  <a:srgbClr val="FF0000"/>
                </a:solidFill>
                <a:latin typeface="Arial" panose="020B0604020202020204" pitchFamily="34" charset="0"/>
              </a:rPr>
              <a:t>Ischia (2017)</a:t>
            </a:r>
          </a:p>
        </p:txBody>
      </p:sp>
      <p:sp>
        <p:nvSpPr>
          <p:cNvPr id="15" name="Ovale 14">
            <a:extLst>
              <a:ext uri="{FF2B5EF4-FFF2-40B4-BE49-F238E27FC236}">
                <a16:creationId xmlns:a16="http://schemas.microsoft.com/office/drawing/2014/main" id="{BCC28C1D-A6B6-1D46-9E25-23C66BDA84A5}"/>
              </a:ext>
            </a:extLst>
          </p:cNvPr>
          <p:cNvSpPr/>
          <p:nvPr/>
        </p:nvSpPr>
        <p:spPr>
          <a:xfrm>
            <a:off x="3239914" y="4413250"/>
            <a:ext cx="107950" cy="10953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710669183"/>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ircle(in)">
                                      <p:cBhvr>
                                        <p:cTn id="7" dur="2000"/>
                                        <p:tgtEl>
                                          <p:spTgt spid="14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wipe(left)">
                                      <p:cBhvr>
                                        <p:cTn id="15" dur="1000"/>
                                        <p:tgtEl>
                                          <p:spTgt spid="7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par>
                          <p:cTn id="24" fill="hold" nodeType="afterGroup">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22550"/>
                                        </p:tgtEl>
                                        <p:attrNameLst>
                                          <p:attrName>style.visibility</p:attrName>
                                        </p:attrNameLst>
                                      </p:cBhvr>
                                      <p:to>
                                        <p:strVal val="visible"/>
                                      </p:to>
                                    </p:set>
                                    <p:animEffect transition="in" filter="circle(in)">
                                      <p:cBhvr>
                                        <p:cTn id="27" dur="2000"/>
                                        <p:tgtEl>
                                          <p:spTgt spid="2255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355"/>
                                        </p:tgtEl>
                                        <p:attrNameLst>
                                          <p:attrName>style.visibility</p:attrName>
                                        </p:attrNameLst>
                                      </p:cBhvr>
                                      <p:to>
                                        <p:strVal val="visible"/>
                                      </p:to>
                                    </p:set>
                                    <p:animEffect transition="in" filter="circle(in)">
                                      <p:cBhvr>
                                        <p:cTn id="30" dur="2000"/>
                                        <p:tgtEl>
                                          <p:spTgt spid="14355"/>
                                        </p:tgtEl>
                                      </p:cBhvr>
                                    </p:animEffect>
                                  </p:childTnLst>
                                </p:cTn>
                              </p:par>
                              <p:par>
                                <p:cTn id="31" presetID="6"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174" grpId="0"/>
      <p:bldP spid="14346" grpId="0"/>
      <p:bldP spid="14355" grpId="0"/>
      <p:bldP spid="20" grpId="0"/>
      <p:bldP spid="21" grpId="0" animBg="1"/>
      <p:bldP spid="22550" grpId="0"/>
      <p:bldP spid="11" grpId="0"/>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a:extLst>
              <a:ext uri="{FF2B5EF4-FFF2-40B4-BE49-F238E27FC236}">
                <a16:creationId xmlns:a16="http://schemas.microsoft.com/office/drawing/2014/main" id="{6E8794BA-F26E-B14E-A3FB-979BD8533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1988" y="1149350"/>
            <a:ext cx="5942012"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8" name="Picture 3">
            <a:extLst>
              <a:ext uri="{FF2B5EF4-FFF2-40B4-BE49-F238E27FC236}">
                <a16:creationId xmlns:a16="http://schemas.microsoft.com/office/drawing/2014/main" id="{3E508DA8-CE08-6A42-B0FA-5CE7424D5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563" y="4733925"/>
            <a:ext cx="16875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asellaDiTesto 1">
            <a:extLst>
              <a:ext uri="{FF2B5EF4-FFF2-40B4-BE49-F238E27FC236}">
                <a16:creationId xmlns:a16="http://schemas.microsoft.com/office/drawing/2014/main" id="{A9B6D136-CA72-AA4E-8B48-804B140508B6}"/>
              </a:ext>
            </a:extLst>
          </p:cNvPr>
          <p:cNvSpPr txBox="1">
            <a:spLocks noChangeArrowheads="1"/>
          </p:cNvSpPr>
          <p:nvPr/>
        </p:nvSpPr>
        <p:spPr bwMode="auto">
          <a:xfrm>
            <a:off x="2843213" y="5824538"/>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8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Nuova Secondaria – n. 6 2014</a:t>
            </a:r>
            <a:r>
              <a:rPr kumimoji="0" lang="it-IT" altLang="it-IT" sz="18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 Anno XXXI </a:t>
            </a:r>
          </a:p>
        </p:txBody>
      </p:sp>
      <p:grpSp>
        <p:nvGrpSpPr>
          <p:cNvPr id="265220" name="Gruppo 10">
            <a:extLst>
              <a:ext uri="{FF2B5EF4-FFF2-40B4-BE49-F238E27FC236}">
                <a16:creationId xmlns:a16="http://schemas.microsoft.com/office/drawing/2014/main" id="{F1C1221A-CCCE-C14C-AF9D-DBAAA4C9D77A}"/>
              </a:ext>
            </a:extLst>
          </p:cNvPr>
          <p:cNvGrpSpPr>
            <a:grpSpLocks/>
          </p:cNvGrpSpPr>
          <p:nvPr/>
        </p:nvGrpSpPr>
        <p:grpSpPr bwMode="auto">
          <a:xfrm>
            <a:off x="107950" y="1092200"/>
            <a:ext cx="3024188" cy="1760538"/>
            <a:chOff x="2279434" y="2708920"/>
            <a:chExt cx="3462338" cy="1878013"/>
          </a:xfrm>
        </p:grpSpPr>
        <p:pic>
          <p:nvPicPr>
            <p:cNvPr id="265228" name="Picture 4" descr="pieghe2a">
              <a:extLst>
                <a:ext uri="{FF2B5EF4-FFF2-40B4-BE49-F238E27FC236}">
                  <a16:creationId xmlns:a16="http://schemas.microsoft.com/office/drawing/2014/main" id="{6E124400-01AF-4E47-9726-206549378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434" y="2708920"/>
              <a:ext cx="346233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9" name="Picture 10">
              <a:extLst>
                <a:ext uri="{FF2B5EF4-FFF2-40B4-BE49-F238E27FC236}">
                  <a16:creationId xmlns:a16="http://schemas.microsoft.com/office/drawing/2014/main" id="{8D7EDA79-F34F-8F4A-BDF4-6F7A1426D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6222" y="3069283"/>
              <a:ext cx="5524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30" name="Picture 11">
              <a:extLst>
                <a:ext uri="{FF2B5EF4-FFF2-40B4-BE49-F238E27FC236}">
                  <a16:creationId xmlns:a16="http://schemas.microsoft.com/office/drawing/2014/main" id="{3A752AEF-9206-714B-805C-C0D0E1FB4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397" y="3536008"/>
              <a:ext cx="5810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CasellaDiTesto 14">
            <a:extLst>
              <a:ext uri="{FF2B5EF4-FFF2-40B4-BE49-F238E27FC236}">
                <a16:creationId xmlns:a16="http://schemas.microsoft.com/office/drawing/2014/main" id="{15A69500-6688-FF42-8A58-7134F3AD3951}"/>
              </a:ext>
            </a:extLst>
          </p:cNvPr>
          <p:cNvSpPr txBox="1"/>
          <p:nvPr/>
        </p:nvSpPr>
        <p:spPr>
          <a:xfrm>
            <a:off x="84138" y="2435225"/>
            <a:ext cx="1428750" cy="369888"/>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hlinkClick r:id="rId7"/>
              </a:rPr>
              <a:t>Faglia diretta</a:t>
            </a:r>
            <a:endParaRPr kumimoji="0" lang="it-IT"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265222" name="Picture 6" descr="pieghe2b (1)">
            <a:extLst>
              <a:ext uri="{FF2B5EF4-FFF2-40B4-BE49-F238E27FC236}">
                <a16:creationId xmlns:a16="http://schemas.microsoft.com/office/drawing/2014/main" id="{A429A74D-F4F6-DA40-95B7-128B7C0FD9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68638"/>
            <a:ext cx="31321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BF945253-F84C-6745-B0E6-0F3166AE94BC}"/>
              </a:ext>
            </a:extLst>
          </p:cNvPr>
          <p:cNvSpPr/>
          <p:nvPr/>
        </p:nvSpPr>
        <p:spPr>
          <a:xfrm>
            <a:off x="0" y="4289425"/>
            <a:ext cx="1042988" cy="455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asellaDiTesto 1">
            <a:extLst>
              <a:ext uri="{FF2B5EF4-FFF2-40B4-BE49-F238E27FC236}">
                <a16:creationId xmlns:a16="http://schemas.microsoft.com/office/drawing/2014/main" id="{B9ED4A63-2692-8843-AE22-B71A283C4DF9}"/>
              </a:ext>
            </a:extLst>
          </p:cNvPr>
          <p:cNvSpPr txBox="1">
            <a:spLocks noChangeArrowheads="1"/>
          </p:cNvSpPr>
          <p:nvPr/>
        </p:nvSpPr>
        <p:spPr bwMode="auto">
          <a:xfrm>
            <a:off x="2843213" y="4757738"/>
            <a:ext cx="4537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Faglia diretta </a:t>
            </a: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(crosta in distensione) e </a:t>
            </a:r>
            <a:r>
              <a:rPr kumimoji="0" lang="it-IT" altLang="it-IT" sz="16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faglia inversa </a:t>
            </a: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(crosta in compressione) come illustrate nella Fig. 6 riportata – con relativo commento – nell’articolo:</a:t>
            </a:r>
          </a:p>
        </p:txBody>
      </p:sp>
      <p:sp>
        <p:nvSpPr>
          <p:cNvPr id="265225" name="Titolo 5">
            <a:extLst>
              <a:ext uri="{FF2B5EF4-FFF2-40B4-BE49-F238E27FC236}">
                <a16:creationId xmlns:a16="http://schemas.microsoft.com/office/drawing/2014/main" id="{38C98920-ACD8-6F47-8CDA-EBA4EE747C8B}"/>
              </a:ext>
            </a:extLst>
          </p:cNvPr>
          <p:cNvSpPr txBox="1">
            <a:spLocks noChangeArrowheads="1"/>
          </p:cNvSpPr>
          <p:nvPr/>
        </p:nvSpPr>
        <p:spPr bwMode="auto">
          <a:xfrm>
            <a:off x="457200" y="3413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Meccanismi di faglia</a:t>
            </a:r>
          </a:p>
        </p:txBody>
      </p:sp>
      <p:sp>
        <p:nvSpPr>
          <p:cNvPr id="17" name="CasellaDiTesto 1">
            <a:extLst>
              <a:ext uri="{FF2B5EF4-FFF2-40B4-BE49-F238E27FC236}">
                <a16:creationId xmlns:a16="http://schemas.microsoft.com/office/drawing/2014/main" id="{1DFE6132-04D2-3241-8C34-03258D6BA7CD}"/>
              </a:ext>
            </a:extLst>
          </p:cNvPr>
          <p:cNvSpPr txBox="1">
            <a:spLocks noChangeArrowheads="1"/>
          </p:cNvSpPr>
          <p:nvPr/>
        </p:nvSpPr>
        <p:spPr bwMode="auto">
          <a:xfrm>
            <a:off x="3851275" y="6219825"/>
            <a:ext cx="5113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hlinkClick r:id="rId9"/>
              </a:rPr>
              <a:t>Il cammino dell’uomo tra mito e scienza</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r>
              <a:rPr kumimoji="0" lang="it-IT" altLang="it-IT" sz="16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-2</a:t>
            </a:r>
            <a:r>
              <a:rPr kumimoji="0" lang="it-IT" altLang="it-IT" sz="1600" b="1" i="1" u="none" strike="noStrike" kern="1200" cap="none" spc="0" normalizeH="0" baseline="30000" noProof="0" dirty="0">
                <a:ln>
                  <a:noFill/>
                </a:ln>
                <a:solidFill>
                  <a:prstClr val="black"/>
                </a:solidFill>
                <a:effectLst/>
                <a:uLnTx/>
                <a:uFillTx/>
                <a:latin typeface="Calibri" pitchFamily="34" charset="0"/>
                <a:ea typeface="+mn-ea"/>
                <a:cs typeface="Arial" panose="020B0604020202020204" pitchFamily="34" charset="0"/>
              </a:rPr>
              <a:t>a</a:t>
            </a:r>
            <a:r>
              <a:rPr kumimoji="0" lang="it-IT" altLang="it-IT" sz="16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parte </a:t>
            </a:r>
            <a:r>
              <a:rPr kumimoji="0" lang="it-IT" altLang="it-IT" sz="12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(C. </a:t>
            </a:r>
            <a:r>
              <a:rPr kumimoji="0" lang="it-IT" altLang="it-IT" sz="1200" b="0" i="1" u="none" strike="noStrike" kern="1200" cap="none" spc="0" normalizeH="0" baseline="0" noProof="0" dirty="0" err="1">
                <a:ln>
                  <a:noFill/>
                </a:ln>
                <a:solidFill>
                  <a:prstClr val="black"/>
                </a:solidFill>
                <a:effectLst/>
                <a:uLnTx/>
                <a:uFillTx/>
                <a:latin typeface="Calibri" pitchFamily="34" charset="0"/>
                <a:ea typeface="+mn-ea"/>
                <a:cs typeface="Arial" panose="020B0604020202020204" pitchFamily="34" charset="0"/>
              </a:rPr>
              <a:t>Doglioni</a:t>
            </a:r>
            <a:r>
              <a:rPr kumimoji="0" lang="it-IT" altLang="it-IT" sz="12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t>
            </a:r>
            <a:r>
              <a:rPr kumimoji="0" lang="it-IT" altLang="it-IT" sz="16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65227" name="CasellaDiTesto 15">
            <a:extLst>
              <a:ext uri="{FF2B5EF4-FFF2-40B4-BE49-F238E27FC236}">
                <a16:creationId xmlns:a16="http://schemas.microsoft.com/office/drawing/2014/main" id="{940EDFF7-7420-AC41-9834-8DAADB6F6F20}"/>
              </a:ext>
            </a:extLst>
          </p:cNvPr>
          <p:cNvSpPr txBox="1">
            <a:spLocks noChangeArrowheads="1"/>
          </p:cNvSpPr>
          <p:nvPr/>
        </p:nvSpPr>
        <p:spPr bwMode="auto">
          <a:xfrm>
            <a:off x="115888" y="4073525"/>
            <a:ext cx="1000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 action="ppaction://noaction"/>
              </a:rPr>
              <a:t>Faglia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hlinkClick r:id="" action="ppaction://noaction"/>
              </a:rPr>
              <a:t>inversa</a:t>
            </a:r>
            <a:endParaRPr kumimoji="0" lang="it-IT" altLang="it-IT" sz="18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2088766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270" y="2492896"/>
            <a:ext cx="56896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Users\Paolo\Desktop\Mostra-Manieri\Immagini\fig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7" y="2567508"/>
            <a:ext cx="33909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94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7" y="5894908"/>
            <a:ext cx="33623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3" name="CasellaDiTesto 4"/>
          <p:cNvSpPr txBox="1">
            <a:spLocks noChangeArrowheads="1"/>
          </p:cNvSpPr>
          <p:nvPr/>
        </p:nvSpPr>
        <p:spPr bwMode="auto">
          <a:xfrm>
            <a:off x="1415304" y="2184921"/>
            <a:ext cx="206297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400" i="1" dirty="0"/>
              <a:t>(prof. Paolo </a:t>
            </a:r>
            <a:r>
              <a:rPr lang="it-IT" altLang="it-IT" sz="1400" i="1" dirty="0" err="1"/>
              <a:t>Scandone</a:t>
            </a:r>
            <a:r>
              <a:rPr lang="it-IT" altLang="it-IT" sz="1400" i="1" dirty="0"/>
              <a:t>)</a:t>
            </a:r>
          </a:p>
        </p:txBody>
      </p:sp>
      <p:sp>
        <p:nvSpPr>
          <p:cNvPr id="9" name="CasellaDiTesto 16">
            <a:extLst>
              <a:ext uri="{FF2B5EF4-FFF2-40B4-BE49-F238E27FC236}">
                <a16:creationId xmlns:a16="http://schemas.microsoft.com/office/drawing/2014/main" id="{57A5E33C-F942-417C-B7F4-4F2984BEFD10}"/>
              </a:ext>
            </a:extLst>
          </p:cNvPr>
          <p:cNvSpPr txBox="1">
            <a:spLocks noChangeArrowheads="1"/>
          </p:cNvSpPr>
          <p:nvPr/>
        </p:nvSpPr>
        <p:spPr bwMode="auto">
          <a:xfrm>
            <a:off x="0" y="287777"/>
            <a:ext cx="9144000" cy="1014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it-IT" altLang="it-IT" sz="2000" b="1" dirty="0"/>
              <a:t>Meccanismi focali dei terremoti </a:t>
            </a:r>
            <a:r>
              <a:rPr lang="it-IT" altLang="it-IT" sz="2000" dirty="0"/>
              <a:t>- dal 1976 al 2012 - </a:t>
            </a:r>
            <a:r>
              <a:rPr lang="it-IT" altLang="it-IT" sz="2000" b="1" dirty="0"/>
              <a:t>dell’Appennino settentrionale</a:t>
            </a:r>
            <a:r>
              <a:rPr lang="it-IT" altLang="it-IT" sz="2000" dirty="0"/>
              <a:t>. In </a:t>
            </a:r>
            <a:r>
              <a:rPr lang="it-IT" altLang="it-IT" sz="2000" b="1" dirty="0">
                <a:solidFill>
                  <a:srgbClr val="FF0000"/>
                </a:solidFill>
              </a:rPr>
              <a:t>rosso </a:t>
            </a:r>
            <a:r>
              <a:rPr lang="it-IT" altLang="it-IT" sz="2000" dirty="0"/>
              <a:t>quelli del </a:t>
            </a:r>
            <a:r>
              <a:rPr lang="it-IT" altLang="it-IT" sz="2000" b="1" dirty="0">
                <a:solidFill>
                  <a:srgbClr val="FF0000"/>
                </a:solidFill>
              </a:rPr>
              <a:t>2012</a:t>
            </a:r>
            <a:r>
              <a:rPr lang="it-IT" altLang="it-IT" sz="2000" dirty="0"/>
              <a:t> </a:t>
            </a:r>
            <a:r>
              <a:rPr lang="it-IT" altLang="it-IT" sz="2000" i="1" dirty="0"/>
              <a:t>nella </a:t>
            </a:r>
            <a:r>
              <a:rPr lang="it-IT" altLang="it-IT" sz="2000" b="1" i="1" dirty="0"/>
              <a:t>pianura padana emiliana</a:t>
            </a:r>
            <a:r>
              <a:rPr lang="it-IT" altLang="it-IT" sz="2000" dirty="0"/>
              <a:t> che evidenziano un </a:t>
            </a:r>
            <a:r>
              <a:rPr lang="it-IT" altLang="it-IT" sz="2000" b="1" dirty="0"/>
              <a:t>fenomeno di compressione attivo</a:t>
            </a:r>
            <a:r>
              <a:rPr lang="it-IT" altLang="it-IT" sz="2000" dirty="0"/>
              <a:t>.</a:t>
            </a:r>
          </a:p>
        </p:txBody>
      </p:sp>
      <p:sp>
        <p:nvSpPr>
          <p:cNvPr id="10" name="CasellaDiTesto 9">
            <a:extLst>
              <a:ext uri="{FF2B5EF4-FFF2-40B4-BE49-F238E27FC236}">
                <a16:creationId xmlns:a16="http://schemas.microsoft.com/office/drawing/2014/main" id="{9FE4E391-EF90-40CF-BAEA-8EB90C5B71C8}"/>
              </a:ext>
            </a:extLst>
          </p:cNvPr>
          <p:cNvSpPr txBox="1">
            <a:spLocks noChangeArrowheads="1"/>
          </p:cNvSpPr>
          <p:nvPr/>
        </p:nvSpPr>
        <p:spPr bwMode="auto">
          <a:xfrm>
            <a:off x="3478282" y="1551189"/>
            <a:ext cx="53583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000" dirty="0"/>
              <a:t>La </a:t>
            </a:r>
            <a:r>
              <a:rPr lang="it-IT" altLang="it-IT" sz="2000" b="1" i="1" dirty="0"/>
              <a:t>linea ricurva bianca con i triangoli </a:t>
            </a:r>
            <a:r>
              <a:rPr lang="it-IT" altLang="it-IT" sz="2000" dirty="0"/>
              <a:t>delinea il </a:t>
            </a:r>
            <a:r>
              <a:rPr lang="it-IT" altLang="it-IT" sz="2000" b="1" dirty="0"/>
              <a:t>fronte sepolto dell’Appennino</a:t>
            </a:r>
            <a:r>
              <a:rPr lang="it-IT" altLang="it-IT" sz="2000" dirty="0"/>
              <a:t>.</a:t>
            </a:r>
          </a:p>
        </p:txBody>
      </p:sp>
      <p:sp>
        <p:nvSpPr>
          <p:cNvPr id="11" name="CasellaDiTesto 10">
            <a:extLst>
              <a:ext uri="{FF2B5EF4-FFF2-40B4-BE49-F238E27FC236}">
                <a16:creationId xmlns:a16="http://schemas.microsoft.com/office/drawing/2014/main" id="{5A745F40-9DD2-6548-8C28-688C0BF38E85}"/>
              </a:ext>
            </a:extLst>
          </p:cNvPr>
          <p:cNvSpPr txBox="1"/>
          <p:nvPr/>
        </p:nvSpPr>
        <p:spPr>
          <a:xfrm>
            <a:off x="1403648" y="1484784"/>
            <a:ext cx="2159000" cy="677862"/>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effectLst/>
                <a:uLnTx/>
                <a:uFillTx/>
                <a:latin typeface="Calibri"/>
                <a:ea typeface="+mn-ea"/>
                <a:cs typeface="Arial" panose="020B0604020202020204" pitchFamily="34" charset="0"/>
              </a:rPr>
              <a:t>Appendice 1</a:t>
            </a:r>
            <a:r>
              <a:rPr kumimoji="0" lang="it-IT"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it-IT" sz="1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hlinkClick r:id="rId6"/>
              </a:rPr>
              <a:t>aspetti geodinamici</a:t>
            </a:r>
            <a:endParaRPr kumimoji="0" lang="it-IT" sz="1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1887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asellaDiTesto 1"/>
          <p:cNvSpPr txBox="1">
            <a:spLocks noChangeArrowheads="1"/>
          </p:cNvSpPr>
          <p:nvPr/>
        </p:nvSpPr>
        <p:spPr bwMode="auto">
          <a:xfrm>
            <a:off x="2195513" y="3429000"/>
            <a:ext cx="181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a:solidFill>
                  <a:schemeClr val="bg1"/>
                </a:solidFill>
                <a:latin typeface="Arial" pitchFamily="34" charset="0"/>
              </a:rPr>
              <a:t>30/10/2016</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690" y="3212976"/>
            <a:ext cx="64389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692696"/>
            <a:ext cx="4117975"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CasellaDiTesto 1"/>
          <p:cNvSpPr txBox="1">
            <a:spLocks noChangeArrowheads="1"/>
          </p:cNvSpPr>
          <p:nvPr/>
        </p:nvSpPr>
        <p:spPr bwMode="auto">
          <a:xfrm>
            <a:off x="7380312" y="6011863"/>
            <a:ext cx="190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dirty="0">
                <a:solidFill>
                  <a:schemeClr val="bg1"/>
                </a:solidFill>
              </a:rPr>
              <a:t>Monte Vettore</a:t>
            </a:r>
          </a:p>
        </p:txBody>
      </p:sp>
      <p:sp>
        <p:nvSpPr>
          <p:cNvPr id="2" name="CasellaDiTesto 1">
            <a:extLst>
              <a:ext uri="{FF2B5EF4-FFF2-40B4-BE49-F238E27FC236}">
                <a16:creationId xmlns:a16="http://schemas.microsoft.com/office/drawing/2014/main" id="{CC4F4FFF-B542-4CAB-B3A8-12453D3E7DA0}"/>
              </a:ext>
            </a:extLst>
          </p:cNvPr>
          <p:cNvSpPr txBox="1"/>
          <p:nvPr/>
        </p:nvSpPr>
        <p:spPr>
          <a:xfrm>
            <a:off x="4860032" y="764704"/>
            <a:ext cx="3024336" cy="1569660"/>
          </a:xfrm>
          <a:prstGeom prst="rect">
            <a:avLst/>
          </a:prstGeom>
          <a:noFill/>
        </p:spPr>
        <p:txBody>
          <a:bodyPr wrap="square" rtlCol="0">
            <a:spAutoFit/>
          </a:bodyPr>
          <a:lstStyle/>
          <a:p>
            <a:pPr algn="ctr"/>
            <a:r>
              <a:rPr lang="it-IT" sz="2400" dirty="0"/>
              <a:t>EFFETTI COSISMICI DEL TERREMOTO DEL 30 OTTOBRE 2016 </a:t>
            </a:r>
            <a:r>
              <a:rPr lang="it-IT" sz="2400" i="1" dirty="0"/>
              <a:t>MONTE VETTORE</a:t>
            </a:r>
          </a:p>
        </p:txBody>
      </p:sp>
    </p:spTree>
    <p:extLst>
      <p:ext uri="{BB962C8B-B14F-4D97-AF65-F5344CB8AC3E}">
        <p14:creationId xmlns:p14="http://schemas.microsoft.com/office/powerpoint/2010/main" val="2097171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left)">
                                      <p:cBhvr>
                                        <p:cTn id="1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952500"/>
            <a:ext cx="6096001"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95771">
            <a:off x="3101975" y="212725"/>
            <a:ext cx="363855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6988"/>
            <a:ext cx="4197350" cy="554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e 4"/>
          <p:cNvSpPr/>
          <p:nvPr/>
        </p:nvSpPr>
        <p:spPr>
          <a:xfrm>
            <a:off x="7610475" y="3786188"/>
            <a:ext cx="647700" cy="358775"/>
          </a:xfrm>
          <a:prstGeom prst="ellipse">
            <a:avLst/>
          </a:prstGeom>
          <a:noFill/>
          <a:ln>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Ovale 5"/>
          <p:cNvSpPr/>
          <p:nvPr/>
        </p:nvSpPr>
        <p:spPr>
          <a:xfrm>
            <a:off x="6588125" y="2925763"/>
            <a:ext cx="839788" cy="358775"/>
          </a:xfrm>
          <a:prstGeom prst="ellipse">
            <a:avLst/>
          </a:prstGeom>
          <a:noFill/>
          <a:ln>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Rettangolo 1"/>
          <p:cNvSpPr/>
          <p:nvPr/>
        </p:nvSpPr>
        <p:spPr>
          <a:xfrm>
            <a:off x="5580063" y="5510213"/>
            <a:ext cx="720725"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Text Box 3"/>
          <p:cNvSpPr txBox="1">
            <a:spLocks noChangeArrowheads="1"/>
          </p:cNvSpPr>
          <p:nvPr/>
        </p:nvSpPr>
        <p:spPr bwMode="auto">
          <a:xfrm>
            <a:off x="5553075" y="5616575"/>
            <a:ext cx="3619500" cy="11080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algn="ctr" eaLnBrk="1" hangingPunct="1">
              <a:spcBef>
                <a:spcPct val="50000"/>
              </a:spcBef>
              <a:buFontTx/>
              <a:buNone/>
            </a:pPr>
            <a:r>
              <a:rPr lang="it-IT" altLang="it-IT" sz="2200">
                <a:latin typeface="Calibri" pitchFamily="34" charset="0"/>
              </a:rPr>
              <a:t>Nel terremoto di San Francisco del 1906 si ebbe un movimento relativo di 6,4 m.</a:t>
            </a:r>
          </a:p>
        </p:txBody>
      </p:sp>
      <p:sp>
        <p:nvSpPr>
          <p:cNvPr id="8" name="Rettangolo 7"/>
          <p:cNvSpPr/>
          <p:nvPr/>
        </p:nvSpPr>
        <p:spPr>
          <a:xfrm>
            <a:off x="2771775" y="-315913"/>
            <a:ext cx="2808288" cy="126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6634" name="Text Box 3"/>
          <p:cNvSpPr txBox="1">
            <a:spLocks noChangeArrowheads="1"/>
          </p:cNvSpPr>
          <p:nvPr/>
        </p:nvSpPr>
        <p:spPr bwMode="auto">
          <a:xfrm>
            <a:off x="-36513" y="152400"/>
            <a:ext cx="5616576"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algn="ctr" eaLnBrk="1" hangingPunct="1">
              <a:spcBef>
                <a:spcPct val="50000"/>
              </a:spcBef>
              <a:buFontTx/>
              <a:buNone/>
            </a:pPr>
            <a:r>
              <a:rPr lang="it-IT" altLang="it-IT" sz="2400" dirty="0">
                <a:latin typeface="Calibri" pitchFamily="34" charset="0"/>
                <a:hlinkClick r:id="rId5"/>
              </a:rPr>
              <a:t>Faglia trascorrente</a:t>
            </a:r>
            <a:r>
              <a:rPr lang="it-IT" altLang="it-IT" sz="2400" dirty="0">
                <a:latin typeface="Calibri" pitchFamily="34" charset="0"/>
              </a:rPr>
              <a:t>: </a:t>
            </a:r>
            <a:r>
              <a:rPr lang="it-IT" altLang="it-IT" sz="2000" dirty="0">
                <a:latin typeface="Calibri" pitchFamily="34" charset="0"/>
              </a:rPr>
              <a:t>quella di Sant’Andrea (California), lunga 1300 km. </a:t>
            </a:r>
          </a:p>
        </p:txBody>
      </p:sp>
      <p:sp>
        <p:nvSpPr>
          <p:cNvPr id="26635" name="Rettangolo 1"/>
          <p:cNvSpPr>
            <a:spLocks noChangeArrowheads="1"/>
          </p:cNvSpPr>
          <p:nvPr/>
        </p:nvSpPr>
        <p:spPr bwMode="auto">
          <a:xfrm>
            <a:off x="1008063" y="-25400"/>
            <a:ext cx="176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Book Antiqua" pitchFamily="18" charset="0"/>
              </a:defRPr>
            </a:lvl1pPr>
            <a:lvl2pPr marL="742950" indent="-285750" eaLnBrk="0" hangingPunct="0">
              <a:spcBef>
                <a:spcPct val="20000"/>
              </a:spcBef>
              <a:buFont typeface="Arial" pitchFamily="34" charset="0"/>
              <a:buChar char="–"/>
              <a:defRPr sz="2800">
                <a:solidFill>
                  <a:schemeClr val="tx1"/>
                </a:solidFill>
                <a:latin typeface="Book Antiqua" pitchFamily="18" charset="0"/>
              </a:defRPr>
            </a:lvl2pPr>
            <a:lvl3pPr marL="1143000" indent="-228600" eaLnBrk="0" hangingPunct="0">
              <a:spcBef>
                <a:spcPct val="20000"/>
              </a:spcBef>
              <a:buFont typeface="Arial" pitchFamily="34" charset="0"/>
              <a:buChar char="•"/>
              <a:defRPr sz="2400">
                <a:solidFill>
                  <a:schemeClr val="tx1"/>
                </a:solidFill>
                <a:latin typeface="Book Antiqua" pitchFamily="18" charset="0"/>
              </a:defRPr>
            </a:lvl3pPr>
            <a:lvl4pPr marL="1600200" indent="-228600" eaLnBrk="0" hangingPunct="0">
              <a:spcBef>
                <a:spcPct val="20000"/>
              </a:spcBef>
              <a:buFont typeface="Arial" pitchFamily="34" charset="0"/>
              <a:buChar char="–"/>
              <a:defRPr sz="2000">
                <a:solidFill>
                  <a:schemeClr val="tx1"/>
                </a:solidFill>
                <a:latin typeface="Book Antiqua" pitchFamily="18" charset="0"/>
              </a:defRPr>
            </a:lvl4pPr>
            <a:lvl5pPr marL="2057400" indent="-228600" eaLnBrk="0" hangingPunct="0">
              <a:spcBef>
                <a:spcPct val="20000"/>
              </a:spcBef>
              <a:buFont typeface="Arial" pitchFamily="34" charset="0"/>
              <a:buChar char="»"/>
              <a:defRPr sz="2000">
                <a:solidFill>
                  <a:schemeClr val="tx1"/>
                </a:solidFill>
                <a:latin typeface="Book Antiqu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Book Antiqua" pitchFamily="18" charset="0"/>
              </a:defRPr>
            </a:lvl9pPr>
          </a:lstStyle>
          <a:p>
            <a:pPr algn="ctr" eaLnBrk="1" hangingPunct="1">
              <a:spcBef>
                <a:spcPct val="0"/>
              </a:spcBef>
              <a:buFontTx/>
              <a:buNone/>
            </a:pPr>
            <a:r>
              <a:rPr lang="it-IT" altLang="it-IT" sz="1600" i="1">
                <a:latin typeface="Calibri" pitchFamily="34" charset="0"/>
              </a:rPr>
              <a:t>(filmato di 18 sec.) </a:t>
            </a:r>
            <a:endParaRPr lang="it-IT" altLang="it-IT" sz="1600" b="1" i="1">
              <a:latin typeface="Calibri" pitchFamily="34" charset="0"/>
            </a:endParaRPr>
          </a:p>
        </p:txBody>
      </p:sp>
      <p:cxnSp>
        <p:nvCxnSpPr>
          <p:cNvPr id="4" name="Connettore 2 3"/>
          <p:cNvCxnSpPr/>
          <p:nvPr/>
        </p:nvCxnSpPr>
        <p:spPr>
          <a:xfrm flipV="1">
            <a:off x="1079500" y="2492375"/>
            <a:ext cx="6156325" cy="520700"/>
          </a:xfrm>
          <a:prstGeom prst="straightConnector1">
            <a:avLst/>
          </a:prstGeom>
          <a:ln w="28575">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2268538" y="4365625"/>
            <a:ext cx="6480175" cy="71438"/>
          </a:xfrm>
          <a:prstGeom prst="straightConnector1">
            <a:avLst/>
          </a:prstGeom>
          <a:ln w="28575">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9444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anim calcmode="lin" valueType="num">
                                      <p:cBhvr>
                                        <p:cTn id="8" dur="2000" fill="hold"/>
                                        <p:tgtEl>
                                          <p:spTgt spid="7171"/>
                                        </p:tgtEl>
                                        <p:attrNameLst>
                                          <p:attrName>ppt_x</p:attrName>
                                        </p:attrNameLst>
                                      </p:cBhvr>
                                      <p:tavLst>
                                        <p:tav tm="0">
                                          <p:val>
                                            <p:strVal val="#ppt_x"/>
                                          </p:val>
                                        </p:tav>
                                        <p:tav tm="100000">
                                          <p:val>
                                            <p:strVal val="#ppt_x"/>
                                          </p:val>
                                        </p:tav>
                                      </p:tavLst>
                                    </p:anim>
                                    <p:anim calcmode="lin" valueType="num">
                                      <p:cBhvr>
                                        <p:cTn id="9" dur="2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par>
                          <p:cTn id="28" fill="hold" nodeType="afterGroup">
                            <p:stCondLst>
                              <p:cond delay="2000"/>
                            </p:stCondLst>
                            <p:childTnLst>
                              <p:par>
                                <p:cTn id="29" presetID="26"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80">
                                          <p:stCondLst>
                                            <p:cond delay="0"/>
                                          </p:stCondLst>
                                        </p:cTn>
                                        <p:tgtEl>
                                          <p:spTgt spid="6"/>
                                        </p:tgtEl>
                                      </p:cBhvr>
                                    </p:animEffect>
                                    <p:anim calcmode="lin" valueType="num">
                                      <p:cBhvr>
                                        <p:cTn id="3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7" dur="26">
                                          <p:stCondLst>
                                            <p:cond delay="650"/>
                                          </p:stCondLst>
                                        </p:cTn>
                                        <p:tgtEl>
                                          <p:spTgt spid="6"/>
                                        </p:tgtEl>
                                      </p:cBhvr>
                                      <p:to x="100000" y="60000"/>
                                    </p:animScale>
                                    <p:animScale>
                                      <p:cBhvr>
                                        <p:cTn id="38" dur="166" decel="50000">
                                          <p:stCondLst>
                                            <p:cond delay="676"/>
                                          </p:stCondLst>
                                        </p:cTn>
                                        <p:tgtEl>
                                          <p:spTgt spid="6"/>
                                        </p:tgtEl>
                                      </p:cBhvr>
                                      <p:to x="100000" y="100000"/>
                                    </p:animScale>
                                    <p:animScale>
                                      <p:cBhvr>
                                        <p:cTn id="39" dur="26">
                                          <p:stCondLst>
                                            <p:cond delay="1312"/>
                                          </p:stCondLst>
                                        </p:cTn>
                                        <p:tgtEl>
                                          <p:spTgt spid="6"/>
                                        </p:tgtEl>
                                      </p:cBhvr>
                                      <p:to x="100000" y="80000"/>
                                    </p:animScale>
                                    <p:animScale>
                                      <p:cBhvr>
                                        <p:cTn id="40" dur="166" decel="50000">
                                          <p:stCondLst>
                                            <p:cond delay="1338"/>
                                          </p:stCondLst>
                                        </p:cTn>
                                        <p:tgtEl>
                                          <p:spTgt spid="6"/>
                                        </p:tgtEl>
                                      </p:cBhvr>
                                      <p:to x="100000" y="100000"/>
                                    </p:animScale>
                                    <p:animScale>
                                      <p:cBhvr>
                                        <p:cTn id="41" dur="26">
                                          <p:stCondLst>
                                            <p:cond delay="1642"/>
                                          </p:stCondLst>
                                        </p:cTn>
                                        <p:tgtEl>
                                          <p:spTgt spid="6"/>
                                        </p:tgtEl>
                                      </p:cBhvr>
                                      <p:to x="100000" y="90000"/>
                                    </p:animScale>
                                    <p:animScale>
                                      <p:cBhvr>
                                        <p:cTn id="42" dur="166" decel="50000">
                                          <p:stCondLst>
                                            <p:cond delay="1668"/>
                                          </p:stCondLst>
                                        </p:cTn>
                                        <p:tgtEl>
                                          <p:spTgt spid="6"/>
                                        </p:tgtEl>
                                      </p:cBhvr>
                                      <p:to x="100000" y="100000"/>
                                    </p:animScale>
                                    <p:animScale>
                                      <p:cBhvr>
                                        <p:cTn id="43" dur="26">
                                          <p:stCondLst>
                                            <p:cond delay="1808"/>
                                          </p:stCondLst>
                                        </p:cTn>
                                        <p:tgtEl>
                                          <p:spTgt spid="6"/>
                                        </p:tgtEl>
                                      </p:cBhvr>
                                      <p:to x="100000" y="95000"/>
                                    </p:animScale>
                                    <p:animScale>
                                      <p:cBhvr>
                                        <p:cTn id="44" dur="166" decel="50000">
                                          <p:stCondLst>
                                            <p:cond delay="1834"/>
                                          </p:stCondLst>
                                        </p:cTn>
                                        <p:tgtEl>
                                          <p:spTgt spid="6"/>
                                        </p:tgtEl>
                                      </p:cBhvr>
                                      <p:to x="100000" y="100000"/>
                                    </p:animScale>
                                  </p:childTnLst>
                                </p:cTn>
                              </p:par>
                            </p:childTnLst>
                          </p:cTn>
                        </p:par>
                        <p:par>
                          <p:cTn id="45" fill="hold" nodeType="afterGroup">
                            <p:stCondLst>
                              <p:cond delay="4000"/>
                            </p:stCondLst>
                            <p:childTnLst>
                              <p:par>
                                <p:cTn id="46" presetID="6" presetClass="entr" presetSubtype="16"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3D4EB13D-B418-43F7-81BC-3C2890C4B8F9}"/>
              </a:ext>
            </a:extLst>
          </p:cNvPr>
          <p:cNvGrpSpPr/>
          <p:nvPr/>
        </p:nvGrpSpPr>
        <p:grpSpPr>
          <a:xfrm>
            <a:off x="973720" y="-30163"/>
            <a:ext cx="8152679" cy="6888163"/>
            <a:chOff x="20638" y="-30163"/>
            <a:chExt cx="8152679" cy="6888163"/>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26988"/>
              <a:ext cx="7373937"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12"/>
            <p:cNvSpPr>
              <a:spLocks noChangeArrowheads="1"/>
            </p:cNvSpPr>
            <p:nvPr/>
          </p:nvSpPr>
          <p:spPr bwMode="auto">
            <a:xfrm>
              <a:off x="5189538" y="6502400"/>
              <a:ext cx="244475" cy="249238"/>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4" name="AutoShape 12"/>
            <p:cNvSpPr>
              <a:spLocks noChangeArrowheads="1"/>
            </p:cNvSpPr>
            <p:nvPr/>
          </p:nvSpPr>
          <p:spPr bwMode="auto">
            <a:xfrm>
              <a:off x="509588" y="-30163"/>
              <a:ext cx="244475" cy="24447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5" name="CasellaDiTesto 4"/>
            <p:cNvSpPr txBox="1">
              <a:spLocks noChangeArrowheads="1"/>
            </p:cNvSpPr>
            <p:nvPr/>
          </p:nvSpPr>
          <p:spPr bwMode="auto">
            <a:xfrm>
              <a:off x="3692526" y="6416978"/>
              <a:ext cx="25628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b="1" dirty="0">
                  <a:solidFill>
                    <a:schemeClr val="bg1"/>
                  </a:solidFill>
                </a:rPr>
                <a:t>6 Aprile 2009</a:t>
              </a:r>
            </a:p>
          </p:txBody>
        </p:sp>
        <p:sp>
          <p:nvSpPr>
            <p:cNvPr id="6" name="CasellaDiTesto 5"/>
            <p:cNvSpPr txBox="1">
              <a:spLocks noChangeArrowheads="1"/>
            </p:cNvSpPr>
            <p:nvPr/>
          </p:nvSpPr>
          <p:spPr bwMode="auto">
            <a:xfrm>
              <a:off x="179512" y="227159"/>
              <a:ext cx="2392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b="1" dirty="0">
                  <a:solidFill>
                    <a:schemeClr val="bg1"/>
                  </a:solidFill>
                </a:rPr>
                <a:t>20 e 29 Maggio 2012</a:t>
              </a:r>
            </a:p>
          </p:txBody>
        </p:sp>
        <p:sp>
          <p:nvSpPr>
            <p:cNvPr id="7" name="AutoShape 12"/>
            <p:cNvSpPr>
              <a:spLocks noChangeArrowheads="1"/>
            </p:cNvSpPr>
            <p:nvPr/>
          </p:nvSpPr>
          <p:spPr bwMode="auto">
            <a:xfrm>
              <a:off x="4718050" y="5916613"/>
              <a:ext cx="244475" cy="244475"/>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8" name="CasellaDiTesto 7"/>
            <p:cNvSpPr txBox="1">
              <a:spLocks noChangeArrowheads="1"/>
            </p:cNvSpPr>
            <p:nvPr/>
          </p:nvSpPr>
          <p:spPr bwMode="auto">
            <a:xfrm>
              <a:off x="4881562" y="5218206"/>
              <a:ext cx="32917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b="1" dirty="0">
                  <a:solidFill>
                    <a:schemeClr val="bg1"/>
                  </a:solidFill>
                </a:rPr>
                <a:t>26 Ottobre 2016</a:t>
              </a:r>
            </a:p>
            <a:p>
              <a:pPr eaLnBrk="1" hangingPunct="1">
                <a:spcBef>
                  <a:spcPct val="0"/>
                </a:spcBef>
                <a:buFontTx/>
                <a:buNone/>
              </a:pPr>
              <a:r>
                <a:rPr lang="it-IT" altLang="it-IT" sz="2000" b="1" dirty="0">
                  <a:solidFill>
                    <a:schemeClr val="bg1"/>
                  </a:solidFill>
                </a:rPr>
                <a:t>30 Ottobre 2016</a:t>
              </a:r>
              <a:endParaRPr lang="it-IT" altLang="it-IT" sz="800" b="1" dirty="0">
                <a:solidFill>
                  <a:schemeClr val="bg1"/>
                </a:solidFill>
              </a:endParaRPr>
            </a:p>
            <a:p>
              <a:pPr eaLnBrk="1" hangingPunct="1">
                <a:spcBef>
                  <a:spcPct val="0"/>
                </a:spcBef>
                <a:buFontTx/>
                <a:buNone/>
              </a:pPr>
              <a:r>
                <a:rPr lang="it-IT" altLang="it-IT" sz="2000" b="1" dirty="0">
                  <a:solidFill>
                    <a:schemeClr val="bg1"/>
                  </a:solidFill>
                </a:rPr>
                <a:t>24 Agosto 2016</a:t>
              </a:r>
            </a:p>
          </p:txBody>
        </p:sp>
        <p:sp>
          <p:nvSpPr>
            <p:cNvPr id="9" name="AutoShape 12"/>
            <p:cNvSpPr>
              <a:spLocks noChangeArrowheads="1"/>
            </p:cNvSpPr>
            <p:nvPr/>
          </p:nvSpPr>
          <p:spPr bwMode="auto">
            <a:xfrm>
              <a:off x="323850" y="79375"/>
              <a:ext cx="244475" cy="244475"/>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10" name="AutoShape 12"/>
            <p:cNvSpPr>
              <a:spLocks noChangeArrowheads="1"/>
            </p:cNvSpPr>
            <p:nvPr/>
          </p:nvSpPr>
          <p:spPr bwMode="auto">
            <a:xfrm>
              <a:off x="4500563" y="5345113"/>
              <a:ext cx="244475" cy="244475"/>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11" name="AutoShape 12"/>
            <p:cNvSpPr>
              <a:spLocks noChangeArrowheads="1"/>
            </p:cNvSpPr>
            <p:nvPr/>
          </p:nvSpPr>
          <p:spPr bwMode="auto">
            <a:xfrm>
              <a:off x="4427538" y="5589588"/>
              <a:ext cx="244475" cy="244475"/>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12" name="AutoShape 12"/>
            <p:cNvSpPr>
              <a:spLocks noChangeArrowheads="1"/>
            </p:cNvSpPr>
            <p:nvPr/>
          </p:nvSpPr>
          <p:spPr bwMode="auto">
            <a:xfrm>
              <a:off x="4759325" y="6208713"/>
              <a:ext cx="244475" cy="244475"/>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13" name="CasellaDiTesto 12"/>
            <p:cNvSpPr txBox="1">
              <a:spLocks noChangeArrowheads="1"/>
            </p:cNvSpPr>
            <p:nvPr/>
          </p:nvSpPr>
          <p:spPr bwMode="auto">
            <a:xfrm>
              <a:off x="2848645" y="6144142"/>
              <a:ext cx="2134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b="1" dirty="0">
                  <a:solidFill>
                    <a:schemeClr val="bg1"/>
                  </a:solidFill>
                </a:rPr>
                <a:t>18 Gennaio 2017</a:t>
              </a:r>
            </a:p>
          </p:txBody>
        </p:sp>
      </p:grpSp>
    </p:spTree>
    <p:extLst>
      <p:ext uri="{BB962C8B-B14F-4D97-AF65-F5344CB8AC3E}">
        <p14:creationId xmlns:p14="http://schemas.microsoft.com/office/powerpoint/2010/main" val="6986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58813"/>
            <a:ext cx="9144000" cy="646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050"/>
            <a:ext cx="6985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1763713" y="563563"/>
            <a:ext cx="5184775" cy="369887"/>
          </a:xfrm>
          <a:prstGeom prst="rect">
            <a:avLst/>
          </a:prstGeom>
          <a:solidFill>
            <a:schemeClr val="bg1"/>
          </a:solidFill>
        </p:spPr>
        <p:txBody>
          <a:bodyPr>
            <a:spAutoFit/>
          </a:bodyPr>
          <a:lstStyle/>
          <a:p>
            <a:pPr fontAlgn="auto">
              <a:spcBef>
                <a:spcPts val="0"/>
              </a:spcBef>
              <a:spcAft>
                <a:spcPts val="0"/>
              </a:spcAft>
              <a:defRPr/>
            </a:pPr>
            <a:r>
              <a:rPr lang="it-IT" b="1" i="1" dirty="0">
                <a:solidFill>
                  <a:srgbClr val="0070C0"/>
                </a:solidFill>
                <a:effectLst>
                  <a:outerShdw blurRad="38100" dist="38100" dir="2700000" algn="tl">
                    <a:srgbClr val="000000">
                      <a:alpha val="43137"/>
                    </a:srgbClr>
                  </a:outerShdw>
                </a:effectLst>
                <a:latin typeface="+mn-lt"/>
                <a:cs typeface="Arial" charset="0"/>
              </a:rPr>
              <a:t>La sequenza sismica dal 18 maggio al 20 luglio 2012</a:t>
            </a:r>
          </a:p>
        </p:txBody>
      </p:sp>
      <p:sp>
        <p:nvSpPr>
          <p:cNvPr id="8" name="CasellaDiTesto 7"/>
          <p:cNvSpPr txBox="1"/>
          <p:nvPr/>
        </p:nvSpPr>
        <p:spPr>
          <a:xfrm>
            <a:off x="6542088" y="1065213"/>
            <a:ext cx="693737" cy="276225"/>
          </a:xfrm>
          <a:prstGeom prst="rect">
            <a:avLst/>
          </a:prstGeom>
          <a:noFill/>
        </p:spPr>
        <p:txBody>
          <a:bodyPr>
            <a:spAutoFit/>
          </a:bodyPr>
          <a:lstStyle/>
          <a:p>
            <a:pPr fontAlgn="auto">
              <a:spcBef>
                <a:spcPts val="0"/>
              </a:spcBef>
              <a:spcAft>
                <a:spcPts val="0"/>
              </a:spcAft>
              <a:defRPr/>
            </a:pPr>
            <a:r>
              <a:rPr lang="it-IT" sz="1200" b="1" dirty="0">
                <a:solidFill>
                  <a:srgbClr val="FF0000"/>
                </a:solidFill>
                <a:effectLst>
                  <a:outerShdw blurRad="38100" dist="38100" dir="2700000" algn="tl">
                    <a:srgbClr val="000000">
                      <a:alpha val="43137"/>
                    </a:srgbClr>
                  </a:outerShdw>
                </a:effectLst>
                <a:latin typeface="+mn-lt"/>
                <a:cs typeface="Arial" charset="0"/>
              </a:rPr>
              <a:t>M</a:t>
            </a:r>
            <a:r>
              <a:rPr lang="it-IT" sz="1200" b="1" baseline="-25000" dirty="0">
                <a:solidFill>
                  <a:srgbClr val="FF0000"/>
                </a:solidFill>
                <a:effectLst>
                  <a:outerShdw blurRad="38100" dist="38100" dir="2700000" algn="tl">
                    <a:srgbClr val="000000">
                      <a:alpha val="43137"/>
                    </a:srgbClr>
                  </a:outerShdw>
                </a:effectLst>
                <a:latin typeface="+mn-lt"/>
                <a:cs typeface="Arial" charset="0"/>
              </a:rPr>
              <a:t>W </a:t>
            </a:r>
            <a:r>
              <a:rPr lang="it-IT" sz="1200" b="1" dirty="0">
                <a:solidFill>
                  <a:srgbClr val="FF0000"/>
                </a:solidFill>
                <a:effectLst>
                  <a:outerShdw blurRad="38100" dist="38100" dir="2700000" algn="tl">
                    <a:srgbClr val="000000">
                      <a:alpha val="43137"/>
                    </a:srgbClr>
                  </a:outerShdw>
                </a:effectLst>
                <a:latin typeface="+mn-lt"/>
                <a:cs typeface="Arial" charset="0"/>
              </a:rPr>
              <a:t>6.1</a:t>
            </a:r>
          </a:p>
        </p:txBody>
      </p:sp>
      <p:sp>
        <p:nvSpPr>
          <p:cNvPr id="9" name="CasellaDiTesto 8"/>
          <p:cNvSpPr txBox="1"/>
          <p:nvPr/>
        </p:nvSpPr>
        <p:spPr>
          <a:xfrm>
            <a:off x="5140325" y="3884613"/>
            <a:ext cx="695325" cy="276225"/>
          </a:xfrm>
          <a:prstGeom prst="rect">
            <a:avLst/>
          </a:prstGeom>
          <a:noFill/>
        </p:spPr>
        <p:txBody>
          <a:bodyPr>
            <a:spAutoFit/>
          </a:bodyPr>
          <a:lstStyle/>
          <a:p>
            <a:pPr fontAlgn="auto">
              <a:spcBef>
                <a:spcPts val="0"/>
              </a:spcBef>
              <a:spcAft>
                <a:spcPts val="0"/>
              </a:spcAft>
              <a:defRPr/>
            </a:pPr>
            <a:r>
              <a:rPr lang="it-IT" sz="1200" b="1" dirty="0">
                <a:solidFill>
                  <a:srgbClr val="FF0000"/>
                </a:solidFill>
                <a:effectLst>
                  <a:outerShdw blurRad="38100" dist="38100" dir="2700000" algn="tl">
                    <a:srgbClr val="000000">
                      <a:alpha val="43137"/>
                    </a:srgbClr>
                  </a:outerShdw>
                </a:effectLst>
                <a:latin typeface="+mn-lt"/>
                <a:cs typeface="Arial" charset="0"/>
              </a:rPr>
              <a:t>M</a:t>
            </a:r>
            <a:r>
              <a:rPr lang="it-IT" sz="1200" b="1" baseline="-25000" dirty="0">
                <a:solidFill>
                  <a:srgbClr val="FF0000"/>
                </a:solidFill>
                <a:effectLst>
                  <a:outerShdw blurRad="38100" dist="38100" dir="2700000" algn="tl">
                    <a:srgbClr val="000000">
                      <a:alpha val="43137"/>
                    </a:srgbClr>
                  </a:outerShdw>
                </a:effectLst>
                <a:latin typeface="+mn-lt"/>
                <a:cs typeface="Arial" charset="0"/>
              </a:rPr>
              <a:t>W </a:t>
            </a:r>
            <a:r>
              <a:rPr lang="it-IT" sz="1200" b="1" dirty="0">
                <a:solidFill>
                  <a:srgbClr val="FF0000"/>
                </a:solidFill>
                <a:effectLst>
                  <a:outerShdw blurRad="38100" dist="38100" dir="2700000" algn="tl">
                    <a:srgbClr val="000000">
                      <a:alpha val="43137"/>
                    </a:srgbClr>
                  </a:outerShdw>
                </a:effectLst>
                <a:latin typeface="+mn-lt"/>
                <a:cs typeface="Arial" charset="0"/>
              </a:rPr>
              <a:t>6.0</a:t>
            </a:r>
          </a:p>
        </p:txBody>
      </p:sp>
      <p:sp>
        <p:nvSpPr>
          <p:cNvPr id="3" name="Rettangolo 2"/>
          <p:cNvSpPr/>
          <p:nvPr/>
        </p:nvSpPr>
        <p:spPr>
          <a:xfrm>
            <a:off x="-9525" y="-171450"/>
            <a:ext cx="173038" cy="70294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10"/>
          <p:cNvSpPr/>
          <p:nvPr/>
        </p:nvSpPr>
        <p:spPr>
          <a:xfrm>
            <a:off x="8970963" y="-171450"/>
            <a:ext cx="173037" cy="70294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Rettangolo 13"/>
          <p:cNvSpPr/>
          <p:nvPr/>
        </p:nvSpPr>
        <p:spPr>
          <a:xfrm>
            <a:off x="77788" y="5618163"/>
            <a:ext cx="9020175" cy="13271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75" y="4438650"/>
            <a:ext cx="63754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 name="CasellaDiTesto 11"/>
          <p:cNvSpPr txBox="1"/>
          <p:nvPr/>
        </p:nvSpPr>
        <p:spPr>
          <a:xfrm>
            <a:off x="7262813" y="5861050"/>
            <a:ext cx="1708150" cy="830263"/>
          </a:xfrm>
          <a:prstGeom prst="rect">
            <a:avLst/>
          </a:prstGeom>
          <a:noFill/>
        </p:spPr>
        <p:txBody>
          <a:bodyPr>
            <a:spAutoFit/>
          </a:bodyPr>
          <a:lstStyle/>
          <a:p>
            <a:pPr algn="ctr">
              <a:defRPr/>
            </a:pPr>
            <a:r>
              <a:rPr lang="it-IT" sz="1200" dirty="0">
                <a:cs typeface="Arial" charset="0"/>
              </a:rPr>
              <a:t>n. </a:t>
            </a:r>
            <a:r>
              <a:rPr lang="it-IT" sz="1200" b="1" dirty="0">
                <a:solidFill>
                  <a:srgbClr val="FF0000"/>
                </a:solidFill>
                <a:effectLst>
                  <a:outerShdw blurRad="38100" dist="38100" dir="2700000" algn="tl">
                    <a:srgbClr val="000000">
                      <a:alpha val="43137"/>
                    </a:srgbClr>
                  </a:outerShdw>
                </a:effectLst>
                <a:cs typeface="Arial" charset="0"/>
              </a:rPr>
              <a:t>44</a:t>
            </a:r>
            <a:r>
              <a:rPr lang="it-IT" sz="1200" dirty="0">
                <a:solidFill>
                  <a:srgbClr val="FF0000"/>
                </a:solidFill>
                <a:cs typeface="Arial" charset="0"/>
              </a:rPr>
              <a:t> </a:t>
            </a:r>
            <a:r>
              <a:rPr lang="it-IT" sz="1200" b="1" dirty="0">
                <a:solidFill>
                  <a:srgbClr val="FF0000"/>
                </a:solidFill>
                <a:cs typeface="Arial" charset="0"/>
              </a:rPr>
              <a:t>eventi</a:t>
            </a:r>
            <a:r>
              <a:rPr lang="it-IT" sz="1200" dirty="0">
                <a:solidFill>
                  <a:srgbClr val="FF0000"/>
                </a:solidFill>
                <a:cs typeface="Arial" charset="0"/>
              </a:rPr>
              <a:t> </a:t>
            </a:r>
          </a:p>
          <a:p>
            <a:pPr algn="ctr">
              <a:defRPr/>
            </a:pPr>
            <a:r>
              <a:rPr lang="it-IT" sz="1200" dirty="0">
                <a:cs typeface="Arial" charset="0"/>
              </a:rPr>
              <a:t>(dal 19-5 al 13-6-2012) con registrazioni accelerometriche</a:t>
            </a:r>
          </a:p>
        </p:txBody>
      </p:sp>
    </p:spTree>
    <p:extLst>
      <p:ext uri="{BB962C8B-B14F-4D97-AF65-F5344CB8AC3E}">
        <p14:creationId xmlns:p14="http://schemas.microsoft.com/office/powerpoint/2010/main" val="377342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nodeType="after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par>
                          <p:cTn id="43" fill="hold" nodeType="afterGroup">
                            <p:stCondLst>
                              <p:cond delay="2000"/>
                            </p:stCondLst>
                            <p:childTnLst>
                              <p:par>
                                <p:cTn id="44" presetID="6"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9648" y="724634"/>
            <a:ext cx="8286808" cy="400110"/>
          </a:xfrm>
          <a:prstGeom prst="rect">
            <a:avLst/>
          </a:prstGeom>
          <a:noFill/>
        </p:spPr>
        <p:txBody>
          <a:bodyPr wrap="square" rtlCol="0">
            <a:spAutoFit/>
          </a:bodyPr>
          <a:lstStyle/>
          <a:p>
            <a:pPr algn="ctr"/>
            <a:r>
              <a:rPr lang="it-IT" sz="2000" b="1" dirty="0">
                <a:hlinkClick r:id="rId2"/>
              </a:rPr>
              <a:t>ANIMAZIONE SPAZIO TEMPORALE: sequenza sismica 2016 in Italia Centrale</a:t>
            </a:r>
            <a:endParaRPr lang="it-IT" sz="2000" dirty="0"/>
          </a:p>
        </p:txBody>
      </p:sp>
      <p:pic>
        <p:nvPicPr>
          <p:cNvPr id="10" name="Immagine 1">
            <a:extLst>
              <a:ext uri="{FF2B5EF4-FFF2-40B4-BE49-F238E27FC236}">
                <a16:creationId xmlns:a16="http://schemas.microsoft.com/office/drawing/2014/main" id="{AA5443BE-A5FF-BA45-8886-D23B9D0EC9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844824"/>
            <a:ext cx="52197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6">
            <a:extLst>
              <a:ext uri="{FF2B5EF4-FFF2-40B4-BE49-F238E27FC236}">
                <a16:creationId xmlns:a16="http://schemas.microsoft.com/office/drawing/2014/main" id="{C4E0F7AC-6C49-E84A-8CC2-7DFAD690F9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7475" y="1863874"/>
            <a:ext cx="52070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
            <a:extLst>
              <a:ext uri="{FF2B5EF4-FFF2-40B4-BE49-F238E27FC236}">
                <a16:creationId xmlns:a16="http://schemas.microsoft.com/office/drawing/2014/main" id="{DB8E1524-4EF0-6942-AC65-3583B55A735B}"/>
              </a:ext>
            </a:extLst>
          </p:cNvPr>
          <p:cNvSpPr txBox="1">
            <a:spLocks noChangeArrowheads="1"/>
          </p:cNvSpPr>
          <p:nvPr/>
        </p:nvSpPr>
        <p:spPr bwMode="auto">
          <a:xfrm>
            <a:off x="3851275" y="2336949"/>
            <a:ext cx="12255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it-IT" altLang="it-IT" sz="900" b="1">
                <a:solidFill>
                  <a:srgbClr val="FF0000"/>
                </a:solidFill>
                <a:cs typeface="+mn-cs"/>
              </a:rPr>
              <a:t>4 sequenze sismiche:</a:t>
            </a:r>
          </a:p>
        </p:txBody>
      </p:sp>
      <p:sp>
        <p:nvSpPr>
          <p:cNvPr id="13" name="CasellaDiTesto 7">
            <a:extLst>
              <a:ext uri="{FF2B5EF4-FFF2-40B4-BE49-F238E27FC236}">
                <a16:creationId xmlns:a16="http://schemas.microsoft.com/office/drawing/2014/main" id="{39907691-720A-CD4F-865C-991F8CBD2823}"/>
              </a:ext>
            </a:extLst>
          </p:cNvPr>
          <p:cNvSpPr txBox="1">
            <a:spLocks noChangeArrowheads="1"/>
          </p:cNvSpPr>
          <p:nvPr/>
        </p:nvSpPr>
        <p:spPr bwMode="auto">
          <a:xfrm>
            <a:off x="3924300" y="3614887"/>
            <a:ext cx="1152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900" b="1">
                <a:solidFill>
                  <a:srgbClr val="17375E"/>
                </a:solidFill>
                <a:latin typeface="Arial" panose="020B0604020202020204" pitchFamily="34" charset="0"/>
              </a:rPr>
              <a:t>24 agosto 2016</a:t>
            </a:r>
          </a:p>
        </p:txBody>
      </p:sp>
      <p:sp>
        <p:nvSpPr>
          <p:cNvPr id="14" name="CasellaDiTesto 9">
            <a:extLst>
              <a:ext uri="{FF2B5EF4-FFF2-40B4-BE49-F238E27FC236}">
                <a16:creationId xmlns:a16="http://schemas.microsoft.com/office/drawing/2014/main" id="{675B214D-1251-DF41-80E3-5AD47481B7FF}"/>
              </a:ext>
            </a:extLst>
          </p:cNvPr>
          <p:cNvSpPr txBox="1">
            <a:spLocks noChangeArrowheads="1"/>
          </p:cNvSpPr>
          <p:nvPr/>
        </p:nvSpPr>
        <p:spPr bwMode="auto">
          <a:xfrm>
            <a:off x="3924300" y="2840187"/>
            <a:ext cx="1152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900" b="1">
                <a:solidFill>
                  <a:srgbClr val="17375E"/>
                </a:solidFill>
                <a:latin typeface="Arial" panose="020B0604020202020204" pitchFamily="34" charset="0"/>
              </a:rPr>
              <a:t>26 ottobre 2016</a:t>
            </a:r>
          </a:p>
        </p:txBody>
      </p:sp>
      <p:sp>
        <p:nvSpPr>
          <p:cNvPr id="15" name="CasellaDiTesto 10">
            <a:extLst>
              <a:ext uri="{FF2B5EF4-FFF2-40B4-BE49-F238E27FC236}">
                <a16:creationId xmlns:a16="http://schemas.microsoft.com/office/drawing/2014/main" id="{A5ABEA17-80E7-A645-BE3D-2054DE3C845C}"/>
              </a:ext>
            </a:extLst>
          </p:cNvPr>
          <p:cNvSpPr txBox="1">
            <a:spLocks noChangeArrowheads="1"/>
          </p:cNvSpPr>
          <p:nvPr/>
        </p:nvSpPr>
        <p:spPr bwMode="auto">
          <a:xfrm>
            <a:off x="3924300" y="3171974"/>
            <a:ext cx="11525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900" b="1">
                <a:solidFill>
                  <a:srgbClr val="17375E"/>
                </a:solidFill>
                <a:latin typeface="Arial" panose="020B0604020202020204" pitchFamily="34" charset="0"/>
              </a:rPr>
              <a:t>30 ottobre 2016</a:t>
            </a:r>
          </a:p>
        </p:txBody>
      </p:sp>
      <p:sp>
        <p:nvSpPr>
          <p:cNvPr id="16" name="CasellaDiTesto 11">
            <a:extLst>
              <a:ext uri="{FF2B5EF4-FFF2-40B4-BE49-F238E27FC236}">
                <a16:creationId xmlns:a16="http://schemas.microsoft.com/office/drawing/2014/main" id="{546940E3-6B50-434A-853E-6F2BC413C925}"/>
              </a:ext>
            </a:extLst>
          </p:cNvPr>
          <p:cNvSpPr txBox="1">
            <a:spLocks noChangeArrowheads="1"/>
          </p:cNvSpPr>
          <p:nvPr/>
        </p:nvSpPr>
        <p:spPr bwMode="auto">
          <a:xfrm>
            <a:off x="3924300" y="4640412"/>
            <a:ext cx="1152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900" b="1">
                <a:solidFill>
                  <a:srgbClr val="17375E"/>
                </a:solidFill>
                <a:latin typeface="Arial" panose="020B0604020202020204" pitchFamily="34" charset="0"/>
              </a:rPr>
              <a:t>18 gennaio 2017</a:t>
            </a:r>
          </a:p>
        </p:txBody>
      </p:sp>
      <p:pic>
        <p:nvPicPr>
          <p:cNvPr id="17" name="Picture 2">
            <a:extLst>
              <a:ext uri="{FF2B5EF4-FFF2-40B4-BE49-F238E27FC236}">
                <a16:creationId xmlns:a16="http://schemas.microsoft.com/office/drawing/2014/main" id="{A21FB935-2A94-C340-A9C1-65E378015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1954361"/>
            <a:ext cx="1219200" cy="157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1F3D36A-7AE2-C045-A0BC-E5263E564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2475" y="-1539875"/>
            <a:ext cx="5851525" cy="84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4">
            <a:extLst>
              <a:ext uri="{FF2B5EF4-FFF2-40B4-BE49-F238E27FC236}">
                <a16:creationId xmlns:a16="http://schemas.microsoft.com/office/drawing/2014/main" id="{76AE8B57-DD47-3447-8F94-7F8FE9FA491E}"/>
              </a:ext>
            </a:extLst>
          </p:cNvPr>
          <p:cNvSpPr txBox="1">
            <a:spLocks noChangeArrowheads="1"/>
          </p:cNvSpPr>
          <p:nvPr/>
        </p:nvSpPr>
        <p:spPr bwMode="auto">
          <a:xfrm>
            <a:off x="138113" y="1190625"/>
            <a:ext cx="357028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it-IT" sz="2000" b="1" i="0" u="none" strike="noStrike" kern="1200" cap="none" spc="0" normalizeH="0" baseline="0" noProof="0">
                <a:ln>
                  <a:noFill/>
                </a:ln>
                <a:solidFill>
                  <a:prstClr val="black"/>
                </a:solidFill>
                <a:effectLst/>
                <a:uLnTx/>
                <a:uFillTx/>
                <a:latin typeface="Helvetica" pitchFamily="2" charset="0"/>
                <a:ea typeface="+mn-ea"/>
                <a:cs typeface="Arial" panose="020B0604020202020204" pitchFamily="34" charset="0"/>
              </a:rPr>
              <a:t>Le </a:t>
            </a:r>
            <a:r>
              <a:rPr kumimoji="0" lang="en-US" altLang="it-IT" sz="2000" b="1" i="0" u="none" strike="noStrike" kern="1200" cap="none" spc="0" normalizeH="0" baseline="0" noProof="0">
                <a:ln>
                  <a:noFill/>
                </a:ln>
                <a:solidFill>
                  <a:srgbClr val="FF0000"/>
                </a:solidFill>
                <a:effectLst/>
                <a:uLnTx/>
                <a:uFillTx/>
                <a:latin typeface="Helvetica" pitchFamily="2" charset="0"/>
                <a:ea typeface="+mn-ea"/>
                <a:cs typeface="Arial" panose="020B0604020202020204" pitchFamily="34" charset="0"/>
              </a:rPr>
              <a:t>onde P</a:t>
            </a:r>
            <a:r>
              <a:rPr kumimoji="0" lang="en-US" altLang="it-IT" sz="2000" b="1" i="0" u="none" strike="noStrike" kern="1200" cap="none" spc="0" normalizeH="0" baseline="0" noProof="0">
                <a:ln>
                  <a:noFill/>
                </a:ln>
                <a:solidFill>
                  <a:prstClr val="black"/>
                </a:solidFill>
                <a:effectLst/>
                <a:uLnTx/>
                <a:uFillTx/>
                <a:latin typeface="Helvetica" pitchFamily="2" charset="0"/>
                <a:ea typeface="+mn-ea"/>
                <a:cs typeface="Arial" panose="020B0604020202020204" pitchFamily="34" charset="0"/>
              </a:rPr>
              <a:t> (o Primarie) </a:t>
            </a:r>
            <a:r>
              <a:rPr kumimoji="0" lang="en-US" altLang="it-IT" sz="1800" b="0" i="0" u="none" strike="noStrike" kern="1200" cap="none" spc="0" normalizeH="0" baseline="0" noProof="0">
                <a:ln>
                  <a:noFill/>
                </a:ln>
                <a:solidFill>
                  <a:prstClr val="black"/>
                </a:solidFill>
                <a:effectLst/>
                <a:uLnTx/>
                <a:uFillTx/>
                <a:latin typeface="Helvetica" pitchFamily="2" charset="0"/>
                <a:ea typeface="+mn-ea"/>
                <a:cs typeface="Arial" panose="020B0604020202020204" pitchFamily="34" charset="0"/>
              </a:rPr>
              <a:t>sono le più veloci: 6,2-8,2 km/s</a:t>
            </a:r>
            <a:endParaRPr kumimoji="0" lang="en-US" altLang="it-IT" sz="2000" b="1" i="0" u="none" strike="noStrike" kern="1200" cap="none" spc="0" normalizeH="0" baseline="0" noProof="0">
              <a:ln>
                <a:noFill/>
              </a:ln>
              <a:solidFill>
                <a:prstClr val="black"/>
              </a:solidFill>
              <a:effectLst/>
              <a:uLnTx/>
              <a:uFillTx/>
              <a:latin typeface="Helvetica" pitchFamily="2" charset="0"/>
              <a:ea typeface="+mn-ea"/>
              <a:cs typeface="Arial" panose="020B0604020202020204" pitchFamily="34" charset="0"/>
            </a:endParaRPr>
          </a:p>
        </p:txBody>
      </p:sp>
      <p:sp>
        <p:nvSpPr>
          <p:cNvPr id="2052" name="Text Box 7">
            <a:extLst>
              <a:ext uri="{FF2B5EF4-FFF2-40B4-BE49-F238E27FC236}">
                <a16:creationId xmlns:a16="http://schemas.microsoft.com/office/drawing/2014/main" id="{B1537AA8-A435-E84D-A66D-455EE032B539}"/>
              </a:ext>
            </a:extLst>
          </p:cNvPr>
          <p:cNvSpPr txBox="1">
            <a:spLocks noChangeArrowheads="1"/>
          </p:cNvSpPr>
          <p:nvPr/>
        </p:nvSpPr>
        <p:spPr bwMode="auto">
          <a:xfrm>
            <a:off x="138113" y="1909763"/>
            <a:ext cx="39417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it-IT" sz="2000" b="1" i="0" u="none" strike="noStrike" kern="1200" cap="none" spc="0" normalizeH="0" baseline="0" noProof="0">
                <a:ln>
                  <a:noFill/>
                </a:ln>
                <a:solidFill>
                  <a:prstClr val="black"/>
                </a:solidFill>
                <a:effectLst/>
                <a:uLnTx/>
                <a:uFillTx/>
                <a:latin typeface="Helvetica" pitchFamily="2" charset="0"/>
                <a:ea typeface="+mn-ea"/>
                <a:cs typeface="Arial" panose="020B0604020202020204" pitchFamily="34" charset="0"/>
              </a:rPr>
              <a:t>Le </a:t>
            </a:r>
            <a:r>
              <a:rPr kumimoji="0" lang="en-US" altLang="it-IT" sz="2000" b="1" i="0" u="none" strike="noStrike" kern="1200" cap="none" spc="0" normalizeH="0" baseline="0" noProof="0">
                <a:ln>
                  <a:noFill/>
                </a:ln>
                <a:solidFill>
                  <a:srgbClr val="0070C0"/>
                </a:solidFill>
                <a:effectLst/>
                <a:uLnTx/>
                <a:uFillTx/>
                <a:latin typeface="Helvetica" pitchFamily="2" charset="0"/>
                <a:ea typeface="+mn-ea"/>
                <a:cs typeface="Arial" panose="020B0604020202020204" pitchFamily="34" charset="0"/>
              </a:rPr>
              <a:t>onde S</a:t>
            </a:r>
            <a:r>
              <a:rPr kumimoji="0" lang="en-US" altLang="it-IT" sz="2000" b="1" i="0" u="none" strike="noStrike" kern="1200" cap="none" spc="0" normalizeH="0" baseline="0" noProof="0">
                <a:ln>
                  <a:noFill/>
                </a:ln>
                <a:solidFill>
                  <a:prstClr val="black"/>
                </a:solidFill>
                <a:effectLst/>
                <a:uLnTx/>
                <a:uFillTx/>
                <a:latin typeface="Helvetica" pitchFamily="2" charset="0"/>
                <a:ea typeface="+mn-ea"/>
                <a:cs typeface="Arial" panose="020B0604020202020204" pitchFamily="34" charset="0"/>
              </a:rPr>
              <a:t> (o Secondarie) </a:t>
            </a:r>
            <a:r>
              <a:rPr kumimoji="0" lang="en-US" altLang="it-IT" sz="2000" b="0" i="0" u="none" strike="noStrike" kern="1200" cap="none" spc="0" normalizeH="0" baseline="0" noProof="0">
                <a:ln>
                  <a:noFill/>
                </a:ln>
                <a:solidFill>
                  <a:prstClr val="black"/>
                </a:solidFill>
                <a:effectLst/>
                <a:uLnTx/>
                <a:uFillTx/>
                <a:latin typeface="Helvetica" pitchFamily="2" charset="0"/>
                <a:ea typeface="+mn-ea"/>
                <a:cs typeface="Arial" panose="020B0604020202020204" pitchFamily="34" charset="0"/>
              </a:rPr>
              <a:t>sono meno veloci: 3,6-4,7 km/s e non si propagano nei fluidi</a:t>
            </a:r>
          </a:p>
        </p:txBody>
      </p:sp>
      <p:sp>
        <p:nvSpPr>
          <p:cNvPr id="23557" name="Text Box 8">
            <a:extLst>
              <a:ext uri="{FF2B5EF4-FFF2-40B4-BE49-F238E27FC236}">
                <a16:creationId xmlns:a16="http://schemas.microsoft.com/office/drawing/2014/main" id="{B6C94EE9-DB78-3846-B3A6-6C75EAF52574}"/>
              </a:ext>
            </a:extLst>
          </p:cNvPr>
          <p:cNvSpPr txBox="1">
            <a:spLocks noChangeArrowheads="1"/>
          </p:cNvSpPr>
          <p:nvPr/>
        </p:nvSpPr>
        <p:spPr bwMode="auto">
          <a:xfrm>
            <a:off x="179388" y="4706938"/>
            <a:ext cx="3602037" cy="1508125"/>
          </a:xfrm>
          <a:prstGeom prst="rect">
            <a:avLst/>
          </a:prstGeom>
          <a:noFill/>
          <a:ln>
            <a:noFill/>
          </a:ln>
          <a:effectLs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it-IT" sz="1600" b="0"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Le</a:t>
            </a:r>
            <a:r>
              <a:rPr kumimoji="0" lang="en-US" altLang="it-IT" sz="16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2000" b="1"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onde</a:t>
            </a:r>
            <a:r>
              <a:rPr kumimoji="0" lang="en-US" altLang="it-IT" sz="20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di Rayleigh </a:t>
            </a:r>
            <a:r>
              <a:rPr kumimoji="0" lang="en-US" altLang="it-IT" sz="1600" b="0"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(2,7 km/s) e le</a:t>
            </a:r>
            <a:r>
              <a:rPr kumimoji="0" lang="en-US" altLang="it-IT" sz="2000" b="0"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2000" b="1"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onde</a:t>
            </a:r>
            <a:r>
              <a:rPr kumimoji="0" lang="en-US" altLang="it-IT" sz="20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di Love </a:t>
            </a:r>
            <a:r>
              <a:rPr kumimoji="0" lang="en-US" altLang="it-IT" sz="1600" b="0"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(3 km/s) </a:t>
            </a:r>
            <a:r>
              <a:rPr kumimoji="0" lang="en-US" altLang="it-IT" sz="1600" b="0"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sono</a:t>
            </a:r>
            <a:r>
              <a:rPr kumimoji="0" lang="en-US" altLang="it-IT" sz="1600" b="0"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1600" b="0"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invece</a:t>
            </a:r>
            <a:r>
              <a:rPr kumimoji="0" lang="en-US" altLang="it-IT" sz="2000" b="0"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2000" b="1" i="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Helvetica" pitchFamily="34" charset="0"/>
                <a:ea typeface="+mn-ea"/>
                <a:cs typeface="Arial" panose="020B0604020202020204" pitchFamily="34" charset="0"/>
              </a:rPr>
              <a:t>onde</a:t>
            </a:r>
            <a:r>
              <a:rPr kumimoji="0" lang="en-US" altLang="it-IT" sz="2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Helvetica" pitchFamily="34" charset="0"/>
                <a:ea typeface="+mn-ea"/>
                <a:cs typeface="Arial" panose="020B0604020202020204" pitchFamily="34" charset="0"/>
              </a:rPr>
              <a:t> </a:t>
            </a:r>
            <a:r>
              <a:rPr kumimoji="0" lang="en-US" altLang="it-IT" sz="2000" b="1" i="1"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Helvetica" pitchFamily="34" charset="0"/>
                <a:ea typeface="+mn-ea"/>
                <a:cs typeface="Arial" panose="020B0604020202020204" pitchFamily="34" charset="0"/>
              </a:rPr>
              <a:t>superficiali</a:t>
            </a:r>
            <a:r>
              <a:rPr kumimoji="0" lang="en-US" altLang="it-IT" sz="16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1600" b="0"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che</a:t>
            </a:r>
            <a:r>
              <a:rPr kumimoji="0" lang="en-US" altLang="it-IT" sz="1600" b="0"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1600" b="1"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si</a:t>
            </a:r>
            <a:r>
              <a:rPr kumimoji="0" lang="en-US" altLang="it-IT" sz="16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1600" b="1"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propagano</a:t>
            </a:r>
            <a:r>
              <a:rPr kumimoji="0" lang="en-US" altLang="it-IT" sz="16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1600" b="0"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cioé</a:t>
            </a:r>
            <a:r>
              <a:rPr kumimoji="0" lang="en-US" altLang="it-IT" sz="1600" b="0"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16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solo </a:t>
            </a:r>
            <a:r>
              <a:rPr kumimoji="0" lang="en-US" altLang="it-IT" sz="1600" b="1"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lungo</a:t>
            </a:r>
            <a:r>
              <a:rPr kumimoji="0" lang="en-US" altLang="it-IT" sz="16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la </a:t>
            </a:r>
            <a:r>
              <a:rPr kumimoji="0" lang="en-US" altLang="it-IT" sz="1600" b="1"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superficie</a:t>
            </a:r>
            <a:r>
              <a:rPr kumimoji="0" lang="en-US" altLang="it-IT" sz="16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rPr>
              <a:t> </a:t>
            </a:r>
            <a:r>
              <a:rPr kumimoji="0" lang="en-US" altLang="it-IT" sz="1600" b="1" i="0" u="none" strike="noStrike" kern="1200" cap="none" spc="0" normalizeH="0" baseline="0" noProof="0" dirty="0" err="1">
                <a:ln>
                  <a:noFill/>
                </a:ln>
                <a:solidFill>
                  <a:prstClr val="black"/>
                </a:solidFill>
                <a:effectLst/>
                <a:uLnTx/>
                <a:uFillTx/>
                <a:latin typeface="Helvetica" pitchFamily="34" charset="0"/>
                <a:ea typeface="+mn-ea"/>
                <a:cs typeface="Arial" panose="020B0604020202020204" pitchFamily="34" charset="0"/>
              </a:rPr>
              <a:t>terrestre</a:t>
            </a:r>
            <a:endParaRPr kumimoji="0" lang="en-US" altLang="it-IT" sz="1600" b="1" i="0" u="none" strike="noStrike" kern="1200" cap="none" spc="0" normalizeH="0" baseline="0" noProof="0" dirty="0">
              <a:ln>
                <a:noFill/>
              </a:ln>
              <a:solidFill>
                <a:prstClr val="black"/>
              </a:solidFill>
              <a:effectLst/>
              <a:uLnTx/>
              <a:uFillTx/>
              <a:latin typeface="Helvetica" pitchFamily="34" charset="0"/>
              <a:ea typeface="+mn-ea"/>
              <a:cs typeface="Arial" panose="020B0604020202020204" pitchFamily="34" charset="0"/>
            </a:endParaRPr>
          </a:p>
        </p:txBody>
      </p:sp>
      <p:sp>
        <p:nvSpPr>
          <p:cNvPr id="242693" name="Rectangle 10">
            <a:extLst>
              <a:ext uri="{FF2B5EF4-FFF2-40B4-BE49-F238E27FC236}">
                <a16:creationId xmlns:a16="http://schemas.microsoft.com/office/drawing/2014/main" id="{DE7BD46B-E971-3744-9FEB-AC0C520779D7}"/>
              </a:ext>
            </a:extLst>
          </p:cNvPr>
          <p:cNvSpPr>
            <a:spLocks noGrp="1" noRot="1"/>
          </p:cNvSpPr>
          <p:nvPr>
            <p:ph type="title" idx="4294967295"/>
          </p:nvPr>
        </p:nvSpPr>
        <p:spPr>
          <a:xfrm>
            <a:off x="0" y="-1143000"/>
            <a:ext cx="8229600" cy="1143000"/>
          </a:xfrm>
        </p:spPr>
        <p:txBody>
          <a:bodyPr/>
          <a:lstStyle/>
          <a:p>
            <a:pPr eaLnBrk="1" hangingPunct="1"/>
            <a:r>
              <a:rPr lang="en-US" altLang="it-IT"/>
              <a:t>Onde sismiche</a:t>
            </a:r>
          </a:p>
        </p:txBody>
      </p:sp>
      <p:sp>
        <p:nvSpPr>
          <p:cNvPr id="2055" name="Line 11">
            <a:extLst>
              <a:ext uri="{FF2B5EF4-FFF2-40B4-BE49-F238E27FC236}">
                <a16:creationId xmlns:a16="http://schemas.microsoft.com/office/drawing/2014/main" id="{BC0AA5D3-D7C3-7247-BB03-8861FDCCAF38}"/>
              </a:ext>
            </a:extLst>
          </p:cNvPr>
          <p:cNvSpPr>
            <a:spLocks noChangeShapeType="1"/>
          </p:cNvSpPr>
          <p:nvPr/>
        </p:nvSpPr>
        <p:spPr bwMode="auto">
          <a:xfrm flipH="1">
            <a:off x="3582988" y="1052513"/>
            <a:ext cx="773112" cy="349250"/>
          </a:xfrm>
          <a:prstGeom prst="line">
            <a:avLst/>
          </a:prstGeom>
          <a:noFill/>
          <a:ln w="76200">
            <a:solidFill>
              <a:srgbClr val="FF0309"/>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057" name="Line 12">
            <a:extLst>
              <a:ext uri="{FF2B5EF4-FFF2-40B4-BE49-F238E27FC236}">
                <a16:creationId xmlns:a16="http://schemas.microsoft.com/office/drawing/2014/main" id="{D0A08F88-0612-3948-A9C3-998EC570142F}"/>
              </a:ext>
            </a:extLst>
          </p:cNvPr>
          <p:cNvSpPr>
            <a:spLocks noChangeShapeType="1"/>
          </p:cNvSpPr>
          <p:nvPr/>
        </p:nvSpPr>
        <p:spPr bwMode="auto">
          <a:xfrm flipH="1" flipV="1">
            <a:off x="3635375" y="2281238"/>
            <a:ext cx="792163" cy="293687"/>
          </a:xfrm>
          <a:prstGeom prst="line">
            <a:avLst/>
          </a:prstGeom>
          <a:noFill/>
          <a:ln w="76200">
            <a:solidFill>
              <a:schemeClr val="accent5">
                <a:lumMod val="75000"/>
              </a:schemeClr>
            </a:solidFill>
            <a:round/>
            <a:headEnd type="triangle" w="med" len="med"/>
            <a:tailEnd/>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058" name="Line 14">
            <a:extLst>
              <a:ext uri="{FF2B5EF4-FFF2-40B4-BE49-F238E27FC236}">
                <a16:creationId xmlns:a16="http://schemas.microsoft.com/office/drawing/2014/main" id="{CF44C638-4954-E541-BB12-F54DDA0F4F1A}"/>
              </a:ext>
            </a:extLst>
          </p:cNvPr>
          <p:cNvSpPr>
            <a:spLocks noChangeShapeType="1"/>
          </p:cNvSpPr>
          <p:nvPr/>
        </p:nvSpPr>
        <p:spPr bwMode="auto">
          <a:xfrm flipH="1" flipV="1">
            <a:off x="3635375" y="5278438"/>
            <a:ext cx="649288" cy="514350"/>
          </a:xfrm>
          <a:prstGeom prst="line">
            <a:avLst/>
          </a:prstGeom>
          <a:noFill/>
          <a:ln w="76200">
            <a:solidFill>
              <a:srgbClr val="FFC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5" name="Rettangolo 14">
            <a:extLst>
              <a:ext uri="{FF2B5EF4-FFF2-40B4-BE49-F238E27FC236}">
                <a16:creationId xmlns:a16="http://schemas.microsoft.com/office/drawing/2014/main" id="{F48A8077-044B-DB40-BAF9-7AB265679305}"/>
              </a:ext>
            </a:extLst>
          </p:cNvPr>
          <p:cNvSpPr/>
          <p:nvPr/>
        </p:nvSpPr>
        <p:spPr>
          <a:xfrm>
            <a:off x="3635375" y="6357938"/>
            <a:ext cx="2921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 name="CasellaDiTesto 4">
            <a:extLst>
              <a:ext uri="{FF2B5EF4-FFF2-40B4-BE49-F238E27FC236}">
                <a16:creationId xmlns:a16="http://schemas.microsoft.com/office/drawing/2014/main" id="{66D7D9F3-502C-B949-947E-B8D519F59BB4}"/>
              </a:ext>
            </a:extLst>
          </p:cNvPr>
          <p:cNvSpPr txBox="1"/>
          <p:nvPr/>
        </p:nvSpPr>
        <p:spPr>
          <a:xfrm>
            <a:off x="66675" y="3019425"/>
            <a:ext cx="3578225" cy="954088"/>
          </a:xfrm>
          <a:prstGeom prst="rect">
            <a:avLst/>
          </a:prstGeom>
          <a:noFill/>
          <a:ln>
            <a:solidFill>
              <a:srgbClr val="00B050"/>
            </a:solidFill>
          </a:ln>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prstClr val="black"/>
                </a:solidFill>
                <a:effectLst/>
                <a:uLnTx/>
                <a:uFillTx/>
                <a:latin typeface="Helvetica" pitchFamily="34" charset="0"/>
                <a:ea typeface="+mn-ea"/>
                <a:cs typeface="Arial" charset="0"/>
              </a:rPr>
              <a:t>Le onde</a:t>
            </a:r>
            <a:r>
              <a:rPr kumimoji="0" lang="en-US" altLang="it-IT" sz="2000" b="0" i="0" u="none" strike="noStrike" kern="1200" cap="none" spc="0" normalizeH="0" baseline="0" noProof="0">
                <a:ln>
                  <a:noFill/>
                </a:ln>
                <a:solidFill>
                  <a:prstClr val="black"/>
                </a:solidFill>
                <a:effectLst/>
                <a:uLnTx/>
                <a:uFillTx/>
                <a:latin typeface="Helvetica" pitchFamily="34" charset="0"/>
                <a:ea typeface="+mn-ea"/>
                <a:cs typeface="Arial" charset="0"/>
              </a:rPr>
              <a:t> </a:t>
            </a:r>
            <a:r>
              <a:rPr kumimoji="0" lang="en-US" altLang="it-IT" sz="2000" b="1" i="0" u="none" strike="noStrike" kern="1200" cap="none" spc="0" normalizeH="0" baseline="0" noProof="0">
                <a:ln>
                  <a:noFill/>
                </a:ln>
                <a:solidFill>
                  <a:srgbClr val="FF0000"/>
                </a:solidFill>
                <a:effectLst/>
                <a:uLnTx/>
                <a:uFillTx/>
                <a:latin typeface="Helvetica" pitchFamily="34" charset="0"/>
                <a:ea typeface="+mn-ea"/>
                <a:cs typeface="Arial" charset="0"/>
              </a:rPr>
              <a:t>P</a:t>
            </a:r>
            <a:r>
              <a:rPr kumimoji="0" lang="en-US" altLang="it-IT" sz="1600" b="0" i="0" u="none" strike="noStrike" kern="1200" cap="none" spc="0" normalizeH="0" baseline="0" noProof="0">
                <a:ln>
                  <a:noFill/>
                </a:ln>
                <a:solidFill>
                  <a:prstClr val="black"/>
                </a:solidFill>
                <a:effectLst/>
                <a:uLnTx/>
                <a:uFillTx/>
                <a:latin typeface="Helvetica" pitchFamily="34" charset="0"/>
                <a:ea typeface="+mn-ea"/>
                <a:cs typeface="Arial" charset="0"/>
              </a:rPr>
              <a:t> ed </a:t>
            </a:r>
            <a:r>
              <a:rPr kumimoji="0" lang="en-US" altLang="it-IT" sz="2000" b="1" i="0" u="none" strike="noStrike" kern="1200" cap="none" spc="0" normalizeH="0" baseline="0" noProof="0">
                <a:ln>
                  <a:noFill/>
                </a:ln>
                <a:solidFill>
                  <a:srgbClr val="0070C0"/>
                </a:solidFill>
                <a:effectLst/>
                <a:uLnTx/>
                <a:uFillTx/>
                <a:latin typeface="Helvetica" pitchFamily="34" charset="0"/>
                <a:ea typeface="+mn-ea"/>
                <a:cs typeface="Arial" charset="0"/>
              </a:rPr>
              <a:t>S</a:t>
            </a:r>
            <a:r>
              <a:rPr kumimoji="0" lang="en-US" altLang="it-IT" sz="1600" b="0" i="0" u="none" strike="noStrike" kern="1200" cap="none" spc="0" normalizeH="0" baseline="0" noProof="0">
                <a:ln>
                  <a:noFill/>
                </a:ln>
                <a:solidFill>
                  <a:prstClr val="black"/>
                </a:solidFill>
                <a:effectLst/>
                <a:uLnTx/>
                <a:uFillTx/>
                <a:latin typeface="Helvetica" pitchFamily="34" charset="0"/>
                <a:ea typeface="+mn-ea"/>
                <a:cs typeface="Arial" charset="0"/>
              </a:rPr>
              <a:t> sono dette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2000" b="1" i="1" u="none" strike="noStrike" kern="1200" cap="none" spc="0" normalizeH="0" baseline="0" noProof="0">
                <a:ln>
                  <a:noFill/>
                </a:ln>
                <a:solidFill>
                  <a:srgbClr val="FF0000"/>
                </a:solidFill>
                <a:effectLst>
                  <a:outerShdw blurRad="38100" dist="38100" dir="2700000" algn="tl">
                    <a:srgbClr val="C0C0C0"/>
                  </a:outerShdw>
                </a:effectLst>
                <a:uLnTx/>
                <a:uFillTx/>
                <a:latin typeface="Helvetica" pitchFamily="34" charset="0"/>
                <a:ea typeface="+mn-ea"/>
                <a:cs typeface="Arial" charset="0"/>
              </a:rPr>
              <a:t>onde </a:t>
            </a:r>
            <a:r>
              <a:rPr kumimoji="0" lang="en-US" altLang="it-IT" sz="2000" b="1" i="1" u="none" strike="noStrike" kern="1200" cap="none" spc="0" normalizeH="0" baseline="0" noProof="0">
                <a:ln>
                  <a:noFill/>
                </a:ln>
                <a:solidFill>
                  <a:prstClr val="black"/>
                </a:solidFill>
                <a:effectLst>
                  <a:outerShdw blurRad="38100" dist="38100" dir="2700000" algn="tl">
                    <a:srgbClr val="C0C0C0"/>
                  </a:outerShdw>
                </a:effectLst>
                <a:uLnTx/>
                <a:uFillTx/>
                <a:latin typeface="Helvetica" pitchFamily="34" charset="0"/>
                <a:ea typeface="+mn-ea"/>
                <a:cs typeface="Arial" charset="0"/>
              </a:rPr>
              <a:t>di </a:t>
            </a:r>
            <a:r>
              <a:rPr kumimoji="0" lang="en-US" altLang="it-IT" sz="2000" b="1" i="1" u="none" strike="noStrike" kern="1200" cap="none" spc="0" normalizeH="0" baseline="0" noProof="0">
                <a:ln>
                  <a:noFill/>
                </a:ln>
                <a:solidFill>
                  <a:srgbClr val="0070C0"/>
                </a:solidFill>
                <a:effectLst>
                  <a:outerShdw blurRad="38100" dist="38100" dir="2700000" algn="tl">
                    <a:srgbClr val="C0C0C0"/>
                  </a:outerShdw>
                </a:effectLst>
                <a:uLnTx/>
                <a:uFillTx/>
                <a:latin typeface="Helvetica" pitchFamily="34" charset="0"/>
                <a:ea typeface="+mn-ea"/>
                <a:cs typeface="Arial" charset="0"/>
              </a:rPr>
              <a:t>volume</a:t>
            </a:r>
            <a:r>
              <a:rPr kumimoji="0" lang="en-US" altLang="it-IT" sz="1600" b="1" i="1" u="none" strike="noStrike" kern="1200" cap="none" spc="0" normalizeH="0" baseline="0" noProof="0">
                <a:ln>
                  <a:noFill/>
                </a:ln>
                <a:solidFill>
                  <a:srgbClr val="0070C0"/>
                </a:solidFill>
                <a:effectLst/>
                <a:uLnTx/>
                <a:uFillTx/>
                <a:latin typeface="Helvetica" pitchFamily="34" charset="0"/>
                <a:ea typeface="+mn-ea"/>
                <a:cs typeface="Arial" charset="0"/>
              </a:rPr>
              <a:t> </a:t>
            </a:r>
            <a:r>
              <a:rPr kumimoji="0" lang="en-US" altLang="it-IT" sz="1600" b="0" i="0" u="none" strike="noStrike" kern="1200" cap="none" spc="0" normalizeH="0" baseline="0" noProof="0">
                <a:ln>
                  <a:noFill/>
                </a:ln>
                <a:solidFill>
                  <a:prstClr val="black"/>
                </a:solidFill>
                <a:effectLst/>
                <a:uLnTx/>
                <a:uFillTx/>
                <a:latin typeface="Helvetica" pitchFamily="34" charset="0"/>
                <a:ea typeface="+mn-ea"/>
                <a:cs typeface="Arial" charset="0"/>
              </a:rPr>
              <a:t>perché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600" b="1" i="0" u="none" strike="noStrike" kern="1200" cap="none" spc="0" normalizeH="0" baseline="0" noProof="0">
                <a:ln>
                  <a:noFill/>
                </a:ln>
                <a:solidFill>
                  <a:prstClr val="black"/>
                </a:solidFill>
                <a:effectLst/>
                <a:uLnTx/>
                <a:uFillTx/>
                <a:latin typeface="Helvetica" pitchFamily="34" charset="0"/>
                <a:ea typeface="+mn-ea"/>
                <a:cs typeface="Arial" charset="0"/>
              </a:rPr>
              <a:t>si propagano all’interno della Terra</a:t>
            </a:r>
            <a:endParaRPr kumimoji="0" lang="it-IT" altLang="it-IT" sz="1600"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18" name="Rettangolo 17">
            <a:extLst>
              <a:ext uri="{FF2B5EF4-FFF2-40B4-BE49-F238E27FC236}">
                <a16:creationId xmlns:a16="http://schemas.microsoft.com/office/drawing/2014/main" id="{6B82FEF5-3DF9-3C40-9145-8C4FE747874C}"/>
              </a:ext>
            </a:extLst>
          </p:cNvPr>
          <p:cNvSpPr/>
          <p:nvPr/>
        </p:nvSpPr>
        <p:spPr>
          <a:xfrm>
            <a:off x="3608388" y="4770438"/>
            <a:ext cx="2921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20" name="Rettangolo 19">
            <a:extLst>
              <a:ext uri="{FF2B5EF4-FFF2-40B4-BE49-F238E27FC236}">
                <a16:creationId xmlns:a16="http://schemas.microsoft.com/office/drawing/2014/main" id="{2880614B-05D1-4D48-9EE3-D3E9B8715C69}"/>
              </a:ext>
            </a:extLst>
          </p:cNvPr>
          <p:cNvSpPr/>
          <p:nvPr/>
        </p:nvSpPr>
        <p:spPr>
          <a:xfrm>
            <a:off x="3787775" y="6510338"/>
            <a:ext cx="2921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21" name="Rettangolo 20">
            <a:extLst>
              <a:ext uri="{FF2B5EF4-FFF2-40B4-BE49-F238E27FC236}">
                <a16:creationId xmlns:a16="http://schemas.microsoft.com/office/drawing/2014/main" id="{529D797C-7968-9D43-87F8-F60CDE1ECB9D}"/>
              </a:ext>
            </a:extLst>
          </p:cNvPr>
          <p:cNvSpPr/>
          <p:nvPr/>
        </p:nvSpPr>
        <p:spPr>
          <a:xfrm>
            <a:off x="3679825" y="3284538"/>
            <a:ext cx="2921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22" name="Rettangolo 21">
            <a:extLst>
              <a:ext uri="{FF2B5EF4-FFF2-40B4-BE49-F238E27FC236}">
                <a16:creationId xmlns:a16="http://schemas.microsoft.com/office/drawing/2014/main" id="{51104DB7-933D-A444-B938-08BD6E6C5DFC}"/>
              </a:ext>
            </a:extLst>
          </p:cNvPr>
          <p:cNvSpPr/>
          <p:nvPr/>
        </p:nvSpPr>
        <p:spPr>
          <a:xfrm>
            <a:off x="3617913" y="1628775"/>
            <a:ext cx="2921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19" name="Line 13">
            <a:extLst>
              <a:ext uri="{FF2B5EF4-FFF2-40B4-BE49-F238E27FC236}">
                <a16:creationId xmlns:a16="http://schemas.microsoft.com/office/drawing/2014/main" id="{699FB4A5-F2C4-3B40-900D-A0109BE1147F}"/>
              </a:ext>
            </a:extLst>
          </p:cNvPr>
          <p:cNvSpPr>
            <a:spLocks noChangeShapeType="1"/>
          </p:cNvSpPr>
          <p:nvPr/>
        </p:nvSpPr>
        <p:spPr bwMode="auto">
          <a:xfrm flipH="1">
            <a:off x="3598863" y="4349750"/>
            <a:ext cx="773112" cy="515938"/>
          </a:xfrm>
          <a:prstGeom prst="line">
            <a:avLst/>
          </a:prstGeom>
          <a:noFill/>
          <a:ln w="76200">
            <a:solidFill>
              <a:srgbClr val="FFC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3" name="CasellaDiTesto 22">
            <a:extLst>
              <a:ext uri="{FF2B5EF4-FFF2-40B4-BE49-F238E27FC236}">
                <a16:creationId xmlns:a16="http://schemas.microsoft.com/office/drawing/2014/main" id="{48095557-65B5-0147-882F-39CF65246D28}"/>
              </a:ext>
            </a:extLst>
          </p:cNvPr>
          <p:cNvSpPr txBox="1"/>
          <p:nvPr/>
        </p:nvSpPr>
        <p:spPr>
          <a:xfrm>
            <a:off x="93663" y="169863"/>
            <a:ext cx="4191000" cy="677862"/>
          </a:xfrm>
          <a:prstGeom prst="rect">
            <a:avLst/>
          </a:prstGeom>
          <a:solidFill>
            <a:schemeClr val="bg1">
              <a:lumMod val="85000"/>
            </a:schemeClr>
          </a:solidFill>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prstClr val="black"/>
                </a:solidFill>
                <a:effectLst/>
                <a:uLnTx/>
                <a:uFillTx/>
                <a:latin typeface="Helvetica" pitchFamily="34" charset="0"/>
                <a:ea typeface="+mn-ea"/>
                <a:cs typeface="Helvetica" pitchFamily="34" charset="0"/>
              </a:rPr>
              <a:t>Durante il processo di fratturazione vengono emesse le onde sismiche </a:t>
            </a:r>
            <a:endParaRPr kumimoji="0" lang="it-IT" altLang="it-IT" sz="2000" b="1" i="0" u="none" strike="noStrike" kern="1200" cap="none" spc="0" normalizeH="0" baseline="0" noProof="0">
              <a:ln>
                <a:noFill/>
              </a:ln>
              <a:solidFill>
                <a:prstClr val="black"/>
              </a:solidFill>
              <a:effectLst/>
              <a:uLnTx/>
              <a:uFillTx/>
              <a:latin typeface="Helvetica" pitchFamily="34" charset="0"/>
              <a:ea typeface="+mn-ea"/>
              <a:cs typeface="Helvetica" pitchFamily="34" charset="0"/>
            </a:endParaRPr>
          </a:p>
        </p:txBody>
      </p:sp>
      <p:sp>
        <p:nvSpPr>
          <p:cNvPr id="242705" name="CasellaDiTesto 1">
            <a:extLst>
              <a:ext uri="{FF2B5EF4-FFF2-40B4-BE49-F238E27FC236}">
                <a16:creationId xmlns:a16="http://schemas.microsoft.com/office/drawing/2014/main" id="{9E3EF806-3EE2-E440-A608-3A3ADA6FE288}"/>
              </a:ext>
            </a:extLst>
          </p:cNvPr>
          <p:cNvSpPr txBox="1">
            <a:spLocks noChangeArrowheads="1"/>
          </p:cNvSpPr>
          <p:nvPr/>
        </p:nvSpPr>
        <p:spPr bwMode="auto">
          <a:xfrm>
            <a:off x="-468313" y="6443663"/>
            <a:ext cx="496887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Appendice 2</a:t>
            </a: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alt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3"/>
              </a:rPr>
              <a:t>animazione onde sismiche</a:t>
            </a:r>
            <a:endParaRPr kumimoji="0" lang="it-IT" alt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 name="Rettangolo 1">
            <a:extLst>
              <a:ext uri="{FF2B5EF4-FFF2-40B4-BE49-F238E27FC236}">
                <a16:creationId xmlns:a16="http://schemas.microsoft.com/office/drawing/2014/main" id="{05F7A4C2-44BD-1142-87A0-0811EAA467A8}"/>
              </a:ext>
            </a:extLst>
          </p:cNvPr>
          <p:cNvSpPr/>
          <p:nvPr/>
        </p:nvSpPr>
        <p:spPr>
          <a:xfrm>
            <a:off x="7092950" y="6589713"/>
            <a:ext cx="1943100" cy="207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673528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par>
                                <p:cTn id="8" presetID="6" presetClass="entr" presetSubtype="16" fill="hold"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circle(in)">
                                      <p:cBhvr>
                                        <p:cTn id="10" dur="2000"/>
                                        <p:tgtEl>
                                          <p:spTgt spid="2055"/>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par>
                                <p:cTn id="14" presetID="6" presetClass="entr" presetSubtype="16" fill="hold" nodeType="withEffect">
                                  <p:stCondLst>
                                    <p:cond delay="0"/>
                                  </p:stCondLst>
                                  <p:childTnLst>
                                    <p:set>
                                      <p:cBhvr>
                                        <p:cTn id="15" dur="1" fill="hold">
                                          <p:stCondLst>
                                            <p:cond delay="0"/>
                                          </p:stCondLst>
                                        </p:cTn>
                                        <p:tgtEl>
                                          <p:spTgt spid="2057"/>
                                        </p:tgtEl>
                                        <p:attrNameLst>
                                          <p:attrName>style.visibility</p:attrName>
                                        </p:attrNameLst>
                                      </p:cBhvr>
                                      <p:to>
                                        <p:strVal val="visible"/>
                                      </p:to>
                                    </p:set>
                                    <p:animEffect transition="in" filter="circle(in)">
                                      <p:cBhvr>
                                        <p:cTn id="16" dur="2000"/>
                                        <p:tgtEl>
                                          <p:spTgt spid="205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circle(in)">
                                      <p:cBhvr>
                                        <p:cTn id="19" dur="2000"/>
                                        <p:tgtEl>
                                          <p:spTgt spid="205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2058"/>
                                        </p:tgtEl>
                                        <p:attrNameLst>
                                          <p:attrName>style.visibility</p:attrName>
                                        </p:attrNameLst>
                                      </p:cBhvr>
                                      <p:to>
                                        <p:strVal val="visible"/>
                                      </p:to>
                                    </p:set>
                                    <p:animEffect transition="in" filter="circle(in)">
                                      <p:cBhvr>
                                        <p:cTn id="25" dur="2000"/>
                                        <p:tgtEl>
                                          <p:spTgt spid="205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3557"/>
                                        </p:tgtEl>
                                        <p:attrNameLst>
                                          <p:attrName>style.visibility</p:attrName>
                                        </p:attrNameLst>
                                      </p:cBhvr>
                                      <p:to>
                                        <p:strVal val="visible"/>
                                      </p:to>
                                    </p:set>
                                    <p:animEffect transition="in" filter="circle(in)">
                                      <p:cBhvr>
                                        <p:cTn id="28" dur="2000"/>
                                        <p:tgtEl>
                                          <p:spTgt spid="23557"/>
                                        </p:tgtEl>
                                      </p:cBhvr>
                                    </p:animEffect>
                                  </p:childTnLst>
                                </p:cTn>
                              </p:par>
                              <p:par>
                                <p:cTn id="29" presetID="6" presetClass="entr" presetSubtype="16"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P spid="2052" grpId="0"/>
      <p:bldP spid="23557"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533400" y="131763"/>
            <a:ext cx="861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it-IT" sz="4000" b="1" i="1" dirty="0" err="1">
                <a:solidFill>
                  <a:srgbClr val="FF0000"/>
                </a:solidFill>
                <a:latin typeface="Helvetica" pitchFamily="34" charset="0"/>
              </a:rPr>
              <a:t>Onde</a:t>
            </a:r>
            <a:r>
              <a:rPr lang="en-US" altLang="it-IT" sz="4000" b="1" i="1" dirty="0">
                <a:solidFill>
                  <a:srgbClr val="FF0000"/>
                </a:solidFill>
                <a:latin typeface="Helvetica" pitchFamily="34" charset="0"/>
              </a:rPr>
              <a:t> P</a:t>
            </a:r>
            <a:endParaRPr lang="en-US" altLang="it-IT" sz="4000" dirty="0">
              <a:solidFill>
                <a:srgbClr val="FF0000"/>
              </a:solidFill>
              <a:latin typeface="Helvetica" pitchFamily="34" charset="0"/>
            </a:endParaRPr>
          </a:p>
        </p:txBody>
      </p:sp>
      <p:sp>
        <p:nvSpPr>
          <p:cNvPr id="22532" name="Text Box 4"/>
          <p:cNvSpPr txBox="1">
            <a:spLocks noChangeArrowheads="1"/>
          </p:cNvSpPr>
          <p:nvPr/>
        </p:nvSpPr>
        <p:spPr bwMode="auto">
          <a:xfrm>
            <a:off x="944563" y="5518150"/>
            <a:ext cx="7443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2400">
                <a:latin typeface="Arial" pitchFamily="34" charset="0"/>
              </a:rPr>
              <a:t>Sono onde di rare</a:t>
            </a:r>
            <a:r>
              <a:rPr lang="it-IT" altLang="it-IT" sz="2400">
                <a:latin typeface="Arial" pitchFamily="34" charset="0"/>
              </a:rPr>
              <a:t>fazione e compressione</a:t>
            </a:r>
            <a:r>
              <a:rPr lang="en-US" altLang="it-IT" sz="2400">
                <a:latin typeface="Arial" pitchFamily="34" charset="0"/>
              </a:rPr>
              <a:t>. </a:t>
            </a:r>
            <a:r>
              <a:rPr lang="it-IT" altLang="it-IT" sz="2400">
                <a:latin typeface="Arial" pitchFamily="34" charset="0"/>
              </a:rPr>
              <a:t>C</a:t>
            </a:r>
            <a:r>
              <a:rPr lang="en-US" altLang="it-IT" sz="2400">
                <a:latin typeface="Arial" pitchFamily="34" charset="0"/>
              </a:rPr>
              <a:t>iascuna particella oscilla nella direzione di propagazione (longitudinale) delle onde stesse.</a:t>
            </a:r>
          </a:p>
        </p:txBody>
      </p:sp>
    </p:spTree>
    <p:extLst>
      <p:ext uri="{BB962C8B-B14F-4D97-AF65-F5344CB8AC3E}">
        <p14:creationId xmlns:p14="http://schemas.microsoft.com/office/powerpoint/2010/main" val="3375303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pic>
        <p:nvPicPr>
          <p:cNvPr id="12" name="Immagine 10">
            <a:extLst>
              <a:ext uri="{FF2B5EF4-FFF2-40B4-BE49-F238E27FC236}">
                <a16:creationId xmlns:a16="http://schemas.microsoft.com/office/drawing/2014/main" id="{6F0C086A-94F6-F54F-9546-4CF4C6DC6E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0" y="44624"/>
            <a:ext cx="26416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2">
            <a:extLst>
              <a:ext uri="{FF2B5EF4-FFF2-40B4-BE49-F238E27FC236}">
                <a16:creationId xmlns:a16="http://schemas.microsoft.com/office/drawing/2014/main" id="{72BA878E-C2A7-D049-B18C-D6EBB745547D}"/>
              </a:ext>
            </a:extLst>
          </p:cNvPr>
          <p:cNvSpPr txBox="1"/>
          <p:nvPr/>
        </p:nvSpPr>
        <p:spPr>
          <a:xfrm>
            <a:off x="6442075" y="305768"/>
            <a:ext cx="2738437" cy="646112"/>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Liberi di </a:t>
            </a:r>
            <a:r>
              <a:rPr kumimoji="0" lang="it-IT" sz="1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conoscere e </a:t>
            </a:r>
            <a:r>
              <a:rPr kumimoji="0" lang="it-IT" sz="1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c</a:t>
            </a:r>
            <a:r>
              <a:rPr kumimoji="0" lang="it-IT" sz="1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on</a:t>
            </a:r>
            <a:r>
              <a:rPr kumimoji="0" lang="it-IT" sz="1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vivere con il terrem</a:t>
            </a:r>
            <a:r>
              <a:rPr kumimoji="0" lang="it-IT" sz="1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o</a:t>
            </a:r>
            <a:r>
              <a:rPr kumimoji="0" lang="it-IT" sz="18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to</a:t>
            </a:r>
          </a:p>
        </p:txBody>
      </p:sp>
      <p:sp>
        <p:nvSpPr>
          <p:cNvPr id="14" name="CasellaDiTesto 3">
            <a:extLst>
              <a:ext uri="{FF2B5EF4-FFF2-40B4-BE49-F238E27FC236}">
                <a16:creationId xmlns:a16="http://schemas.microsoft.com/office/drawing/2014/main" id="{E6D522E1-6CB6-A44C-B93C-4652E51F28E4}"/>
              </a:ext>
            </a:extLst>
          </p:cNvPr>
          <p:cNvSpPr txBox="1">
            <a:spLocks noChangeArrowheads="1"/>
          </p:cNvSpPr>
          <p:nvPr/>
        </p:nvSpPr>
        <p:spPr bwMode="auto">
          <a:xfrm>
            <a:off x="6340475" y="3102272"/>
            <a:ext cx="277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Rimini, 7–21 maggio 2011</a:t>
            </a:r>
          </a:p>
        </p:txBody>
      </p:sp>
      <p:pic>
        <p:nvPicPr>
          <p:cNvPr id="15" name="Picture 2">
            <a:extLst>
              <a:ext uri="{FF2B5EF4-FFF2-40B4-BE49-F238E27FC236}">
                <a16:creationId xmlns:a16="http://schemas.microsoft.com/office/drawing/2014/main" id="{99BCBB72-724C-714B-9FD0-651BEF6FF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838" y="3412852"/>
            <a:ext cx="1320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sellaDiTesto 4">
            <a:extLst>
              <a:ext uri="{FF2B5EF4-FFF2-40B4-BE49-F238E27FC236}">
                <a16:creationId xmlns:a16="http://schemas.microsoft.com/office/drawing/2014/main" id="{CFBEF71B-2DDD-4341-9E89-1BADA46B2A33}"/>
              </a:ext>
            </a:extLst>
          </p:cNvPr>
          <p:cNvSpPr txBox="1">
            <a:spLocks noChangeArrowheads="1"/>
          </p:cNvSpPr>
          <p:nvPr/>
        </p:nvSpPr>
        <p:spPr bwMode="auto">
          <a:xfrm>
            <a:off x="7791450" y="3400152"/>
            <a:ext cx="1263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hlinkClick r:id="rId4"/>
              </a:rPr>
              <a:t>13-10-2012</a:t>
            </a:r>
            <a:endPar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pic>
        <p:nvPicPr>
          <p:cNvPr id="91148" name="Picture 2">
            <a:extLst>
              <a:ext uri="{FF2B5EF4-FFF2-40B4-BE49-F238E27FC236}">
                <a16:creationId xmlns:a16="http://schemas.microsoft.com/office/drawing/2014/main" id="{E5B7D395-11AF-C342-825C-F0759C5F0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2225"/>
            <a:ext cx="5976938" cy="720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a:extLst>
              <a:ext uri="{FF2B5EF4-FFF2-40B4-BE49-F238E27FC236}">
                <a16:creationId xmlns:a16="http://schemas.microsoft.com/office/drawing/2014/main" id="{459F5C6B-2147-9A42-9C53-B4AA6DD4E73C}"/>
              </a:ext>
            </a:extLst>
          </p:cNvPr>
          <p:cNvSpPr txBox="1">
            <a:spLocks noChangeArrowheads="1"/>
          </p:cNvSpPr>
          <p:nvPr/>
        </p:nvSpPr>
        <p:spPr bwMode="auto">
          <a:xfrm>
            <a:off x="3563938" y="2165350"/>
            <a:ext cx="1809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900" b="0" i="0" u="none" strike="noStrike" kern="1200" cap="none" spc="0" normalizeH="0" baseline="0" noProof="0" dirty="0">
                <a:ln>
                  <a:noFill/>
                </a:ln>
                <a:solidFill>
                  <a:srgbClr val="0060A6"/>
                </a:solidFill>
                <a:effectLst/>
                <a:uLnTx/>
                <a:uFillTx/>
                <a:latin typeface="Calibri" panose="020F0502020204030204" pitchFamily="34" charset="0"/>
                <a:ea typeface="+mn-ea"/>
                <a:cs typeface="Arial" panose="020B0604020202020204" pitchFamily="34" charset="0"/>
              </a:rPr>
              <a:t>IIS – indirizzo CAT «G.B. ALEOTTI»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900" b="0" i="0" u="none" strike="noStrike" kern="1200" cap="none" spc="0" normalizeH="0" baseline="0" noProof="0" dirty="0">
                <a:ln>
                  <a:noFill/>
                </a:ln>
                <a:solidFill>
                  <a:srgbClr val="0060A6"/>
                </a:solidFill>
                <a:effectLst/>
                <a:uLnTx/>
                <a:uFillTx/>
                <a:latin typeface="Calibri" panose="020F0502020204030204" pitchFamily="34" charset="0"/>
                <a:ea typeface="+mn-ea"/>
                <a:cs typeface="Arial" panose="020B0604020202020204" pitchFamily="34" charset="0"/>
              </a:rPr>
              <a:t>Via C. </a:t>
            </a:r>
            <a:r>
              <a:rPr kumimoji="0" lang="it-IT" altLang="it-IT" sz="900" b="0" i="0" u="none" strike="noStrike" kern="1200" cap="none" spc="0" normalizeH="0" baseline="0" noProof="0" dirty="0" err="1">
                <a:ln>
                  <a:noFill/>
                </a:ln>
                <a:solidFill>
                  <a:srgbClr val="0060A6"/>
                </a:solidFill>
                <a:effectLst/>
                <a:uLnTx/>
                <a:uFillTx/>
                <a:latin typeface="Calibri" panose="020F0502020204030204" pitchFamily="34" charset="0"/>
                <a:ea typeface="+mn-ea"/>
                <a:cs typeface="Arial" panose="020B0604020202020204" pitchFamily="34" charset="0"/>
              </a:rPr>
              <a:t>Ravera</a:t>
            </a:r>
            <a:r>
              <a:rPr kumimoji="0" lang="it-IT" altLang="it-IT" sz="900" b="0" i="0" u="none" strike="noStrike" kern="1200" cap="none" spc="0" normalizeH="0" baseline="0" noProof="0" dirty="0">
                <a:ln>
                  <a:noFill/>
                </a:ln>
                <a:solidFill>
                  <a:srgbClr val="0060A6"/>
                </a:solidFill>
                <a:effectLst/>
                <a:uLnTx/>
                <a:uFillTx/>
                <a:latin typeface="Calibri" panose="020F0502020204030204" pitchFamily="34" charset="0"/>
                <a:ea typeface="+mn-ea"/>
                <a:cs typeface="Arial" panose="020B0604020202020204" pitchFamily="34" charset="0"/>
              </a:rPr>
              <a:t>, 11 - Ferrara</a:t>
            </a:r>
          </a:p>
        </p:txBody>
      </p:sp>
      <p:sp>
        <p:nvSpPr>
          <p:cNvPr id="3" name="Parentesi quadra aperta 2">
            <a:extLst>
              <a:ext uri="{FF2B5EF4-FFF2-40B4-BE49-F238E27FC236}">
                <a16:creationId xmlns:a16="http://schemas.microsoft.com/office/drawing/2014/main" id="{30005346-0938-0549-9DE0-FF9FAD1D8E4C}"/>
              </a:ext>
            </a:extLst>
          </p:cNvPr>
          <p:cNvSpPr/>
          <p:nvPr/>
        </p:nvSpPr>
        <p:spPr>
          <a:xfrm>
            <a:off x="179388" y="1196975"/>
            <a:ext cx="144462" cy="5472113"/>
          </a:xfrm>
          <a:prstGeom prst="leftBracket">
            <a:avLst/>
          </a:prstGeom>
          <a:ln w="19050">
            <a:prstDash val="sysDash"/>
          </a:ln>
        </p:spPr>
        <p:style>
          <a:lnRef idx="1">
            <a:schemeClr val="accent2"/>
          </a:lnRef>
          <a:fillRef idx="0">
            <a:schemeClr val="accent2"/>
          </a:fillRef>
          <a:effectRef idx="0">
            <a:schemeClr val="accent2"/>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CasellaDiTesto 3">
            <a:extLst>
              <a:ext uri="{FF2B5EF4-FFF2-40B4-BE49-F238E27FC236}">
                <a16:creationId xmlns:a16="http://schemas.microsoft.com/office/drawing/2014/main" id="{60A051E9-0C87-3A42-B48A-BC22FAD0F225}"/>
              </a:ext>
            </a:extLst>
          </p:cNvPr>
          <p:cNvSpPr txBox="1"/>
          <p:nvPr/>
        </p:nvSpPr>
        <p:spPr>
          <a:xfrm>
            <a:off x="1429838" y="6309320"/>
            <a:ext cx="2206058" cy="461665"/>
          </a:xfrm>
          <a:prstGeom prst="rect">
            <a:avLst/>
          </a:prstGeom>
          <a:solidFill>
            <a:schemeClr val="bg1"/>
          </a:solidFill>
          <a:ln>
            <a:solidFill>
              <a:srgbClr val="FF0000"/>
            </a:solidFill>
          </a:ln>
        </p:spPr>
        <p:txBody>
          <a:bodyPr wrap="square">
            <a:spAutoFit/>
          </a:bodyPr>
          <a:lstStyle>
            <a:defPPr>
              <a:defRPr lang="it-IT"/>
            </a:defPPr>
            <a:lvl1pPr marR="0" lvl="0" indent="0" eaLnBrk="0" fontAlgn="base" hangingPunct="0">
              <a:lnSpc>
                <a:spcPct val="100000"/>
              </a:lnSpc>
              <a:spcBef>
                <a:spcPct val="0"/>
              </a:spcBef>
              <a:spcAft>
                <a:spcPct val="0"/>
              </a:spcAft>
              <a:buClrTx/>
              <a:buSzTx/>
              <a:buFontTx/>
              <a:buNone/>
              <a:tabLst/>
              <a:defRPr kumimoji="0" sz="900" b="0" i="0" u="none" strike="noStrike" cap="none" spc="0" normalizeH="0" baseline="0">
                <a:ln>
                  <a:noFill/>
                </a:ln>
                <a:solidFill>
                  <a:srgbClr val="0060A6"/>
                </a:solidFill>
                <a:effectLst/>
                <a:uLnTx/>
                <a:uFillTx/>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it-IT" dirty="0"/>
              <a:t>ITS «E. MATTEI» </a:t>
            </a:r>
          </a:p>
          <a:p>
            <a:r>
              <a:rPr lang="it-IT" dirty="0"/>
              <a:t>Via Principessa Margherita, 25</a:t>
            </a:r>
          </a:p>
          <a:p>
            <a:r>
              <a:rPr lang="it-IT" dirty="0"/>
              <a:t>Casamicciola Terme (NA)</a:t>
            </a:r>
          </a:p>
        </p:txBody>
      </p:sp>
      <p:sp>
        <p:nvSpPr>
          <p:cNvPr id="22" name="Rettangolo 15">
            <a:extLst>
              <a:ext uri="{FF2B5EF4-FFF2-40B4-BE49-F238E27FC236}">
                <a16:creationId xmlns:a16="http://schemas.microsoft.com/office/drawing/2014/main" id="{0EBA95D1-4D78-B84C-A64F-87BBCCDC5FBD}"/>
              </a:ext>
            </a:extLst>
          </p:cNvPr>
          <p:cNvSpPr>
            <a:spLocks noChangeArrowheads="1"/>
          </p:cNvSpPr>
          <p:nvPr/>
        </p:nvSpPr>
        <p:spPr bwMode="auto">
          <a:xfrm>
            <a:off x="6403081" y="3951054"/>
            <a:ext cx="26520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dirty="0">
                <a:solidFill>
                  <a:srgbClr val="000000"/>
                </a:solidFill>
              </a:rPr>
              <a:t>Il </a:t>
            </a:r>
            <a:r>
              <a:rPr lang="it-IT" altLang="it-IT" sz="1800" b="1" dirty="0">
                <a:solidFill>
                  <a:srgbClr val="000000"/>
                </a:solidFill>
              </a:rPr>
              <a:t>primo obiettivo </a:t>
            </a:r>
            <a:r>
              <a:rPr lang="it-IT" altLang="it-IT" sz="1800" dirty="0">
                <a:solidFill>
                  <a:srgbClr val="000000"/>
                </a:solidFill>
              </a:rPr>
              <a:t>è quello di favorire lo </a:t>
            </a:r>
            <a:r>
              <a:rPr lang="it-IT" altLang="it-IT" sz="1800" b="1" dirty="0">
                <a:solidFill>
                  <a:srgbClr val="000000"/>
                </a:solidFill>
              </a:rPr>
              <a:t>scambio di esperienze </a:t>
            </a:r>
            <a:r>
              <a:rPr lang="it-IT" altLang="it-IT" sz="1800" dirty="0">
                <a:solidFill>
                  <a:srgbClr val="000000"/>
                </a:solidFill>
              </a:rPr>
              <a:t>e la </a:t>
            </a:r>
            <a:r>
              <a:rPr lang="it-IT" altLang="it-IT" sz="1800" b="1" dirty="0">
                <a:solidFill>
                  <a:srgbClr val="000000"/>
                </a:solidFill>
              </a:rPr>
              <a:t>circolazione di buone pratiche </a:t>
            </a:r>
            <a:r>
              <a:rPr lang="it-IT" altLang="it-IT" sz="1800" dirty="0">
                <a:solidFill>
                  <a:srgbClr val="000000"/>
                </a:solidFill>
              </a:rPr>
              <a:t>progettate all’interno degli Istituti aderenti, </a:t>
            </a:r>
            <a:r>
              <a:rPr lang="it-IT" altLang="it-IT" sz="1800" b="1" dirty="0">
                <a:solidFill>
                  <a:srgbClr val="000000"/>
                </a:solidFill>
              </a:rPr>
              <a:t>compresa la produzione di materiale didattico e laboratoriale …</a:t>
            </a:r>
            <a:endParaRPr lang="it-IT" altLang="it-IT" sz="1800" dirty="0">
              <a:solidFill>
                <a:srgbClr val="000000"/>
              </a:solidFill>
            </a:endParaRPr>
          </a:p>
        </p:txBody>
      </p:sp>
      <p:sp>
        <p:nvSpPr>
          <p:cNvPr id="5" name="Freccia destra 4">
            <a:extLst>
              <a:ext uri="{FF2B5EF4-FFF2-40B4-BE49-F238E27FC236}">
                <a16:creationId xmlns:a16="http://schemas.microsoft.com/office/drawing/2014/main" id="{2F12483D-CE82-E94A-A109-2203C225B3A7}"/>
              </a:ext>
            </a:extLst>
          </p:cNvPr>
          <p:cNvSpPr/>
          <p:nvPr/>
        </p:nvSpPr>
        <p:spPr>
          <a:xfrm>
            <a:off x="3059832" y="5877272"/>
            <a:ext cx="504056" cy="288032"/>
          </a:xfrm>
          <a:prstGeom prst="rightArrow">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62413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with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80">
                                          <p:stCondLst>
                                            <p:cond delay="0"/>
                                          </p:stCondLst>
                                        </p:cTn>
                                        <p:tgtEl>
                                          <p:spTgt spid="3"/>
                                        </p:tgtEl>
                                      </p:cBhvr>
                                    </p:animEffect>
                                    <p:anim calcmode="lin" valueType="num">
                                      <p:cBhvr>
                                        <p:cTn id="4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gtEl>
                                      </p:cBhvr>
                                      <p:to x="100000" y="60000"/>
                                    </p:animScale>
                                    <p:animScale>
                                      <p:cBhvr>
                                        <p:cTn id="48" dur="166" decel="50000">
                                          <p:stCondLst>
                                            <p:cond delay="676"/>
                                          </p:stCondLst>
                                        </p:cTn>
                                        <p:tgtEl>
                                          <p:spTgt spid="3"/>
                                        </p:tgtEl>
                                      </p:cBhvr>
                                      <p:to x="100000" y="100000"/>
                                    </p:animScale>
                                    <p:animScale>
                                      <p:cBhvr>
                                        <p:cTn id="49" dur="26">
                                          <p:stCondLst>
                                            <p:cond delay="1312"/>
                                          </p:stCondLst>
                                        </p:cTn>
                                        <p:tgtEl>
                                          <p:spTgt spid="3"/>
                                        </p:tgtEl>
                                      </p:cBhvr>
                                      <p:to x="100000" y="80000"/>
                                    </p:animScale>
                                    <p:animScale>
                                      <p:cBhvr>
                                        <p:cTn id="50" dur="166" decel="50000">
                                          <p:stCondLst>
                                            <p:cond delay="1338"/>
                                          </p:stCondLst>
                                        </p:cTn>
                                        <p:tgtEl>
                                          <p:spTgt spid="3"/>
                                        </p:tgtEl>
                                      </p:cBhvr>
                                      <p:to x="100000" y="100000"/>
                                    </p:animScale>
                                    <p:animScale>
                                      <p:cBhvr>
                                        <p:cTn id="51" dur="26">
                                          <p:stCondLst>
                                            <p:cond delay="1642"/>
                                          </p:stCondLst>
                                        </p:cTn>
                                        <p:tgtEl>
                                          <p:spTgt spid="3"/>
                                        </p:tgtEl>
                                      </p:cBhvr>
                                      <p:to x="100000" y="90000"/>
                                    </p:animScale>
                                    <p:animScale>
                                      <p:cBhvr>
                                        <p:cTn id="52" dur="166" decel="50000">
                                          <p:stCondLst>
                                            <p:cond delay="1668"/>
                                          </p:stCondLst>
                                        </p:cTn>
                                        <p:tgtEl>
                                          <p:spTgt spid="3"/>
                                        </p:tgtEl>
                                      </p:cBhvr>
                                      <p:to x="100000" y="100000"/>
                                    </p:animScale>
                                    <p:animScale>
                                      <p:cBhvr>
                                        <p:cTn id="53" dur="26">
                                          <p:stCondLst>
                                            <p:cond delay="1808"/>
                                          </p:stCondLst>
                                        </p:cTn>
                                        <p:tgtEl>
                                          <p:spTgt spid="3"/>
                                        </p:tgtEl>
                                      </p:cBhvr>
                                      <p:to x="100000" y="95000"/>
                                    </p:animScale>
                                    <p:animScale>
                                      <p:cBhvr>
                                        <p:cTn id="54" dur="166" decel="50000">
                                          <p:stCondLst>
                                            <p:cond delay="1834"/>
                                          </p:stCondLst>
                                        </p:cTn>
                                        <p:tgtEl>
                                          <p:spTgt spid="3"/>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ircle(in)">
                                      <p:cBhvr>
                                        <p:cTn id="59" dur="2000"/>
                                        <p:tgtEl>
                                          <p:spTgt spid="12"/>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ircle(in)">
                                      <p:cBhvr>
                                        <p:cTn id="62" dur="2000"/>
                                        <p:tgtEl>
                                          <p:spTgt spid="13"/>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circle(in)">
                                      <p:cBhvr>
                                        <p:cTn id="65" dur="2000"/>
                                        <p:tgtEl>
                                          <p:spTgt spid="14"/>
                                        </p:tgtEl>
                                      </p:cBhvr>
                                    </p:animEffect>
                                  </p:childTnLst>
                                </p:cTn>
                              </p:par>
                              <p:par>
                                <p:cTn id="66" presetID="6" presetClass="entr" presetSubtype="16"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in)">
                                      <p:cBhvr>
                                        <p:cTn id="68" dur="2000"/>
                                        <p:tgtEl>
                                          <p:spTgt spid="15"/>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circle(in)">
                                      <p:cBhvr>
                                        <p:cTn id="71" dur="20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ppt_x"/>
                                          </p:val>
                                        </p:tav>
                                        <p:tav tm="100000">
                                          <p:val>
                                            <p:strVal val="#ppt_x"/>
                                          </p:val>
                                        </p:tav>
                                      </p:tavLst>
                                    </p:anim>
                                    <p:anim calcmode="lin" valueType="num">
                                      <p:cBhvr additive="base">
                                        <p:cTn id="77" dur="500" fill="hold"/>
                                        <p:tgtEl>
                                          <p:spTgt spid="5"/>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5" presetClass="entr" presetSubtype="10"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checkerboard(across)">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 grpId="0"/>
      <p:bldP spid="3" grpId="0" animBg="1"/>
      <p:bldP spid="4" grpId="0" animBg="1"/>
      <p:bldP spid="2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75" y="8382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6"/>
          <p:cNvSpPr>
            <a:spLocks noChangeArrowheads="1"/>
          </p:cNvSpPr>
          <p:nvPr/>
        </p:nvSpPr>
        <p:spPr bwMode="auto">
          <a:xfrm>
            <a:off x="0" y="5029200"/>
            <a:ext cx="914400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p>
        </p:txBody>
      </p:sp>
      <p:sp>
        <p:nvSpPr>
          <p:cNvPr id="23556" name="Text Box 3"/>
          <p:cNvSpPr txBox="1">
            <a:spLocks noChangeArrowheads="1"/>
          </p:cNvSpPr>
          <p:nvPr/>
        </p:nvSpPr>
        <p:spPr bwMode="auto">
          <a:xfrm>
            <a:off x="247650" y="29614"/>
            <a:ext cx="8642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it-IT" sz="4000" b="1" i="1" dirty="0" err="1">
                <a:solidFill>
                  <a:srgbClr val="0070C0"/>
                </a:solidFill>
                <a:latin typeface="Helvetica" pitchFamily="34" charset="0"/>
              </a:rPr>
              <a:t>Onde</a:t>
            </a:r>
            <a:r>
              <a:rPr lang="en-US" altLang="it-IT" sz="4000" b="1" i="1" dirty="0">
                <a:solidFill>
                  <a:srgbClr val="0070C0"/>
                </a:solidFill>
                <a:latin typeface="Helvetica" pitchFamily="34" charset="0"/>
              </a:rPr>
              <a:t> S </a:t>
            </a:r>
            <a:r>
              <a:rPr lang="en-US" altLang="it-IT" sz="4000" i="1" dirty="0">
                <a:solidFill>
                  <a:srgbClr val="0070C0"/>
                </a:solidFill>
                <a:latin typeface="Helvetica" pitchFamily="34" charset="0"/>
              </a:rPr>
              <a:t>o di </a:t>
            </a:r>
            <a:r>
              <a:rPr lang="en-US" altLang="it-IT" sz="4000" i="1" dirty="0" err="1">
                <a:solidFill>
                  <a:srgbClr val="0070C0"/>
                </a:solidFill>
                <a:latin typeface="Helvetica" pitchFamily="34" charset="0"/>
              </a:rPr>
              <a:t>taglio</a:t>
            </a:r>
            <a:r>
              <a:rPr lang="en-US" altLang="it-IT" sz="4000" i="1" dirty="0">
                <a:solidFill>
                  <a:srgbClr val="0070C0"/>
                </a:solidFill>
                <a:latin typeface="Helvetica" pitchFamily="34" charset="0"/>
              </a:rPr>
              <a:t> (</a:t>
            </a:r>
            <a:r>
              <a:rPr lang="it-IT" altLang="it-IT" sz="4000" i="1" dirty="0">
                <a:solidFill>
                  <a:srgbClr val="0070C0"/>
                </a:solidFill>
                <a:latin typeface="Helvetica" pitchFamily="34" charset="0"/>
              </a:rPr>
              <a:t>s</a:t>
            </a:r>
            <a:r>
              <a:rPr lang="en-US" altLang="it-IT" sz="4000" i="1" dirty="0">
                <a:solidFill>
                  <a:srgbClr val="0070C0"/>
                </a:solidFill>
                <a:latin typeface="Helvetica" pitchFamily="34" charset="0"/>
              </a:rPr>
              <a:t>hear)</a:t>
            </a:r>
          </a:p>
        </p:txBody>
      </p:sp>
      <p:sp>
        <p:nvSpPr>
          <p:cNvPr id="23557" name="Text Box 4"/>
          <p:cNvSpPr txBox="1">
            <a:spLocks noChangeArrowheads="1"/>
          </p:cNvSpPr>
          <p:nvPr/>
        </p:nvSpPr>
        <p:spPr bwMode="auto">
          <a:xfrm>
            <a:off x="0" y="53340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2400" dirty="0">
                <a:latin typeface="Arial" pitchFamily="34" charset="0"/>
              </a:rPr>
              <a:t>Il moto </a:t>
            </a:r>
            <a:r>
              <a:rPr lang="en-US" altLang="it-IT" sz="2400" dirty="0" err="1">
                <a:latin typeface="Arial" pitchFamily="34" charset="0"/>
              </a:rPr>
              <a:t>delle</a:t>
            </a:r>
            <a:r>
              <a:rPr lang="en-US" altLang="it-IT" sz="2400" dirty="0">
                <a:latin typeface="Arial" pitchFamily="34" charset="0"/>
              </a:rPr>
              <a:t> </a:t>
            </a:r>
            <a:r>
              <a:rPr lang="en-US" altLang="it-IT" sz="2400" dirty="0" err="1">
                <a:latin typeface="Arial" pitchFamily="34" charset="0"/>
              </a:rPr>
              <a:t>particelle</a:t>
            </a:r>
            <a:r>
              <a:rPr lang="en-US" altLang="it-IT" sz="2400" dirty="0">
                <a:latin typeface="Arial" pitchFamily="34" charset="0"/>
              </a:rPr>
              <a:t> di </a:t>
            </a:r>
            <a:r>
              <a:rPr lang="en-US" altLang="it-IT" sz="2400" dirty="0" err="1">
                <a:latin typeface="Arial" pitchFamily="34" charset="0"/>
              </a:rPr>
              <a:t>materia</a:t>
            </a:r>
            <a:r>
              <a:rPr lang="en-US" altLang="it-IT" sz="2400" dirty="0">
                <a:latin typeface="Arial" pitchFamily="34" charset="0"/>
              </a:rPr>
              <a:t> è </a:t>
            </a:r>
            <a:r>
              <a:rPr lang="en-US" altLang="it-IT" sz="2400" dirty="0" err="1">
                <a:latin typeface="Arial" pitchFamily="34" charset="0"/>
              </a:rPr>
              <a:t>perpendicolare</a:t>
            </a:r>
            <a:r>
              <a:rPr lang="en-US" altLang="it-IT" sz="2400" dirty="0">
                <a:latin typeface="Arial" pitchFamily="34" charset="0"/>
              </a:rPr>
              <a:t> </a:t>
            </a:r>
            <a:r>
              <a:rPr lang="en-US" altLang="it-IT" sz="2400" dirty="0" err="1">
                <a:latin typeface="Arial" pitchFamily="34" charset="0"/>
              </a:rPr>
              <a:t>alla</a:t>
            </a:r>
            <a:r>
              <a:rPr lang="en-US" altLang="it-IT" sz="2400" dirty="0">
                <a:latin typeface="Arial" pitchFamily="34" charset="0"/>
              </a:rPr>
              <a:t> </a:t>
            </a:r>
            <a:r>
              <a:rPr lang="en-US" altLang="it-IT" sz="2400" dirty="0" err="1">
                <a:latin typeface="Arial" pitchFamily="34" charset="0"/>
              </a:rPr>
              <a:t>direzione</a:t>
            </a:r>
            <a:r>
              <a:rPr lang="en-US" altLang="it-IT" sz="2400" dirty="0">
                <a:latin typeface="Arial" pitchFamily="34" charset="0"/>
              </a:rPr>
              <a:t> di </a:t>
            </a:r>
            <a:r>
              <a:rPr lang="en-US" altLang="it-IT" sz="2400" dirty="0" err="1">
                <a:latin typeface="Arial" pitchFamily="34" charset="0"/>
              </a:rPr>
              <a:t>propagazione</a:t>
            </a:r>
            <a:r>
              <a:rPr lang="en-US" altLang="it-IT" sz="2400" dirty="0">
                <a:latin typeface="Arial" pitchFamily="34" charset="0"/>
              </a:rPr>
              <a:t>, e </a:t>
            </a:r>
            <a:r>
              <a:rPr lang="en-US" altLang="it-IT" sz="2400" dirty="0" err="1">
                <a:latin typeface="Arial" pitchFamily="34" charset="0"/>
              </a:rPr>
              <a:t>viene</a:t>
            </a:r>
            <a:r>
              <a:rPr lang="en-US" altLang="it-IT" sz="2400" dirty="0">
                <a:latin typeface="Arial" pitchFamily="34" charset="0"/>
              </a:rPr>
              <a:t> </a:t>
            </a:r>
            <a:r>
              <a:rPr lang="en-US" altLang="it-IT" sz="2400" dirty="0" err="1">
                <a:latin typeface="Arial" pitchFamily="34" charset="0"/>
              </a:rPr>
              <a:t>registrato</a:t>
            </a:r>
            <a:r>
              <a:rPr lang="en-US" altLang="it-IT" sz="2400" dirty="0">
                <a:latin typeface="Arial" pitchFamily="34" charset="0"/>
              </a:rPr>
              <a:t> </a:t>
            </a:r>
            <a:r>
              <a:rPr lang="en-US" altLang="it-IT" sz="2400" dirty="0" err="1">
                <a:latin typeface="Arial" pitchFamily="34" charset="0"/>
              </a:rPr>
              <a:t>nelle</a:t>
            </a:r>
            <a:r>
              <a:rPr lang="en-US" altLang="it-IT" sz="2400" dirty="0">
                <a:latin typeface="Arial" pitchFamily="34" charset="0"/>
              </a:rPr>
              <a:t> </a:t>
            </a:r>
            <a:r>
              <a:rPr lang="en-US" altLang="it-IT" sz="2400" dirty="0" err="1">
                <a:latin typeface="Arial" pitchFamily="34" charset="0"/>
              </a:rPr>
              <a:t>direzioni</a:t>
            </a:r>
            <a:r>
              <a:rPr lang="en-US" altLang="it-IT" sz="2400" dirty="0">
                <a:latin typeface="Arial" pitchFamily="34" charset="0"/>
              </a:rPr>
              <a:t>: </a:t>
            </a:r>
            <a:r>
              <a:rPr lang="en-US" altLang="it-IT" sz="2400" dirty="0" err="1">
                <a:latin typeface="Arial" pitchFamily="34" charset="0"/>
              </a:rPr>
              <a:t>verticale</a:t>
            </a:r>
            <a:r>
              <a:rPr lang="en-US" altLang="it-IT" sz="2400" dirty="0">
                <a:latin typeface="Arial" pitchFamily="34" charset="0"/>
              </a:rPr>
              <a:t>, </a:t>
            </a:r>
            <a:r>
              <a:rPr lang="it-IT" altLang="it-IT" sz="2400" dirty="0">
                <a:latin typeface="Arial" pitchFamily="34" charset="0"/>
              </a:rPr>
              <a:t>Nord-Sud ed Est-Ovest</a:t>
            </a:r>
            <a:r>
              <a:rPr lang="en-US" altLang="it-IT" sz="2400" dirty="0">
                <a:latin typeface="Arial" pitchFamily="34" charset="0"/>
              </a:rPr>
              <a:t>. Qui è </a:t>
            </a:r>
            <a:r>
              <a:rPr lang="en-US" altLang="it-IT" sz="2400" dirty="0" err="1">
                <a:latin typeface="Arial" pitchFamily="34" charset="0"/>
              </a:rPr>
              <a:t>mostrata</a:t>
            </a:r>
            <a:r>
              <a:rPr lang="en-US" altLang="it-IT" sz="2400" dirty="0">
                <a:latin typeface="Arial" pitchFamily="34" charset="0"/>
              </a:rPr>
              <a:t> la </a:t>
            </a:r>
            <a:r>
              <a:rPr lang="en-US" altLang="it-IT" sz="2400" dirty="0" err="1">
                <a:latin typeface="Arial" pitchFamily="34" charset="0"/>
              </a:rPr>
              <a:t>componente</a:t>
            </a:r>
            <a:r>
              <a:rPr lang="en-US" altLang="it-IT" sz="2400" dirty="0">
                <a:latin typeface="Arial" pitchFamily="34" charset="0"/>
              </a:rPr>
              <a:t> </a:t>
            </a:r>
            <a:r>
              <a:rPr lang="en-US" altLang="it-IT" sz="2400" dirty="0" err="1">
                <a:latin typeface="Arial" pitchFamily="34" charset="0"/>
              </a:rPr>
              <a:t>verticale</a:t>
            </a:r>
            <a:r>
              <a:rPr lang="en-US" altLang="it-IT" sz="2400" dirty="0">
                <a:latin typeface="Arial" pitchFamily="34" charset="0"/>
              </a:rPr>
              <a:t>. </a:t>
            </a:r>
          </a:p>
        </p:txBody>
      </p:sp>
    </p:spTree>
    <p:extLst>
      <p:ext uri="{BB962C8B-B14F-4D97-AF65-F5344CB8AC3E}">
        <p14:creationId xmlns:p14="http://schemas.microsoft.com/office/powerpoint/2010/main" val="1534464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33400" y="2444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800">
              <a:solidFill>
                <a:srgbClr val="0099FF"/>
              </a:solidFill>
              <a:latin typeface="Comic Sans MS" pitchFamily="66" charset="0"/>
            </a:endParaRPr>
          </a:p>
        </p:txBody>
      </p:sp>
      <p:pic>
        <p:nvPicPr>
          <p:cNvPr id="24579" name="Picture 3" descr="L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nvSpPr>
        <p:spPr bwMode="auto">
          <a:xfrm>
            <a:off x="2872581" y="67227"/>
            <a:ext cx="33988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4000" b="1" i="1" dirty="0" err="1">
                <a:solidFill>
                  <a:srgbClr val="FF00FF"/>
                </a:solidFill>
                <a:latin typeface="Comic Sans MS" pitchFamily="66" charset="0"/>
              </a:rPr>
              <a:t>Onde</a:t>
            </a:r>
            <a:r>
              <a:rPr lang="en-US" altLang="it-IT" sz="4000" b="1" i="1" dirty="0">
                <a:solidFill>
                  <a:srgbClr val="FF00FF"/>
                </a:solidFill>
                <a:latin typeface="Comic Sans MS" pitchFamily="66" charset="0"/>
              </a:rPr>
              <a:t> di Love</a:t>
            </a:r>
            <a:endParaRPr lang="en-US" altLang="it-IT" sz="4000" dirty="0">
              <a:solidFill>
                <a:srgbClr val="FF00FF"/>
              </a:solidFill>
              <a:latin typeface="Comic Sans MS" pitchFamily="66" charset="0"/>
            </a:endParaRPr>
          </a:p>
        </p:txBody>
      </p:sp>
      <p:sp>
        <p:nvSpPr>
          <p:cNvPr id="24581" name="Text Box 5"/>
          <p:cNvSpPr txBox="1">
            <a:spLocks noChangeArrowheads="1"/>
          </p:cNvSpPr>
          <p:nvPr/>
        </p:nvSpPr>
        <p:spPr bwMode="auto">
          <a:xfrm>
            <a:off x="350838" y="5556279"/>
            <a:ext cx="899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1800" dirty="0">
                <a:latin typeface="Arial" pitchFamily="34" charset="0"/>
              </a:rPr>
              <a:t>Il moto </a:t>
            </a:r>
            <a:r>
              <a:rPr lang="en-US" altLang="it-IT" sz="1800" dirty="0" err="1">
                <a:latin typeface="Arial" pitchFamily="34" charset="0"/>
              </a:rPr>
              <a:t>delle</a:t>
            </a:r>
            <a:r>
              <a:rPr lang="en-US" altLang="it-IT" sz="1800" dirty="0">
                <a:latin typeface="Arial" pitchFamily="34" charset="0"/>
              </a:rPr>
              <a:t> </a:t>
            </a:r>
            <a:r>
              <a:rPr lang="en-US" altLang="it-IT" sz="1800" dirty="0" err="1">
                <a:latin typeface="Arial" pitchFamily="34" charset="0"/>
              </a:rPr>
              <a:t>particelle</a:t>
            </a:r>
            <a:r>
              <a:rPr lang="en-US" altLang="it-IT" sz="1800" dirty="0">
                <a:latin typeface="Arial" pitchFamily="34" charset="0"/>
              </a:rPr>
              <a:t> è </a:t>
            </a:r>
            <a:r>
              <a:rPr lang="en-US" altLang="it-IT" sz="1800" dirty="0" err="1">
                <a:latin typeface="Arial" pitchFamily="34" charset="0"/>
              </a:rPr>
              <a:t>trasversale</a:t>
            </a:r>
            <a:r>
              <a:rPr lang="en-US" altLang="it-IT" sz="1800" dirty="0">
                <a:latin typeface="Arial" pitchFamily="34" charset="0"/>
              </a:rPr>
              <a:t>, </a:t>
            </a:r>
            <a:r>
              <a:rPr lang="en-US" altLang="it-IT" sz="1800" dirty="0" err="1">
                <a:latin typeface="Arial" pitchFamily="34" charset="0"/>
              </a:rPr>
              <a:t>orizzontale</a:t>
            </a:r>
            <a:r>
              <a:rPr lang="en-US" altLang="it-IT" sz="1800" dirty="0">
                <a:latin typeface="Arial" pitchFamily="34" charset="0"/>
              </a:rPr>
              <a:t> e </a:t>
            </a:r>
            <a:r>
              <a:rPr lang="en-US" altLang="it-IT" sz="1800" dirty="0" err="1">
                <a:latin typeface="Arial" pitchFamily="34" charset="0"/>
              </a:rPr>
              <a:t>perpendicolare</a:t>
            </a:r>
            <a:r>
              <a:rPr lang="en-US" altLang="it-IT" sz="1800" dirty="0">
                <a:latin typeface="Arial" pitchFamily="34" charset="0"/>
              </a:rPr>
              <a:t> </a:t>
            </a:r>
            <a:r>
              <a:rPr lang="en-US" altLang="it-IT" sz="1800" dirty="0" err="1">
                <a:latin typeface="Arial" pitchFamily="34" charset="0"/>
              </a:rPr>
              <a:t>alla</a:t>
            </a:r>
            <a:r>
              <a:rPr lang="en-US" altLang="it-IT" sz="1800" dirty="0">
                <a:latin typeface="Arial" pitchFamily="34" charset="0"/>
              </a:rPr>
              <a:t> </a:t>
            </a:r>
            <a:r>
              <a:rPr lang="en-US" altLang="it-IT" sz="1800" dirty="0" err="1">
                <a:latin typeface="Arial" pitchFamily="34" charset="0"/>
              </a:rPr>
              <a:t>direzione</a:t>
            </a:r>
            <a:r>
              <a:rPr lang="en-US" altLang="it-IT" sz="1800" dirty="0">
                <a:latin typeface="Arial" pitchFamily="34" charset="0"/>
              </a:rPr>
              <a:t> di </a:t>
            </a:r>
            <a:r>
              <a:rPr lang="en-US" altLang="it-IT" sz="1800" dirty="0" err="1">
                <a:latin typeface="Arial" pitchFamily="34" charset="0"/>
              </a:rPr>
              <a:t>propagazione</a:t>
            </a:r>
            <a:endParaRPr lang="en-US" altLang="it-IT" sz="1800" dirty="0">
              <a:latin typeface="Arial" pitchFamily="34" charset="0"/>
            </a:endParaRPr>
          </a:p>
        </p:txBody>
      </p:sp>
    </p:spTree>
    <p:extLst>
      <p:ext uri="{BB962C8B-B14F-4D97-AF65-F5344CB8AC3E}">
        <p14:creationId xmlns:p14="http://schemas.microsoft.com/office/powerpoint/2010/main" val="24658177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482850" y="60325"/>
            <a:ext cx="4330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4000" b="1" i="1" dirty="0" err="1">
                <a:solidFill>
                  <a:srgbClr val="0000FF"/>
                </a:solidFill>
                <a:latin typeface="Helvetica" pitchFamily="34" charset="0"/>
              </a:rPr>
              <a:t>Onde</a:t>
            </a:r>
            <a:r>
              <a:rPr lang="en-US" altLang="it-IT" sz="4000" b="1" i="1" dirty="0">
                <a:solidFill>
                  <a:srgbClr val="0000FF"/>
                </a:solidFill>
                <a:latin typeface="Helvetica" pitchFamily="34" charset="0"/>
              </a:rPr>
              <a:t> di Rayleigh</a:t>
            </a:r>
          </a:p>
        </p:txBody>
      </p:sp>
      <p:pic>
        <p:nvPicPr>
          <p:cNvPr id="25603" name="Picture 3" descr="R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152400" y="5791200"/>
            <a:ext cx="899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it-IT" sz="1800">
                <a:latin typeface="Arial" pitchFamily="34" charset="0"/>
              </a:rPr>
              <a:t>Il moto delle particelle è ellittico e retrogrado e parallelo alla direzione di propagazione.  </a:t>
            </a:r>
          </a:p>
        </p:txBody>
      </p:sp>
      <p:sp>
        <p:nvSpPr>
          <p:cNvPr id="2" name="Segnaposto numero diapositiva 1"/>
          <p:cNvSpPr>
            <a:spLocks noGrp="1"/>
          </p:cNvSpPr>
          <p:nvPr>
            <p:ph type="sldNum" sz="quarter" idx="12"/>
          </p:nvPr>
        </p:nvSpPr>
        <p:spPr/>
        <p:txBody>
          <a:bodyPr/>
          <a:lstStyle/>
          <a:p>
            <a:pPr>
              <a:defRPr/>
            </a:pPr>
            <a:fld id="{375CB5F3-C13B-4B8E-835B-809DA3406A9B}" type="slidenum">
              <a:rPr lang="it-IT"/>
              <a:pPr>
                <a:defRPr/>
              </a:pPr>
              <a:t>22</a:t>
            </a:fld>
            <a:endParaRPr lang="it-IT"/>
          </a:p>
        </p:txBody>
      </p:sp>
    </p:spTree>
    <p:extLst>
      <p:ext uri="{BB962C8B-B14F-4D97-AF65-F5344CB8AC3E}">
        <p14:creationId xmlns:p14="http://schemas.microsoft.com/office/powerpoint/2010/main" val="240288048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201710FF-AE7D-9840-BFDD-B8A9C2D909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313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78" name="CasellaDiTesto 2">
            <a:extLst>
              <a:ext uri="{FF2B5EF4-FFF2-40B4-BE49-F238E27FC236}">
                <a16:creationId xmlns:a16="http://schemas.microsoft.com/office/drawing/2014/main" id="{02BBBA4D-8A3E-0040-949E-293068D691BF}"/>
              </a:ext>
            </a:extLst>
          </p:cNvPr>
          <p:cNvSpPr txBox="1">
            <a:spLocks noChangeArrowheads="1"/>
          </p:cNvSpPr>
          <p:nvPr/>
        </p:nvSpPr>
        <p:spPr bwMode="auto">
          <a:xfrm>
            <a:off x="3635375" y="5621338"/>
            <a:ext cx="5502275" cy="1077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Un </a:t>
            </a: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sismogramma</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è un grafico, risultato della registrazione fatta da un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sismografo</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che può rappresentare lo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spostamento</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la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velocità</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o l’</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accelerazione</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del suolo in funzione del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tempo</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Una delle </a:t>
            </a: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hlinkClick r:id="rId3"/>
              </a:rPr>
              <a:t>tre componenti</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del moto sismico </a:t>
            </a:r>
            <a:endPar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4" name="Connettore 1 3">
            <a:extLst>
              <a:ext uri="{FF2B5EF4-FFF2-40B4-BE49-F238E27FC236}">
                <a16:creationId xmlns:a16="http://schemas.microsoft.com/office/drawing/2014/main" id="{BA4FA048-8071-CB4E-8C1D-5EE6B684CF92}"/>
              </a:ext>
            </a:extLst>
          </p:cNvPr>
          <p:cNvCxnSpPr/>
          <p:nvPr/>
        </p:nvCxnSpPr>
        <p:spPr>
          <a:xfrm flipV="1">
            <a:off x="827088" y="2708275"/>
            <a:ext cx="0" cy="720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2D1BC1FB-203B-374D-8618-7A959A33AB2A}"/>
              </a:ext>
            </a:extLst>
          </p:cNvPr>
          <p:cNvCxnSpPr/>
          <p:nvPr/>
        </p:nvCxnSpPr>
        <p:spPr>
          <a:xfrm flipV="1">
            <a:off x="2411413" y="2708275"/>
            <a:ext cx="0" cy="215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4166749A-365A-E743-8856-B3EA6E4E9456}"/>
              </a:ext>
            </a:extLst>
          </p:cNvPr>
          <p:cNvCxnSpPr/>
          <p:nvPr/>
        </p:nvCxnSpPr>
        <p:spPr>
          <a:xfrm>
            <a:off x="827088" y="2816225"/>
            <a:ext cx="15843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51" name="CasellaDiTesto 8">
            <a:extLst>
              <a:ext uri="{FF2B5EF4-FFF2-40B4-BE49-F238E27FC236}">
                <a16:creationId xmlns:a16="http://schemas.microsoft.com/office/drawing/2014/main" id="{3038307F-70DA-A64B-9F00-0DDAB41689C9}"/>
              </a:ext>
            </a:extLst>
          </p:cNvPr>
          <p:cNvSpPr txBox="1">
            <a:spLocks noChangeArrowheads="1"/>
          </p:cNvSpPr>
          <p:nvPr/>
        </p:nvSpPr>
        <p:spPr bwMode="auto">
          <a:xfrm>
            <a:off x="1116013" y="2444750"/>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t</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S</a:t>
            </a:r>
            <a:r>
              <a:rPr kumimoji="0" lang="it-IT" altLang="it-IT" sz="1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 - t</a:t>
            </a:r>
            <a:r>
              <a:rPr kumimoji="0" lang="it-IT" altLang="it-IT" sz="1800" b="1" i="0" u="none" strike="noStrike" kern="1200" cap="none" spc="0" normalizeH="0" baseline="-25000" noProof="0">
                <a:ln>
                  <a:noFill/>
                </a:ln>
                <a:solidFill>
                  <a:srgbClr val="FF0000"/>
                </a:solidFill>
                <a:effectLst/>
                <a:uLnTx/>
                <a:uFillTx/>
                <a:latin typeface="Calibri" panose="020F0502020204030204" pitchFamily="34" charset="0"/>
                <a:ea typeface="+mn-ea"/>
                <a:cs typeface="Arial" panose="020B0604020202020204" pitchFamily="34" charset="0"/>
              </a:rPr>
              <a:t>P</a:t>
            </a:r>
            <a:endPar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cxnSp>
        <p:nvCxnSpPr>
          <p:cNvPr id="11" name="Connettore 1 10">
            <a:extLst>
              <a:ext uri="{FF2B5EF4-FFF2-40B4-BE49-F238E27FC236}">
                <a16:creationId xmlns:a16="http://schemas.microsoft.com/office/drawing/2014/main" id="{F34AFBAD-F548-3B47-9FA4-596D58D6E4CE}"/>
              </a:ext>
            </a:extLst>
          </p:cNvPr>
          <p:cNvCxnSpPr/>
          <p:nvPr/>
        </p:nvCxnSpPr>
        <p:spPr>
          <a:xfrm flipV="1">
            <a:off x="1979613" y="1700213"/>
            <a:ext cx="1655762" cy="93027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1EB835D2-6388-294F-99B9-A7CD42904822}"/>
              </a:ext>
            </a:extLst>
          </p:cNvPr>
          <p:cNvSpPr txBox="1"/>
          <p:nvPr/>
        </p:nvSpPr>
        <p:spPr>
          <a:xfrm>
            <a:off x="5940425" y="5076825"/>
            <a:ext cx="3192463" cy="523875"/>
          </a:xfrm>
          <a:prstGeom prst="rect">
            <a:avLst/>
          </a:prstGeom>
          <a:solidFill>
            <a:schemeClr val="bg1">
              <a:lumMod val="85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charset="0"/>
                <a:ea typeface="+mn-ea"/>
                <a:cs typeface="Helvetica" panose="020B0604020202020204" pitchFamily="34" charset="0"/>
              </a:rPr>
              <a:t>Durante il processo di fratturazione vengono emesse le </a:t>
            </a:r>
            <a:r>
              <a:rPr kumimoji="0" lang="it-IT" sz="1400" b="1" i="0" u="none" strike="noStrike" kern="1200" cap="none" spc="0" normalizeH="0" baseline="0" noProof="0" dirty="0">
                <a:ln>
                  <a:noFill/>
                </a:ln>
                <a:solidFill>
                  <a:prstClr val="black"/>
                </a:solidFill>
                <a:effectLst/>
                <a:uLnTx/>
                <a:uFillTx/>
                <a:latin typeface="Arial" charset="0"/>
                <a:ea typeface="+mn-ea"/>
                <a:cs typeface="Helvetica" panose="020B0604020202020204" pitchFamily="34" charset="0"/>
                <a:hlinkClick r:id="rId4"/>
              </a:rPr>
              <a:t>onde sismiche </a:t>
            </a:r>
            <a:endParaRPr kumimoji="0" lang="it-IT" sz="1400" b="1" i="0" u="none" strike="noStrike" kern="1200" cap="none" spc="0" normalizeH="0" baseline="0" noProof="0" dirty="0">
              <a:ln>
                <a:noFill/>
              </a:ln>
              <a:solidFill>
                <a:prstClr val="black"/>
              </a:solidFill>
              <a:effectLst/>
              <a:uLnTx/>
              <a:uFillTx/>
              <a:latin typeface="Arial" charset="0"/>
              <a:ea typeface="+mn-ea"/>
              <a:cs typeface="Helvetica" panose="020B0604020202020204" pitchFamily="34" charset="0"/>
            </a:endParaRPr>
          </a:p>
        </p:txBody>
      </p:sp>
      <p:pic>
        <p:nvPicPr>
          <p:cNvPr id="24578" name="Picture 2">
            <a:extLst>
              <a:ext uri="{FF2B5EF4-FFF2-40B4-BE49-F238E27FC236}">
                <a16:creationId xmlns:a16="http://schemas.microsoft.com/office/drawing/2014/main" id="{C78A9500-BC64-9B44-9B46-EA89F0582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7813" y="4090988"/>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6" name="CasellaDiTesto 1">
            <a:extLst>
              <a:ext uri="{FF2B5EF4-FFF2-40B4-BE49-F238E27FC236}">
                <a16:creationId xmlns:a16="http://schemas.microsoft.com/office/drawing/2014/main" id="{23C68D31-4195-C040-B4C0-CD5C9989407F}"/>
              </a:ext>
            </a:extLst>
          </p:cNvPr>
          <p:cNvSpPr txBox="1">
            <a:spLocks noChangeArrowheads="1"/>
          </p:cNvSpPr>
          <p:nvPr/>
        </p:nvSpPr>
        <p:spPr bwMode="auto">
          <a:xfrm>
            <a:off x="7596188" y="3860800"/>
            <a:ext cx="1520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hlinkClick r:id="rId6"/>
              </a:rPr>
              <a:t>Nel cuore della Terra (4)</a:t>
            </a:r>
            <a:endPar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85387" name="CasellaDiTesto 11">
            <a:extLst>
              <a:ext uri="{FF2B5EF4-FFF2-40B4-BE49-F238E27FC236}">
                <a16:creationId xmlns:a16="http://schemas.microsoft.com/office/drawing/2014/main" id="{929E8B9F-B2A6-8347-892E-38D5C969AFF8}"/>
              </a:ext>
            </a:extLst>
          </p:cNvPr>
          <p:cNvSpPr txBox="1">
            <a:spLocks noChangeArrowheads="1"/>
          </p:cNvSpPr>
          <p:nvPr/>
        </p:nvSpPr>
        <p:spPr bwMode="auto">
          <a:xfrm>
            <a:off x="7596188" y="2781300"/>
            <a:ext cx="1520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hlinkClick r:id="rId7"/>
              </a:rPr>
              <a:t>Nel cuore della Terra (3)</a:t>
            </a:r>
            <a:endPar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85388" name="CasellaDiTesto 12">
            <a:extLst>
              <a:ext uri="{FF2B5EF4-FFF2-40B4-BE49-F238E27FC236}">
                <a16:creationId xmlns:a16="http://schemas.microsoft.com/office/drawing/2014/main" id="{3DFC2CAC-79E4-3145-BBBF-2A0B20F167C0}"/>
              </a:ext>
            </a:extLst>
          </p:cNvPr>
          <p:cNvSpPr txBox="1">
            <a:spLocks noChangeArrowheads="1"/>
          </p:cNvSpPr>
          <p:nvPr/>
        </p:nvSpPr>
        <p:spPr bwMode="auto">
          <a:xfrm>
            <a:off x="7596188" y="2205038"/>
            <a:ext cx="1520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hlinkClick r:id="rId8"/>
              </a:rPr>
              <a:t>Nel cuore della Terra (2)</a:t>
            </a:r>
            <a:endPar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85389" name="CasellaDiTesto 13">
            <a:extLst>
              <a:ext uri="{FF2B5EF4-FFF2-40B4-BE49-F238E27FC236}">
                <a16:creationId xmlns:a16="http://schemas.microsoft.com/office/drawing/2014/main" id="{5FF497A2-9314-9541-9CAC-5C42D8A36484}"/>
              </a:ext>
            </a:extLst>
          </p:cNvPr>
          <p:cNvSpPr txBox="1">
            <a:spLocks noChangeArrowheads="1"/>
          </p:cNvSpPr>
          <p:nvPr/>
        </p:nvSpPr>
        <p:spPr bwMode="auto">
          <a:xfrm>
            <a:off x="7596188" y="1628775"/>
            <a:ext cx="1520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hlinkClick r:id="rId9"/>
              </a:rPr>
              <a:t>Nel cuore della Terra (1)</a:t>
            </a:r>
            <a:endPar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543126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circle(in)">
                                      <p:cBhvr>
                                        <p:cTn id="7" dur="2000"/>
                                        <p:tgtEl>
                                          <p:spTgt spid="6151"/>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fade">
                                      <p:cBhvr>
                                        <p:cTn id="15" dur="1000"/>
                                        <p:tgtEl>
                                          <p:spTgt spid="24578"/>
                                        </p:tgtEl>
                                      </p:cBhvr>
                                    </p:animEffect>
                                    <p:anim calcmode="lin" valueType="num">
                                      <p:cBhvr>
                                        <p:cTn id="16" dur="1000" fill="hold"/>
                                        <p:tgtEl>
                                          <p:spTgt spid="24578"/>
                                        </p:tgtEl>
                                        <p:attrNameLst>
                                          <p:attrName>ppt_x</p:attrName>
                                        </p:attrNameLst>
                                      </p:cBhvr>
                                      <p:tavLst>
                                        <p:tav tm="0">
                                          <p:val>
                                            <p:strVal val="#ppt_x"/>
                                          </p:val>
                                        </p:tav>
                                        <p:tav tm="100000">
                                          <p:val>
                                            <p:strVal val="#ppt_x"/>
                                          </p:val>
                                        </p:tav>
                                      </p:tavLst>
                                    </p:anim>
                                    <p:anim calcmode="lin" valueType="num">
                                      <p:cBhvr>
                                        <p:cTn id="17"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4">
            <a:extLst>
              <a:ext uri="{FF2B5EF4-FFF2-40B4-BE49-F238E27FC236}">
                <a16:creationId xmlns:a16="http://schemas.microsoft.com/office/drawing/2014/main" id="{86E1B4DA-BEB6-654E-A317-150FC7E2AEDE}"/>
              </a:ext>
            </a:extLst>
          </p:cNvPr>
          <p:cNvGrpSpPr>
            <a:grpSpLocks/>
          </p:cNvGrpSpPr>
          <p:nvPr/>
        </p:nvGrpSpPr>
        <p:grpSpPr bwMode="auto">
          <a:xfrm>
            <a:off x="134938" y="-519113"/>
            <a:ext cx="9147175" cy="5732463"/>
            <a:chOff x="1311322" y="1233372"/>
            <a:chExt cx="6349158" cy="4193580"/>
          </a:xfrm>
        </p:grpSpPr>
        <p:pic>
          <p:nvPicPr>
            <p:cNvPr id="213027" name="Picture 2">
              <a:extLst>
                <a:ext uri="{FF2B5EF4-FFF2-40B4-BE49-F238E27FC236}">
                  <a16:creationId xmlns:a16="http://schemas.microsoft.com/office/drawing/2014/main" id="{51ACCA73-C863-FA42-BF88-AD07E8298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322" y="1233372"/>
              <a:ext cx="6349158" cy="419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4C57C2DD-BE71-BE47-9868-02FE403EE9CB}"/>
                </a:ext>
              </a:extLst>
            </p:cNvPr>
            <p:cNvSpPr/>
            <p:nvPr/>
          </p:nvSpPr>
          <p:spPr>
            <a:xfrm>
              <a:off x="1485422" y="4005478"/>
              <a:ext cx="2870454" cy="108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2994" name="Rettangolo 5">
            <a:extLst>
              <a:ext uri="{FF2B5EF4-FFF2-40B4-BE49-F238E27FC236}">
                <a16:creationId xmlns:a16="http://schemas.microsoft.com/office/drawing/2014/main" id="{1E002043-AFCE-E544-8580-5AEEA4585964}"/>
              </a:ext>
            </a:extLst>
          </p:cNvPr>
          <p:cNvSpPr>
            <a:spLocks noChangeArrowheads="1"/>
          </p:cNvSpPr>
          <p:nvPr/>
        </p:nvSpPr>
        <p:spPr bwMode="auto">
          <a:xfrm>
            <a:off x="-180975" y="3459163"/>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La misura di un evento sismico</a:t>
            </a:r>
          </a:p>
        </p:txBody>
      </p:sp>
      <p:pic>
        <p:nvPicPr>
          <p:cNvPr id="2052" name="Picture 2">
            <a:extLst>
              <a:ext uri="{FF2B5EF4-FFF2-40B4-BE49-F238E27FC236}">
                <a16:creationId xmlns:a16="http://schemas.microsoft.com/office/drawing/2014/main" id="{E84EA870-EA82-4443-9743-F014614FA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4868863"/>
            <a:ext cx="827246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8A198103-78E7-9548-B12F-9114E4D3588E}"/>
              </a:ext>
            </a:extLst>
          </p:cNvPr>
          <p:cNvSpPr txBox="1">
            <a:spLocks noChangeArrowheads="1"/>
          </p:cNvSpPr>
          <p:nvPr/>
        </p:nvSpPr>
        <p:spPr bwMode="auto">
          <a:xfrm>
            <a:off x="6875463" y="26988"/>
            <a:ext cx="2263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E46C0A"/>
                </a:solidFill>
                <a:effectLst/>
                <a:uLnTx/>
                <a:uFillTx/>
                <a:latin typeface="Calibri" panose="020F0502020204030204" pitchFamily="34" charset="0"/>
                <a:ea typeface="+mn-ea"/>
                <a:cs typeface="Arial" panose="020B0604020202020204" pitchFamily="34" charset="0"/>
              </a:rPr>
              <a:t>Magnitudo Richter </a:t>
            </a:r>
            <a:r>
              <a:rPr kumimoji="0" lang="it-IT" altLang="it-IT" sz="2000" b="0" i="0" u="none" strike="noStrike" kern="1200" cap="none" spc="0" normalizeH="0" baseline="0" noProof="0">
                <a:ln>
                  <a:noFill/>
                </a:ln>
                <a:solidFill>
                  <a:srgbClr val="E46C0A"/>
                </a:solidFill>
                <a:effectLst/>
                <a:uLnTx/>
                <a:uFillTx/>
                <a:latin typeface="Calibri" panose="020F0502020204030204" pitchFamily="34" charset="0"/>
                <a:ea typeface="+mn-ea"/>
                <a:cs typeface="Arial" panose="020B0604020202020204" pitchFamily="34" charset="0"/>
              </a:rPr>
              <a:t>o</a:t>
            </a:r>
            <a:r>
              <a:rPr kumimoji="0" lang="it-IT" altLang="it-IT" sz="2000" b="1" i="0" u="none" strike="noStrike" kern="1200" cap="none" spc="0" normalizeH="0" baseline="0" noProof="0">
                <a:ln>
                  <a:noFill/>
                </a:ln>
                <a:solidFill>
                  <a:srgbClr val="E46C0A"/>
                </a:solidFill>
                <a:effectLst/>
                <a:uLnTx/>
                <a:uFillTx/>
                <a:latin typeface="Calibri" panose="020F0502020204030204" pitchFamily="34" charset="0"/>
                <a:ea typeface="+mn-ea"/>
                <a:cs typeface="Arial" panose="020B0604020202020204" pitchFamily="34" charset="0"/>
              </a:rPr>
              <a:t> locale (M</a:t>
            </a:r>
            <a:r>
              <a:rPr kumimoji="0" lang="it-IT" altLang="it-IT" sz="2000" b="1" i="0" u="none" strike="noStrike" kern="1200" cap="none" spc="0" normalizeH="0" baseline="-25000" noProof="0">
                <a:ln>
                  <a:noFill/>
                </a:ln>
                <a:solidFill>
                  <a:srgbClr val="E46C0A"/>
                </a:solidFill>
                <a:effectLst/>
                <a:uLnTx/>
                <a:uFillTx/>
                <a:latin typeface="Calibri" panose="020F0502020204030204" pitchFamily="34" charset="0"/>
                <a:ea typeface="+mn-ea"/>
                <a:cs typeface="Arial" panose="020B0604020202020204" pitchFamily="34" charset="0"/>
              </a:rPr>
              <a:t>L</a:t>
            </a:r>
            <a:r>
              <a:rPr kumimoji="0" lang="it-IT" altLang="it-IT" sz="2000" b="1" i="0" u="none" strike="noStrike" kern="1200" cap="none" spc="0" normalizeH="0" baseline="0" noProof="0">
                <a:ln>
                  <a:noFill/>
                </a:ln>
                <a:solidFill>
                  <a:srgbClr val="E46C0A"/>
                </a:solidFill>
                <a:effectLst/>
                <a:uLnTx/>
                <a:uFillTx/>
                <a:latin typeface="Calibri" panose="020F0502020204030204" pitchFamily="34" charset="0"/>
                <a:ea typeface="+mn-ea"/>
                <a:cs typeface="Arial" panose="020B0604020202020204" pitchFamily="34" charset="0"/>
              </a:rPr>
              <a:t>)</a:t>
            </a:r>
          </a:p>
        </p:txBody>
      </p:sp>
      <p:sp>
        <p:nvSpPr>
          <p:cNvPr id="2054" name="CasellaDiTesto 9">
            <a:extLst>
              <a:ext uri="{FF2B5EF4-FFF2-40B4-BE49-F238E27FC236}">
                <a16:creationId xmlns:a16="http://schemas.microsoft.com/office/drawing/2014/main" id="{FBA9B68A-3BB6-BA4D-8C52-548AA10A5A11}"/>
              </a:ext>
            </a:extLst>
          </p:cNvPr>
          <p:cNvSpPr txBox="1">
            <a:spLocks noChangeArrowheads="1"/>
          </p:cNvSpPr>
          <p:nvPr/>
        </p:nvSpPr>
        <p:spPr bwMode="auto">
          <a:xfrm>
            <a:off x="7938" y="4005263"/>
            <a:ext cx="1900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Intensità M.C.S. (Imx, Io, Is)</a:t>
            </a:r>
          </a:p>
        </p:txBody>
      </p:sp>
      <p:sp>
        <p:nvSpPr>
          <p:cNvPr id="2055" name="CasellaDiTesto 7">
            <a:extLst>
              <a:ext uri="{FF2B5EF4-FFF2-40B4-BE49-F238E27FC236}">
                <a16:creationId xmlns:a16="http://schemas.microsoft.com/office/drawing/2014/main" id="{0E54A808-4B4D-EC41-9361-568DE65B5E5B}"/>
              </a:ext>
            </a:extLst>
          </p:cNvPr>
          <p:cNvSpPr txBox="1">
            <a:spLocks noChangeArrowheads="1"/>
          </p:cNvSpPr>
          <p:nvPr/>
        </p:nvSpPr>
        <p:spPr bwMode="auto">
          <a:xfrm>
            <a:off x="1739900" y="4025900"/>
            <a:ext cx="5905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«classificazione» – per località – degli effetti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che possono variare moltissimo  a seconda di: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profondità ipocentro e distanza dall’epicentro</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categorie di suolo,</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vulnerabilità costruzioni</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p>
        </p:txBody>
      </p:sp>
      <p:pic>
        <p:nvPicPr>
          <p:cNvPr id="3084" name="Picture 12">
            <a:extLst>
              <a:ext uri="{FF2B5EF4-FFF2-40B4-BE49-F238E27FC236}">
                <a16:creationId xmlns:a16="http://schemas.microsoft.com/office/drawing/2014/main" id="{055ED8BB-55AB-5843-89FC-4FAC4EEE6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8525" y="1130300"/>
            <a:ext cx="231616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4">
            <a:extLst>
              <a:ext uri="{FF2B5EF4-FFF2-40B4-BE49-F238E27FC236}">
                <a16:creationId xmlns:a16="http://schemas.microsoft.com/office/drawing/2014/main" id="{E6BFC912-8740-C442-810B-639EED16DC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342900"/>
            <a:ext cx="23622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2F97A8BD-D2FE-8D46-90F1-A83E1CFF36B0}"/>
              </a:ext>
            </a:extLst>
          </p:cNvPr>
          <p:cNvSpPr txBox="1">
            <a:spLocks noChangeArrowheads="1"/>
          </p:cNvSpPr>
          <p:nvPr/>
        </p:nvSpPr>
        <p:spPr bwMode="auto">
          <a:xfrm>
            <a:off x="1282700" y="-44450"/>
            <a:ext cx="1270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1" i="1"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4</a:t>
            </a:r>
          </a:p>
        </p:txBody>
      </p:sp>
      <p:sp>
        <p:nvSpPr>
          <p:cNvPr id="18" name="CasellaDiTesto 17">
            <a:extLst>
              <a:ext uri="{FF2B5EF4-FFF2-40B4-BE49-F238E27FC236}">
                <a16:creationId xmlns:a16="http://schemas.microsoft.com/office/drawing/2014/main" id="{454431CC-AAED-4440-9B14-BEF363E6F7C8}"/>
              </a:ext>
            </a:extLst>
          </p:cNvPr>
          <p:cNvSpPr txBox="1">
            <a:spLocks noChangeArrowheads="1"/>
          </p:cNvSpPr>
          <p:nvPr/>
        </p:nvSpPr>
        <p:spPr bwMode="auto">
          <a:xfrm>
            <a:off x="1250950" y="1390650"/>
            <a:ext cx="125413"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1"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5</a:t>
            </a:r>
          </a:p>
        </p:txBody>
      </p:sp>
      <p:sp>
        <p:nvSpPr>
          <p:cNvPr id="19" name="CasellaDiTesto 18">
            <a:extLst>
              <a:ext uri="{FF2B5EF4-FFF2-40B4-BE49-F238E27FC236}">
                <a16:creationId xmlns:a16="http://schemas.microsoft.com/office/drawing/2014/main" id="{EB0D65B9-E81A-2D49-B898-253C1A21BC0F}"/>
              </a:ext>
            </a:extLst>
          </p:cNvPr>
          <p:cNvSpPr txBox="1">
            <a:spLocks noChangeArrowheads="1"/>
          </p:cNvSpPr>
          <p:nvPr/>
        </p:nvSpPr>
        <p:spPr bwMode="auto">
          <a:xfrm>
            <a:off x="8964613" y="571500"/>
            <a:ext cx="125412"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1" i="1"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6</a:t>
            </a:r>
          </a:p>
        </p:txBody>
      </p:sp>
      <p:sp>
        <p:nvSpPr>
          <p:cNvPr id="3" name="Rettangolo 2">
            <a:extLst>
              <a:ext uri="{FF2B5EF4-FFF2-40B4-BE49-F238E27FC236}">
                <a16:creationId xmlns:a16="http://schemas.microsoft.com/office/drawing/2014/main" id="{6381411C-3821-1141-AF46-E3B92E808564}"/>
              </a:ext>
            </a:extLst>
          </p:cNvPr>
          <p:cNvSpPr/>
          <p:nvPr/>
        </p:nvSpPr>
        <p:spPr>
          <a:xfrm>
            <a:off x="2339975" y="817563"/>
            <a:ext cx="4032250" cy="296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asellaDiTesto 20">
            <a:extLst>
              <a:ext uri="{FF2B5EF4-FFF2-40B4-BE49-F238E27FC236}">
                <a16:creationId xmlns:a16="http://schemas.microsoft.com/office/drawing/2014/main" id="{574FAC77-7DB0-6D4A-AFF7-00CB34947CD0}"/>
              </a:ext>
            </a:extLst>
          </p:cNvPr>
          <p:cNvSpPr txBox="1">
            <a:spLocks noChangeArrowheads="1"/>
          </p:cNvSpPr>
          <p:nvPr/>
        </p:nvSpPr>
        <p:spPr bwMode="auto">
          <a:xfrm>
            <a:off x="2317750" y="779463"/>
            <a:ext cx="532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ma libera un’energia di circa trentadue volte più grande</a:t>
            </a:r>
          </a:p>
        </p:txBody>
      </p:sp>
      <p:sp>
        <p:nvSpPr>
          <p:cNvPr id="9" name="Rettangolo 8">
            <a:extLst>
              <a:ext uri="{FF2B5EF4-FFF2-40B4-BE49-F238E27FC236}">
                <a16:creationId xmlns:a16="http://schemas.microsoft.com/office/drawing/2014/main" id="{A6FB7E15-B321-D346-9284-97810FADDBF2}"/>
              </a:ext>
            </a:extLst>
          </p:cNvPr>
          <p:cNvSpPr/>
          <p:nvPr/>
        </p:nvSpPr>
        <p:spPr>
          <a:xfrm>
            <a:off x="4484688" y="2219325"/>
            <a:ext cx="1239837" cy="16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Connettore 1 13">
            <a:extLst>
              <a:ext uri="{FF2B5EF4-FFF2-40B4-BE49-F238E27FC236}">
                <a16:creationId xmlns:a16="http://schemas.microsoft.com/office/drawing/2014/main" id="{7895568A-CDBC-2F41-B451-871D354A133F}"/>
              </a:ext>
            </a:extLst>
          </p:cNvPr>
          <p:cNvCxnSpPr/>
          <p:nvPr/>
        </p:nvCxnSpPr>
        <p:spPr>
          <a:xfrm flipV="1">
            <a:off x="2500313" y="1981200"/>
            <a:ext cx="1722437" cy="38100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5CF5A1F6-02F2-A749-918E-D12144185895}"/>
              </a:ext>
            </a:extLst>
          </p:cNvPr>
          <p:cNvCxnSpPr/>
          <p:nvPr/>
        </p:nvCxnSpPr>
        <p:spPr>
          <a:xfrm>
            <a:off x="2492375" y="2374900"/>
            <a:ext cx="1727200" cy="18256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id="{5DC40CEB-A0B4-694E-B6F5-0EC4492060E7}"/>
              </a:ext>
            </a:extLst>
          </p:cNvPr>
          <p:cNvSpPr/>
          <p:nvPr/>
        </p:nvSpPr>
        <p:spPr>
          <a:xfrm>
            <a:off x="4433888" y="1624013"/>
            <a:ext cx="2225675" cy="163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asellaDiTesto 4">
            <a:extLst>
              <a:ext uri="{FF2B5EF4-FFF2-40B4-BE49-F238E27FC236}">
                <a16:creationId xmlns:a16="http://schemas.microsoft.com/office/drawing/2014/main" id="{5CAEDB8D-FC29-484F-A708-4E91566C5989}"/>
              </a:ext>
            </a:extLst>
          </p:cNvPr>
          <p:cNvSpPr txBox="1">
            <a:spLocks noChangeArrowheads="1"/>
          </p:cNvSpPr>
          <p:nvPr/>
        </p:nvSpPr>
        <p:spPr bwMode="auto">
          <a:xfrm>
            <a:off x="4341813" y="2452688"/>
            <a:ext cx="3365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800"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2,3</a:t>
            </a:r>
          </a:p>
        </p:txBody>
      </p:sp>
      <p:sp>
        <p:nvSpPr>
          <p:cNvPr id="26" name="CasellaDiTesto 25">
            <a:extLst>
              <a:ext uri="{FF2B5EF4-FFF2-40B4-BE49-F238E27FC236}">
                <a16:creationId xmlns:a16="http://schemas.microsoft.com/office/drawing/2014/main" id="{D2035117-1927-EE4E-B64C-3E29DC96ACB3}"/>
              </a:ext>
            </a:extLst>
          </p:cNvPr>
          <p:cNvSpPr txBox="1">
            <a:spLocks noChangeArrowheads="1"/>
          </p:cNvSpPr>
          <p:nvPr/>
        </p:nvSpPr>
        <p:spPr bwMode="auto">
          <a:xfrm>
            <a:off x="4341813" y="2146300"/>
            <a:ext cx="336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23</a:t>
            </a:r>
          </a:p>
        </p:txBody>
      </p:sp>
      <p:sp>
        <p:nvSpPr>
          <p:cNvPr id="27" name="CasellaDiTesto 26">
            <a:extLst>
              <a:ext uri="{FF2B5EF4-FFF2-40B4-BE49-F238E27FC236}">
                <a16:creationId xmlns:a16="http://schemas.microsoft.com/office/drawing/2014/main" id="{43C3F968-E243-984C-BE8C-C038AF600DA8}"/>
              </a:ext>
            </a:extLst>
          </p:cNvPr>
          <p:cNvSpPr txBox="1">
            <a:spLocks noChangeArrowheads="1"/>
          </p:cNvSpPr>
          <p:nvPr/>
        </p:nvSpPr>
        <p:spPr bwMode="auto">
          <a:xfrm>
            <a:off x="4341813" y="1870075"/>
            <a:ext cx="336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8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230</a:t>
            </a:r>
          </a:p>
        </p:txBody>
      </p:sp>
      <p:sp>
        <p:nvSpPr>
          <p:cNvPr id="2" name="CasellaDiTesto 1">
            <a:extLst>
              <a:ext uri="{FF2B5EF4-FFF2-40B4-BE49-F238E27FC236}">
                <a16:creationId xmlns:a16="http://schemas.microsoft.com/office/drawing/2014/main" id="{8682222D-CA33-6E41-8726-DE6737777F59}"/>
              </a:ext>
            </a:extLst>
          </p:cNvPr>
          <p:cNvSpPr txBox="1">
            <a:spLocks noChangeArrowheads="1"/>
          </p:cNvSpPr>
          <p:nvPr/>
        </p:nvSpPr>
        <p:spPr bwMode="auto">
          <a:xfrm rot="-5400000">
            <a:off x="4175125" y="2728913"/>
            <a:ext cx="6429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mm</a:t>
            </a:r>
          </a:p>
        </p:txBody>
      </p:sp>
      <p:cxnSp>
        <p:nvCxnSpPr>
          <p:cNvPr id="22" name="Connettore 1 21">
            <a:extLst>
              <a:ext uri="{FF2B5EF4-FFF2-40B4-BE49-F238E27FC236}">
                <a16:creationId xmlns:a16="http://schemas.microsoft.com/office/drawing/2014/main" id="{DF7A8F20-C7E9-8A48-8076-53D19E0B3188}"/>
              </a:ext>
            </a:extLst>
          </p:cNvPr>
          <p:cNvCxnSpPr/>
          <p:nvPr/>
        </p:nvCxnSpPr>
        <p:spPr>
          <a:xfrm flipV="1">
            <a:off x="4227513" y="1984375"/>
            <a:ext cx="0" cy="85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B9DD1B54-5443-9A4D-86ED-8DC73342915E}"/>
              </a:ext>
            </a:extLst>
          </p:cNvPr>
          <p:cNvCxnSpPr/>
          <p:nvPr/>
        </p:nvCxnSpPr>
        <p:spPr>
          <a:xfrm>
            <a:off x="4229100" y="2006600"/>
            <a:ext cx="3175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A3E5C893-3CD0-2C46-9A4B-A32C087B622E}"/>
              </a:ext>
            </a:extLst>
          </p:cNvPr>
          <p:cNvSpPr txBox="1">
            <a:spLocks noChangeArrowheads="1"/>
          </p:cNvSpPr>
          <p:nvPr/>
        </p:nvSpPr>
        <p:spPr bwMode="auto">
          <a:xfrm>
            <a:off x="4187825" y="1916113"/>
            <a:ext cx="3365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5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200</a:t>
            </a:r>
          </a:p>
        </p:txBody>
      </p:sp>
      <p:sp>
        <p:nvSpPr>
          <p:cNvPr id="32" name="CasellaDiTesto 31">
            <a:extLst>
              <a:ext uri="{FF2B5EF4-FFF2-40B4-BE49-F238E27FC236}">
                <a16:creationId xmlns:a16="http://schemas.microsoft.com/office/drawing/2014/main" id="{4C1AC983-5014-5343-BA1E-758C7740F183}"/>
              </a:ext>
            </a:extLst>
          </p:cNvPr>
          <p:cNvSpPr txBox="1">
            <a:spLocks noChangeArrowheads="1"/>
          </p:cNvSpPr>
          <p:nvPr/>
        </p:nvSpPr>
        <p:spPr bwMode="auto">
          <a:xfrm>
            <a:off x="4789488" y="1487488"/>
            <a:ext cx="2519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[filmato di 5’39’’]</a:t>
            </a:r>
            <a:r>
              <a:rPr kumimoji="0" lang="it-IT" altLang="it-IT" sz="20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a:t>
            </a:r>
            <a:r>
              <a:rPr kumimoji="0" lang="it-IT" altLang="it-IT" sz="20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hlinkClick r:id="rId7"/>
              </a:rPr>
              <a:t>M</a:t>
            </a:r>
            <a:r>
              <a:rPr kumimoji="0" lang="it-IT" altLang="it-IT" sz="2000" b="1" i="0" u="none" strike="noStrike" kern="1200" cap="none" spc="0" normalizeH="0" baseline="-25000" noProof="0">
                <a:ln>
                  <a:noFill/>
                </a:ln>
                <a:solidFill>
                  <a:srgbClr val="00B050"/>
                </a:solidFill>
                <a:effectLst/>
                <a:uLnTx/>
                <a:uFillTx/>
                <a:latin typeface="Calibri" panose="020F0502020204030204" pitchFamily="34" charset="0"/>
                <a:ea typeface="+mn-ea"/>
                <a:cs typeface="Arial" panose="020B0604020202020204" pitchFamily="34" charset="0"/>
                <a:hlinkClick r:id="rId7"/>
              </a:rPr>
              <a:t>W</a:t>
            </a:r>
            <a:r>
              <a:rPr kumimoji="0" lang="it-IT" altLang="it-IT" sz="20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Magnitudo momento </a:t>
            </a:r>
          </a:p>
        </p:txBody>
      </p:sp>
      <p:cxnSp>
        <p:nvCxnSpPr>
          <p:cNvPr id="34" name="Connettore 2 33">
            <a:extLst>
              <a:ext uri="{FF2B5EF4-FFF2-40B4-BE49-F238E27FC236}">
                <a16:creationId xmlns:a16="http://schemas.microsoft.com/office/drawing/2014/main" id="{DA67697C-19E7-9943-AECE-86903B434C03}"/>
              </a:ext>
            </a:extLst>
          </p:cNvPr>
          <p:cNvCxnSpPr/>
          <p:nvPr/>
        </p:nvCxnSpPr>
        <p:spPr>
          <a:xfrm flipH="1">
            <a:off x="6659563" y="706438"/>
            <a:ext cx="1347787" cy="917575"/>
          </a:xfrm>
          <a:prstGeom prst="straightConnector1">
            <a:avLst/>
          </a:prstGeom>
          <a:ln w="12700">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EDBDF174-9DFB-BB43-AA85-726F03BB0E52}"/>
              </a:ext>
            </a:extLst>
          </p:cNvPr>
          <p:cNvCxnSpPr>
            <a:cxnSpLocks/>
          </p:cNvCxnSpPr>
          <p:nvPr/>
        </p:nvCxnSpPr>
        <p:spPr>
          <a:xfrm>
            <a:off x="1993900" y="4941888"/>
            <a:ext cx="2433638" cy="0"/>
          </a:xfrm>
          <a:prstGeom prst="line">
            <a:avLst/>
          </a:prstGeom>
          <a:ln w="9525" cap="flat" cmpd="sng" algn="ctr">
            <a:solidFill>
              <a:schemeClr val="accent2"/>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Connettore 1 32">
            <a:extLst>
              <a:ext uri="{FF2B5EF4-FFF2-40B4-BE49-F238E27FC236}">
                <a16:creationId xmlns:a16="http://schemas.microsoft.com/office/drawing/2014/main" id="{82D7C40C-DE12-A044-87C7-3756AB60DC5A}"/>
              </a:ext>
            </a:extLst>
          </p:cNvPr>
          <p:cNvCxnSpPr>
            <a:cxnSpLocks/>
          </p:cNvCxnSpPr>
          <p:nvPr/>
        </p:nvCxnSpPr>
        <p:spPr>
          <a:xfrm>
            <a:off x="3578225" y="6092825"/>
            <a:ext cx="2433638" cy="0"/>
          </a:xfrm>
          <a:prstGeom prst="line">
            <a:avLst/>
          </a:prstGeom>
          <a:ln w="19050" cap="flat" cmpd="sng" algn="ctr">
            <a:solidFill>
              <a:srgbClr val="FF0000"/>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3" name="CasellaDiTesto 12">
            <a:extLst>
              <a:ext uri="{FF2B5EF4-FFF2-40B4-BE49-F238E27FC236}">
                <a16:creationId xmlns:a16="http://schemas.microsoft.com/office/drawing/2014/main" id="{67A97EF3-B382-A842-93D2-3F2E4BEB06E2}"/>
              </a:ext>
            </a:extLst>
          </p:cNvPr>
          <p:cNvSpPr txBox="1">
            <a:spLocks noChangeArrowheads="1"/>
          </p:cNvSpPr>
          <p:nvPr/>
        </p:nvSpPr>
        <p:spPr bwMode="auto">
          <a:xfrm>
            <a:off x="1908175" y="5013325"/>
            <a:ext cx="360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00B0F0"/>
                </a:solidFill>
                <a:effectLst/>
                <a:uLnTx/>
                <a:uFillTx/>
                <a:latin typeface="Calibri" panose="020F0502020204030204" pitchFamily="34" charset="0"/>
                <a:ea typeface="+mn-ea"/>
                <a:cs typeface="Arial" panose="020B0604020202020204" pitchFamily="34" charset="0"/>
              </a:rPr>
              <a:t>BO</a:t>
            </a:r>
          </a:p>
        </p:txBody>
      </p:sp>
      <p:sp>
        <p:nvSpPr>
          <p:cNvPr id="35" name="CasellaDiTesto 34">
            <a:extLst>
              <a:ext uri="{FF2B5EF4-FFF2-40B4-BE49-F238E27FC236}">
                <a16:creationId xmlns:a16="http://schemas.microsoft.com/office/drawing/2014/main" id="{BB7A7214-08C0-9C48-B0EE-CEB063D62C46}"/>
              </a:ext>
            </a:extLst>
          </p:cNvPr>
          <p:cNvSpPr txBox="1">
            <a:spLocks noChangeArrowheads="1"/>
          </p:cNvSpPr>
          <p:nvPr/>
        </p:nvSpPr>
        <p:spPr bwMode="auto">
          <a:xfrm>
            <a:off x="4067175" y="5013325"/>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Finale E.</a:t>
            </a:r>
          </a:p>
        </p:txBody>
      </p:sp>
      <p:sp>
        <p:nvSpPr>
          <p:cNvPr id="36" name="CasellaDiTesto 35">
            <a:extLst>
              <a:ext uri="{FF2B5EF4-FFF2-40B4-BE49-F238E27FC236}">
                <a16:creationId xmlns:a16="http://schemas.microsoft.com/office/drawing/2014/main" id="{26A514A1-E977-9543-8521-751B10D99951}"/>
              </a:ext>
            </a:extLst>
          </p:cNvPr>
          <p:cNvSpPr txBox="1">
            <a:spLocks noChangeArrowheads="1"/>
          </p:cNvSpPr>
          <p:nvPr/>
        </p:nvSpPr>
        <p:spPr bwMode="auto">
          <a:xfrm>
            <a:off x="3059113" y="5949950"/>
            <a:ext cx="650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E46C0A"/>
                </a:solidFill>
                <a:effectLst/>
                <a:uLnTx/>
                <a:uFillTx/>
                <a:latin typeface="Calibri" panose="020F0502020204030204" pitchFamily="34" charset="0"/>
                <a:ea typeface="+mn-ea"/>
                <a:cs typeface="Arial" panose="020B0604020202020204" pitchFamily="34" charset="0"/>
              </a:rPr>
              <a:t>Norcia</a:t>
            </a:r>
          </a:p>
        </p:txBody>
      </p:sp>
      <p:sp>
        <p:nvSpPr>
          <p:cNvPr id="37" name="CasellaDiTesto 36">
            <a:extLst>
              <a:ext uri="{FF2B5EF4-FFF2-40B4-BE49-F238E27FC236}">
                <a16:creationId xmlns:a16="http://schemas.microsoft.com/office/drawing/2014/main" id="{F59DB51C-1051-2645-9690-F92D091382EF}"/>
              </a:ext>
            </a:extLst>
          </p:cNvPr>
          <p:cNvSpPr txBox="1">
            <a:spLocks noChangeArrowheads="1"/>
          </p:cNvSpPr>
          <p:nvPr/>
        </p:nvSpPr>
        <p:spPr bwMode="auto">
          <a:xfrm>
            <a:off x="5938838" y="5949950"/>
            <a:ext cx="720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984807"/>
                </a:solidFill>
                <a:effectLst/>
                <a:uLnTx/>
                <a:uFillTx/>
                <a:latin typeface="Calibri" panose="020F0502020204030204" pitchFamily="34" charset="0"/>
                <a:ea typeface="+mn-ea"/>
                <a:cs typeface="Arial" panose="020B0604020202020204" pitchFamily="34" charset="0"/>
              </a:rPr>
              <a:t>Amatrice</a:t>
            </a:r>
          </a:p>
        </p:txBody>
      </p:sp>
      <p:sp>
        <p:nvSpPr>
          <p:cNvPr id="15" name="CasellaDiTesto 14">
            <a:extLst>
              <a:ext uri="{FF2B5EF4-FFF2-40B4-BE49-F238E27FC236}">
                <a16:creationId xmlns:a16="http://schemas.microsoft.com/office/drawing/2014/main" id="{47B2DFAF-D958-8D4A-BCE1-7FC2453D10DC}"/>
              </a:ext>
            </a:extLst>
          </p:cNvPr>
          <p:cNvSpPr txBox="1">
            <a:spLocks noChangeArrowheads="1"/>
          </p:cNvSpPr>
          <p:nvPr/>
        </p:nvSpPr>
        <p:spPr bwMode="auto">
          <a:xfrm>
            <a:off x="4427538" y="4822825"/>
            <a:ext cx="14176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20/05/2012 2:03 </a:t>
            </a:r>
          </a:p>
        </p:txBody>
      </p:sp>
      <p:sp>
        <p:nvSpPr>
          <p:cNvPr id="39" name="CasellaDiTesto 38">
            <a:extLst>
              <a:ext uri="{FF2B5EF4-FFF2-40B4-BE49-F238E27FC236}">
                <a16:creationId xmlns:a16="http://schemas.microsoft.com/office/drawing/2014/main" id="{FE8D89F8-C786-314A-A1CF-1AE105A5046E}"/>
              </a:ext>
            </a:extLst>
          </p:cNvPr>
          <p:cNvSpPr txBox="1">
            <a:spLocks noChangeArrowheads="1"/>
          </p:cNvSpPr>
          <p:nvPr/>
        </p:nvSpPr>
        <p:spPr bwMode="auto">
          <a:xfrm>
            <a:off x="1908175" y="5949950"/>
            <a:ext cx="14176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24/08/2016 1:36 </a:t>
            </a:r>
          </a:p>
        </p:txBody>
      </p:sp>
    </p:spTree>
    <p:extLst>
      <p:ext uri="{BB962C8B-B14F-4D97-AF65-F5344CB8AC3E}">
        <p14:creationId xmlns:p14="http://schemas.microsoft.com/office/powerpoint/2010/main" val="37822380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circle(in)">
                                      <p:cBhvr>
                                        <p:cTn id="10" dur="2000"/>
                                        <p:tgtEl>
                                          <p:spTgt spid="38"/>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ircle(in)">
                                      <p:cBhvr>
                                        <p:cTn id="16" dur="2000"/>
                                        <p:tgtEl>
                                          <p:spTgt spid="2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2000"/>
                                        <p:tgtEl>
                                          <p:spTgt spid="2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3086"/>
                                        </p:tgtEl>
                                        <p:attrNameLst>
                                          <p:attrName>style.visibility</p:attrName>
                                        </p:attrNameLst>
                                      </p:cBhvr>
                                      <p:to>
                                        <p:strVal val="visible"/>
                                      </p:to>
                                    </p:set>
                                    <p:animEffect transition="in" filter="wipe(down)">
                                      <p:cBhvr>
                                        <p:cTn id="25" dur="500"/>
                                        <p:tgtEl>
                                          <p:spTgt spid="308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par>
                                <p:cTn id="29" presetID="6" presetClass="entr" presetSubtype="16" fill="hold" nodeType="withEffect">
                                  <p:stCondLst>
                                    <p:cond delay="0"/>
                                  </p:stCondLst>
                                  <p:childTnLst>
                                    <p:set>
                                      <p:cBhvr>
                                        <p:cTn id="30" dur="1" fill="hold">
                                          <p:stCondLst>
                                            <p:cond delay="0"/>
                                          </p:stCondLst>
                                        </p:cTn>
                                        <p:tgtEl>
                                          <p:spTgt spid="3084"/>
                                        </p:tgtEl>
                                        <p:attrNameLst>
                                          <p:attrName>style.visibility</p:attrName>
                                        </p:attrNameLst>
                                      </p:cBhvr>
                                      <p:to>
                                        <p:strVal val="visible"/>
                                      </p:to>
                                    </p:set>
                                    <p:animEffect transition="in" filter="circle(in)">
                                      <p:cBhvr>
                                        <p:cTn id="31" dur="2000"/>
                                        <p:tgtEl>
                                          <p:spTgt spid="308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1000"/>
                                        <p:tgtEl>
                                          <p:spTgt spid="16"/>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ircle(in)">
                                      <p:cBhvr>
                                        <p:cTn id="48" dur="2000"/>
                                        <p:tgtEl>
                                          <p:spTgt spid="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1000"/>
                                        <p:tgtEl>
                                          <p:spTgt spid="14"/>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circle(in)">
                                      <p:cBhvr>
                                        <p:cTn id="56" dur="2000"/>
                                        <p:tgtEl>
                                          <p:spTgt spid="2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1000"/>
                                        <p:tgtEl>
                                          <p:spTgt spid="2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down)">
                                      <p:cBhvr>
                                        <p:cTn id="66" dur="500"/>
                                        <p:tgtEl>
                                          <p:spTgt spid="34"/>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circle(in)">
                                      <p:cBhvr>
                                        <p:cTn id="69" dur="2000"/>
                                        <p:tgtEl>
                                          <p:spTgt spid="3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054"/>
                                        </p:tgtEl>
                                        <p:attrNameLst>
                                          <p:attrName>style.visibility</p:attrName>
                                        </p:attrNameLst>
                                      </p:cBhvr>
                                      <p:to>
                                        <p:strVal val="visible"/>
                                      </p:to>
                                    </p:set>
                                    <p:animEffect transition="in" filter="circle(in)">
                                      <p:cBhvr>
                                        <p:cTn id="74" dur="2000"/>
                                        <p:tgtEl>
                                          <p:spTgt spid="2054"/>
                                        </p:tgtEl>
                                      </p:cBhvr>
                                    </p:animEffect>
                                  </p:childTnLst>
                                </p:cTn>
                              </p:par>
                            </p:childTnLst>
                          </p:cTn>
                        </p:par>
                        <p:par>
                          <p:cTn id="75" fill="hold" nodeType="afterGroup">
                            <p:stCondLst>
                              <p:cond delay="2000"/>
                            </p:stCondLst>
                            <p:childTnLst>
                              <p:par>
                                <p:cTn id="76" presetID="6" presetClass="entr" presetSubtype="16" fill="hold" grpId="0" nodeType="afterEffect">
                                  <p:stCondLst>
                                    <p:cond delay="0"/>
                                  </p:stCondLst>
                                  <p:childTnLst>
                                    <p:set>
                                      <p:cBhvr>
                                        <p:cTn id="77" dur="1" fill="hold">
                                          <p:stCondLst>
                                            <p:cond delay="0"/>
                                          </p:stCondLst>
                                        </p:cTn>
                                        <p:tgtEl>
                                          <p:spTgt spid="2055"/>
                                        </p:tgtEl>
                                        <p:attrNameLst>
                                          <p:attrName>style.visibility</p:attrName>
                                        </p:attrNameLst>
                                      </p:cBhvr>
                                      <p:to>
                                        <p:strVal val="visible"/>
                                      </p:to>
                                    </p:set>
                                    <p:animEffect transition="in" filter="circle(in)">
                                      <p:cBhvr>
                                        <p:cTn id="78" dur="2000"/>
                                        <p:tgtEl>
                                          <p:spTgt spid="2055"/>
                                        </p:tgtEl>
                                      </p:cBhvr>
                                    </p:animEffect>
                                  </p:childTnLst>
                                </p:cTn>
                              </p:par>
                            </p:childTnLst>
                          </p:cTn>
                        </p:par>
                        <p:par>
                          <p:cTn id="79" fill="hold" nodeType="afterGroup">
                            <p:stCondLst>
                              <p:cond delay="4000"/>
                            </p:stCondLst>
                            <p:childTnLst>
                              <p:par>
                                <p:cTn id="80" presetID="6" presetClass="entr" presetSubtype="16" fill="hold" nodeType="afterEffect">
                                  <p:stCondLst>
                                    <p:cond delay="0"/>
                                  </p:stCondLst>
                                  <p:childTnLst>
                                    <p:set>
                                      <p:cBhvr>
                                        <p:cTn id="81" dur="1" fill="hold">
                                          <p:stCondLst>
                                            <p:cond delay="0"/>
                                          </p:stCondLst>
                                        </p:cTn>
                                        <p:tgtEl>
                                          <p:spTgt spid="2052"/>
                                        </p:tgtEl>
                                        <p:attrNameLst>
                                          <p:attrName>style.visibility</p:attrName>
                                        </p:attrNameLst>
                                      </p:cBhvr>
                                      <p:to>
                                        <p:strVal val="visible"/>
                                      </p:to>
                                    </p:set>
                                    <p:animEffect transition="in" filter="circle(in)">
                                      <p:cBhvr>
                                        <p:cTn id="82" dur="2000"/>
                                        <p:tgtEl>
                                          <p:spTgt spid="205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2" presetClass="entr" presetSubtype="2"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2000"/>
                                        <p:tgtEl>
                                          <p:spTgt spid="11"/>
                                        </p:tgtEl>
                                        <p:attrNameLst>
                                          <p:attrName>ppt_x</p:attrName>
                                        </p:attrNameLst>
                                      </p:cBhvr>
                                      <p:tavLst>
                                        <p:tav tm="0">
                                          <p:val>
                                            <p:strVal val="#ppt_x+#ppt_w*1.125000"/>
                                          </p:val>
                                        </p:tav>
                                        <p:tav tm="100000">
                                          <p:val>
                                            <p:strVal val="#ppt_x"/>
                                          </p:val>
                                        </p:tav>
                                      </p:tavLst>
                                    </p:anim>
                                    <p:animEffect transition="in" filter="wipe(left)">
                                      <p:cBhvr>
                                        <p:cTn id="88" dur="2000"/>
                                        <p:tgtEl>
                                          <p:spTgt spid="11"/>
                                        </p:tgtEl>
                                      </p:cBhvr>
                                    </p:animEffect>
                                  </p:childTnLst>
                                </p:cTn>
                              </p:par>
                              <p:par>
                                <p:cTn id="89" presetID="12" presetClass="entr" presetSubtype="2"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2000"/>
                                        <p:tgtEl>
                                          <p:spTgt spid="13"/>
                                        </p:tgtEl>
                                        <p:attrNameLst>
                                          <p:attrName>ppt_x</p:attrName>
                                        </p:attrNameLst>
                                      </p:cBhvr>
                                      <p:tavLst>
                                        <p:tav tm="0">
                                          <p:val>
                                            <p:strVal val="#ppt_x+#ppt_w*1.125000"/>
                                          </p:val>
                                        </p:tav>
                                        <p:tav tm="100000">
                                          <p:val>
                                            <p:strVal val="#ppt_x"/>
                                          </p:val>
                                        </p:tav>
                                      </p:tavLst>
                                    </p:anim>
                                    <p:animEffect transition="in" filter="wipe(left)">
                                      <p:cBhvr>
                                        <p:cTn id="92" dur="2000"/>
                                        <p:tgtEl>
                                          <p:spTgt spid="13"/>
                                        </p:tgtEl>
                                      </p:cBhvr>
                                    </p:animEffect>
                                  </p:childTnLst>
                                </p:cTn>
                              </p:par>
                              <p:par>
                                <p:cTn id="93" presetID="12" presetClass="entr" presetSubtype="2"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additive="base">
                                        <p:cTn id="95" dur="2000"/>
                                        <p:tgtEl>
                                          <p:spTgt spid="35"/>
                                        </p:tgtEl>
                                        <p:attrNameLst>
                                          <p:attrName>ppt_x</p:attrName>
                                        </p:attrNameLst>
                                      </p:cBhvr>
                                      <p:tavLst>
                                        <p:tav tm="0">
                                          <p:val>
                                            <p:strVal val="#ppt_x+#ppt_w*1.125000"/>
                                          </p:val>
                                        </p:tav>
                                        <p:tav tm="100000">
                                          <p:val>
                                            <p:strVal val="#ppt_x"/>
                                          </p:val>
                                        </p:tav>
                                      </p:tavLst>
                                    </p:anim>
                                    <p:animEffect transition="in" filter="wipe(left)">
                                      <p:cBhvr>
                                        <p:cTn id="96" dur="2000"/>
                                        <p:tgtEl>
                                          <p:spTgt spid="35"/>
                                        </p:tgtEl>
                                      </p:cBhvr>
                                    </p:animEffect>
                                  </p:childTnLst>
                                </p:cTn>
                              </p:par>
                              <p:par>
                                <p:cTn id="97" presetID="12" presetClass="entr" presetSubtype="2"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2000"/>
                                        <p:tgtEl>
                                          <p:spTgt spid="15"/>
                                        </p:tgtEl>
                                        <p:attrNameLst>
                                          <p:attrName>ppt_x</p:attrName>
                                        </p:attrNameLst>
                                      </p:cBhvr>
                                      <p:tavLst>
                                        <p:tav tm="0">
                                          <p:val>
                                            <p:strVal val="#ppt_x+#ppt_w*1.125000"/>
                                          </p:val>
                                        </p:tav>
                                        <p:tav tm="100000">
                                          <p:val>
                                            <p:strVal val="#ppt_x"/>
                                          </p:val>
                                        </p:tav>
                                      </p:tavLst>
                                    </p:anim>
                                    <p:animEffect transition="in" filter="wipe(left)">
                                      <p:cBhvr>
                                        <p:cTn id="100" dur="2000"/>
                                        <p:tgtEl>
                                          <p:spTgt spid="15"/>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2" presetClass="entr" presetSubtype="8"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 calcmode="lin" valueType="num">
                                      <p:cBhvr additive="base">
                                        <p:cTn id="105" dur="2000"/>
                                        <p:tgtEl>
                                          <p:spTgt spid="39"/>
                                        </p:tgtEl>
                                        <p:attrNameLst>
                                          <p:attrName>ppt_x</p:attrName>
                                        </p:attrNameLst>
                                      </p:cBhvr>
                                      <p:tavLst>
                                        <p:tav tm="0">
                                          <p:val>
                                            <p:strVal val="#ppt_x-#ppt_w*1.125000"/>
                                          </p:val>
                                        </p:tav>
                                        <p:tav tm="100000">
                                          <p:val>
                                            <p:strVal val="#ppt_x"/>
                                          </p:val>
                                        </p:tav>
                                      </p:tavLst>
                                    </p:anim>
                                    <p:animEffect transition="in" filter="wipe(right)">
                                      <p:cBhvr>
                                        <p:cTn id="106" dur="2000"/>
                                        <p:tgtEl>
                                          <p:spTgt spid="39"/>
                                        </p:tgtEl>
                                      </p:cBhvr>
                                    </p:animEffect>
                                  </p:childTnLst>
                                </p:cTn>
                              </p:par>
                              <p:par>
                                <p:cTn id="107" presetID="12" presetClass="entr" presetSubtype="8"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additive="base">
                                        <p:cTn id="109" dur="2000"/>
                                        <p:tgtEl>
                                          <p:spTgt spid="36"/>
                                        </p:tgtEl>
                                        <p:attrNameLst>
                                          <p:attrName>ppt_x</p:attrName>
                                        </p:attrNameLst>
                                      </p:cBhvr>
                                      <p:tavLst>
                                        <p:tav tm="0">
                                          <p:val>
                                            <p:strVal val="#ppt_x-#ppt_w*1.125000"/>
                                          </p:val>
                                        </p:tav>
                                        <p:tav tm="100000">
                                          <p:val>
                                            <p:strVal val="#ppt_x"/>
                                          </p:val>
                                        </p:tav>
                                      </p:tavLst>
                                    </p:anim>
                                    <p:animEffect transition="in" filter="wipe(right)">
                                      <p:cBhvr>
                                        <p:cTn id="110" dur="2000"/>
                                        <p:tgtEl>
                                          <p:spTgt spid="36"/>
                                        </p:tgtEl>
                                      </p:cBhvr>
                                    </p:animEffect>
                                  </p:childTnLst>
                                </p:cTn>
                              </p:par>
                              <p:par>
                                <p:cTn id="111" presetID="12" presetClass="entr" presetSubtype="8" fill="hold" nodeType="with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2000"/>
                                        <p:tgtEl>
                                          <p:spTgt spid="33"/>
                                        </p:tgtEl>
                                        <p:attrNameLst>
                                          <p:attrName>ppt_x</p:attrName>
                                        </p:attrNameLst>
                                      </p:cBhvr>
                                      <p:tavLst>
                                        <p:tav tm="0">
                                          <p:val>
                                            <p:strVal val="#ppt_x-#ppt_w*1.125000"/>
                                          </p:val>
                                        </p:tav>
                                        <p:tav tm="100000">
                                          <p:val>
                                            <p:strVal val="#ppt_x"/>
                                          </p:val>
                                        </p:tav>
                                      </p:tavLst>
                                    </p:anim>
                                    <p:animEffect transition="in" filter="wipe(right)">
                                      <p:cBhvr>
                                        <p:cTn id="114" dur="2000"/>
                                        <p:tgtEl>
                                          <p:spTgt spid="33"/>
                                        </p:tgtEl>
                                      </p:cBhvr>
                                    </p:animEffect>
                                  </p:childTnLst>
                                </p:cTn>
                              </p:par>
                              <p:par>
                                <p:cTn id="115" presetID="12" presetClass="entr" presetSubtype="8"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 calcmode="lin" valueType="num">
                                      <p:cBhvr additive="base">
                                        <p:cTn id="117" dur="2000"/>
                                        <p:tgtEl>
                                          <p:spTgt spid="37"/>
                                        </p:tgtEl>
                                        <p:attrNameLst>
                                          <p:attrName>ppt_x</p:attrName>
                                        </p:attrNameLst>
                                      </p:cBhvr>
                                      <p:tavLst>
                                        <p:tav tm="0">
                                          <p:val>
                                            <p:strVal val="#ppt_x-#ppt_w*1.125000"/>
                                          </p:val>
                                        </p:tav>
                                        <p:tav tm="100000">
                                          <p:val>
                                            <p:strVal val="#ppt_x"/>
                                          </p:val>
                                        </p:tav>
                                      </p:tavLst>
                                    </p:anim>
                                    <p:animEffect transition="in" filter="wipe(right)">
                                      <p:cBhvr>
                                        <p:cTn id="118"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54" grpId="0"/>
      <p:bldP spid="2055" grpId="0"/>
      <p:bldP spid="8" grpId="0" animBg="1"/>
      <p:bldP spid="18" grpId="0" animBg="1"/>
      <p:bldP spid="19" grpId="0" animBg="1"/>
      <p:bldP spid="21" grpId="0"/>
      <p:bldP spid="5" grpId="0"/>
      <p:bldP spid="26" grpId="0"/>
      <p:bldP spid="27" grpId="0"/>
      <p:bldP spid="2" grpId="0"/>
      <p:bldP spid="38" grpId="0"/>
      <p:bldP spid="32" grpId="0"/>
      <p:bldP spid="13" grpId="0"/>
      <p:bldP spid="35" grpId="0"/>
      <p:bldP spid="36" grpId="0"/>
      <p:bldP spid="37" grpId="0"/>
      <p:bldP spid="15"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115888"/>
            <a:ext cx="569595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CasellaDiTesto 3"/>
          <p:cNvSpPr txBox="1">
            <a:spLocks noChangeArrowheads="1"/>
          </p:cNvSpPr>
          <p:nvPr/>
        </p:nvSpPr>
        <p:spPr bwMode="auto">
          <a:xfrm>
            <a:off x="395288" y="5665788"/>
            <a:ext cx="6457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400">
                <a:solidFill>
                  <a:srgbClr val="0070C0"/>
                </a:solidFill>
              </a:rPr>
              <a:t>da </a:t>
            </a:r>
            <a:r>
              <a:rPr lang="it-IT" altLang="it-IT" sz="1800" b="1" i="1">
                <a:solidFill>
                  <a:srgbClr val="0070C0"/>
                </a:solidFill>
              </a:rPr>
              <a:t>Terremoto e rischio sismico</a:t>
            </a:r>
            <a:r>
              <a:rPr lang="it-IT" altLang="it-IT" sz="1800" i="1">
                <a:solidFill>
                  <a:srgbClr val="0070C0"/>
                </a:solidFill>
              </a:rPr>
              <a:t>, </a:t>
            </a:r>
            <a:r>
              <a:rPr lang="it-IT" altLang="it-IT" sz="1800">
                <a:solidFill>
                  <a:srgbClr val="0070C0"/>
                </a:solidFill>
              </a:rPr>
              <a:t>Ediesse 2014</a:t>
            </a:r>
            <a:r>
              <a:rPr lang="it-IT" altLang="it-IT" sz="1400">
                <a:solidFill>
                  <a:srgbClr val="0070C0"/>
                </a:solidFill>
              </a:rPr>
              <a:t>, pag. 33  con lievi modifiche</a:t>
            </a:r>
          </a:p>
          <a:p>
            <a:pPr algn="ctr" eaLnBrk="1" hangingPunct="1">
              <a:spcBef>
                <a:spcPct val="0"/>
              </a:spcBef>
              <a:buFont typeface="Arial" pitchFamily="34" charset="0"/>
              <a:buNone/>
            </a:pPr>
            <a:r>
              <a:rPr lang="it-IT" altLang="it-IT" sz="1400">
                <a:solidFill>
                  <a:srgbClr val="0070C0"/>
                </a:solidFill>
              </a:rPr>
              <a:t>M.G. Ciaccio – G. Cultrera, </a:t>
            </a:r>
          </a:p>
          <a:p>
            <a:pPr algn="ctr" eaLnBrk="1" hangingPunct="1">
              <a:spcBef>
                <a:spcPct val="0"/>
              </a:spcBef>
              <a:buFontTx/>
              <a:buNone/>
            </a:pPr>
            <a:r>
              <a:rPr lang="it-IT" altLang="it-IT" sz="1400"/>
              <a:t>(Le autrici sono ricercatrici dell’INGV)</a:t>
            </a:r>
          </a:p>
        </p:txBody>
      </p:sp>
      <p:sp>
        <p:nvSpPr>
          <p:cNvPr id="4" name="Rettangolo 3"/>
          <p:cNvSpPr/>
          <p:nvPr/>
        </p:nvSpPr>
        <p:spPr>
          <a:xfrm>
            <a:off x="2284413" y="1165225"/>
            <a:ext cx="360362"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9701" name="CasellaDiTesto 5"/>
          <p:cNvSpPr txBox="1">
            <a:spLocks noChangeArrowheads="1"/>
          </p:cNvSpPr>
          <p:nvPr/>
        </p:nvSpPr>
        <p:spPr bwMode="auto">
          <a:xfrm>
            <a:off x="2268538" y="1060450"/>
            <a:ext cx="503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600">
                <a:latin typeface="Times New Roman" pitchFamily="18" charset="0"/>
                <a:cs typeface="Times New Roman" pitchFamily="18" charset="0"/>
              </a:rPr>
              <a:t>6.1</a:t>
            </a:r>
          </a:p>
        </p:txBody>
      </p:sp>
      <p:sp>
        <p:nvSpPr>
          <p:cNvPr id="2" name="CasellaDiTesto 1"/>
          <p:cNvSpPr txBox="1">
            <a:spLocks noChangeArrowheads="1"/>
          </p:cNvSpPr>
          <p:nvPr/>
        </p:nvSpPr>
        <p:spPr bwMode="auto">
          <a:xfrm>
            <a:off x="576263" y="895350"/>
            <a:ext cx="25082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it-IT" altLang="it-IT" sz="1000">
              <a:solidFill>
                <a:srgbClr val="FF0000"/>
              </a:solidFill>
              <a:latin typeface="Times New Roman" pitchFamily="18" charset="0"/>
              <a:cs typeface="Times New Roman" pitchFamily="18" charset="0"/>
            </a:endParaRPr>
          </a:p>
          <a:p>
            <a:pPr eaLnBrk="1" hangingPunct="1">
              <a:spcBef>
                <a:spcPct val="0"/>
              </a:spcBef>
              <a:buFontTx/>
              <a:buNone/>
            </a:pPr>
            <a:r>
              <a:rPr lang="it-IT" altLang="it-IT" sz="1800">
                <a:solidFill>
                  <a:srgbClr val="FF0000"/>
                </a:solidFill>
                <a:latin typeface="Times New Roman" pitchFamily="18" charset="0"/>
                <a:cs typeface="Times New Roman" pitchFamily="18" charset="0"/>
              </a:rPr>
              <a:t>1</a:t>
            </a:r>
          </a:p>
          <a:p>
            <a:pPr eaLnBrk="1" hangingPunct="1">
              <a:spcBef>
                <a:spcPct val="0"/>
              </a:spcBef>
              <a:buFontTx/>
              <a:buNone/>
            </a:pPr>
            <a:endParaRPr lang="it-IT" altLang="it-IT" sz="1200">
              <a:solidFill>
                <a:srgbClr val="FF0000"/>
              </a:solidFill>
              <a:latin typeface="Times New Roman" pitchFamily="18" charset="0"/>
              <a:cs typeface="Times New Roman" pitchFamily="18" charset="0"/>
            </a:endParaRPr>
          </a:p>
          <a:p>
            <a:pPr eaLnBrk="1" hangingPunct="1">
              <a:spcBef>
                <a:spcPct val="0"/>
              </a:spcBef>
              <a:buFontTx/>
              <a:buNone/>
            </a:pPr>
            <a:r>
              <a:rPr lang="it-IT" altLang="it-IT" sz="1800">
                <a:solidFill>
                  <a:srgbClr val="FF0000"/>
                </a:solidFill>
                <a:latin typeface="Times New Roman" pitchFamily="18" charset="0"/>
                <a:cs typeface="Times New Roman" pitchFamily="18" charset="0"/>
              </a:rPr>
              <a:t>2</a:t>
            </a:r>
          </a:p>
          <a:p>
            <a:pPr eaLnBrk="1" hangingPunct="1">
              <a:spcBef>
                <a:spcPct val="0"/>
              </a:spcBef>
              <a:buFontTx/>
              <a:buNone/>
            </a:pPr>
            <a:endParaRPr lang="it-IT" altLang="it-IT" sz="1400">
              <a:solidFill>
                <a:srgbClr val="FF0000"/>
              </a:solidFill>
              <a:latin typeface="Times New Roman" pitchFamily="18" charset="0"/>
              <a:cs typeface="Times New Roman" pitchFamily="18" charset="0"/>
            </a:endParaRPr>
          </a:p>
          <a:p>
            <a:pPr eaLnBrk="1" hangingPunct="1">
              <a:spcBef>
                <a:spcPct val="0"/>
              </a:spcBef>
              <a:buFontTx/>
              <a:buNone/>
            </a:pPr>
            <a:r>
              <a:rPr lang="it-IT" altLang="it-IT" sz="1800">
                <a:solidFill>
                  <a:srgbClr val="FF0000"/>
                </a:solidFill>
                <a:latin typeface="Times New Roman" pitchFamily="18" charset="0"/>
                <a:cs typeface="Times New Roman" pitchFamily="18" charset="0"/>
              </a:rPr>
              <a:t>3</a:t>
            </a:r>
          </a:p>
          <a:p>
            <a:pPr eaLnBrk="1" hangingPunct="1">
              <a:spcBef>
                <a:spcPct val="0"/>
              </a:spcBef>
              <a:buFontTx/>
              <a:buNone/>
            </a:pPr>
            <a:endParaRPr lang="it-IT" altLang="it-IT" sz="1400">
              <a:solidFill>
                <a:srgbClr val="FF0000"/>
              </a:solidFill>
              <a:latin typeface="Times New Roman" pitchFamily="18" charset="0"/>
              <a:cs typeface="Times New Roman" pitchFamily="18" charset="0"/>
            </a:endParaRPr>
          </a:p>
          <a:p>
            <a:pPr eaLnBrk="1" hangingPunct="1">
              <a:spcBef>
                <a:spcPct val="0"/>
              </a:spcBef>
              <a:buFontTx/>
              <a:buNone/>
            </a:pPr>
            <a:r>
              <a:rPr lang="it-IT" altLang="it-IT" sz="1800">
                <a:solidFill>
                  <a:srgbClr val="FF0000"/>
                </a:solidFill>
                <a:latin typeface="Times New Roman" pitchFamily="18" charset="0"/>
                <a:cs typeface="Times New Roman" pitchFamily="18" charset="0"/>
              </a:rPr>
              <a:t>4</a:t>
            </a:r>
          </a:p>
        </p:txBody>
      </p:sp>
      <p:sp>
        <p:nvSpPr>
          <p:cNvPr id="6" name="CasellaDiTesto 5"/>
          <p:cNvSpPr txBox="1">
            <a:spLocks noChangeArrowheads="1"/>
          </p:cNvSpPr>
          <p:nvPr/>
        </p:nvSpPr>
        <p:spPr bwMode="auto">
          <a:xfrm>
            <a:off x="6615113" y="260350"/>
            <a:ext cx="8651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a:latin typeface="Times New Roman" pitchFamily="18" charset="0"/>
                <a:cs typeface="Times New Roman" pitchFamily="18" charset="0"/>
              </a:rPr>
              <a:t>E</a:t>
            </a:r>
            <a:r>
              <a:rPr lang="it-IT" altLang="it-IT" sz="1800" baseline="-25000">
                <a:solidFill>
                  <a:srgbClr val="FF0000"/>
                </a:solidFill>
                <a:latin typeface="Times New Roman" pitchFamily="18" charset="0"/>
                <a:cs typeface="Times New Roman" pitchFamily="18" charset="0"/>
              </a:rPr>
              <a:t>i</a:t>
            </a:r>
            <a:r>
              <a:rPr lang="it-IT" altLang="it-IT" sz="1800">
                <a:latin typeface="Times New Roman" pitchFamily="18" charset="0"/>
                <a:cs typeface="Times New Roman" pitchFamily="18" charset="0"/>
              </a:rPr>
              <a:t> / E</a:t>
            </a:r>
            <a:r>
              <a:rPr lang="it-IT" altLang="it-IT" sz="1800" baseline="-25000">
                <a:solidFill>
                  <a:srgbClr val="FF0000"/>
                </a:solidFill>
                <a:latin typeface="Times New Roman" pitchFamily="18" charset="0"/>
                <a:cs typeface="Times New Roman" pitchFamily="18" charset="0"/>
              </a:rPr>
              <a:t>1 (i=1,2,3,4)</a:t>
            </a:r>
          </a:p>
        </p:txBody>
      </p:sp>
      <p:sp>
        <p:nvSpPr>
          <p:cNvPr id="7" name="CasellaDiTesto 6"/>
          <p:cNvSpPr txBox="1">
            <a:spLocks noChangeArrowheads="1"/>
          </p:cNvSpPr>
          <p:nvPr/>
        </p:nvSpPr>
        <p:spPr bwMode="auto">
          <a:xfrm>
            <a:off x="6659563" y="1060450"/>
            <a:ext cx="792162"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600">
                <a:latin typeface="Times New Roman" pitchFamily="18" charset="0"/>
                <a:cs typeface="Times New Roman" pitchFamily="18" charset="0"/>
              </a:rPr>
              <a:t>1</a:t>
            </a:r>
          </a:p>
          <a:p>
            <a:pPr algn="ctr" eaLnBrk="1" hangingPunct="1">
              <a:spcBef>
                <a:spcPct val="0"/>
              </a:spcBef>
              <a:buFontTx/>
              <a:buNone/>
            </a:pPr>
            <a:endParaRPr lang="it-IT" altLang="it-IT" sz="1400">
              <a:latin typeface="Times New Roman" pitchFamily="18" charset="0"/>
              <a:cs typeface="Times New Roman" pitchFamily="18" charset="0"/>
            </a:endParaRPr>
          </a:p>
          <a:p>
            <a:pPr algn="ctr" eaLnBrk="1" hangingPunct="1">
              <a:spcBef>
                <a:spcPct val="0"/>
              </a:spcBef>
              <a:buFontTx/>
              <a:buNone/>
            </a:pPr>
            <a:r>
              <a:rPr lang="it-IT" altLang="it-IT" sz="1600">
                <a:latin typeface="Times New Roman" pitchFamily="18" charset="0"/>
                <a:cs typeface="Times New Roman" pitchFamily="18" charset="0"/>
              </a:rPr>
              <a:t>22</a:t>
            </a:r>
          </a:p>
          <a:p>
            <a:pPr algn="ctr" eaLnBrk="1" hangingPunct="1">
              <a:spcBef>
                <a:spcPct val="0"/>
              </a:spcBef>
              <a:buFontTx/>
              <a:buNone/>
            </a:pPr>
            <a:endParaRPr lang="it-IT" altLang="it-IT" sz="1400">
              <a:latin typeface="Times New Roman" pitchFamily="18" charset="0"/>
              <a:cs typeface="Times New Roman" pitchFamily="18" charset="0"/>
            </a:endParaRPr>
          </a:p>
          <a:p>
            <a:pPr algn="ctr" eaLnBrk="1" hangingPunct="1">
              <a:spcBef>
                <a:spcPct val="0"/>
              </a:spcBef>
              <a:buFontTx/>
              <a:buNone/>
            </a:pPr>
            <a:r>
              <a:rPr lang="it-IT" altLang="it-IT" sz="1600">
                <a:latin typeface="Times New Roman" pitchFamily="18" charset="0"/>
                <a:cs typeface="Times New Roman" pitchFamily="18" charset="0"/>
              </a:rPr>
              <a:t>708</a:t>
            </a:r>
          </a:p>
          <a:p>
            <a:pPr algn="ctr" eaLnBrk="1" hangingPunct="1">
              <a:spcBef>
                <a:spcPct val="0"/>
              </a:spcBef>
              <a:buFontTx/>
              <a:buNone/>
            </a:pPr>
            <a:endParaRPr lang="it-IT" altLang="it-IT" sz="1400">
              <a:latin typeface="Times New Roman" pitchFamily="18" charset="0"/>
              <a:cs typeface="Times New Roman" pitchFamily="18" charset="0"/>
            </a:endParaRPr>
          </a:p>
          <a:p>
            <a:pPr algn="ctr" eaLnBrk="1" hangingPunct="1">
              <a:spcBef>
                <a:spcPct val="0"/>
              </a:spcBef>
              <a:buFontTx/>
              <a:buNone/>
            </a:pPr>
            <a:r>
              <a:rPr lang="it-IT" altLang="it-IT" sz="1600">
                <a:latin typeface="Times New Roman" pitchFamily="18" charset="0"/>
                <a:cs typeface="Times New Roman" pitchFamily="18" charset="0"/>
              </a:rPr>
              <a:t>22*10</a:t>
            </a:r>
            <a:r>
              <a:rPr lang="it-IT" altLang="it-IT" sz="1600" baseline="30000">
                <a:latin typeface="Times New Roman" pitchFamily="18" charset="0"/>
                <a:cs typeface="Times New Roman" pitchFamily="18" charset="0"/>
              </a:rPr>
              <a:t>3</a:t>
            </a:r>
          </a:p>
          <a:p>
            <a:pPr algn="ctr" eaLnBrk="1" hangingPunct="1">
              <a:spcBef>
                <a:spcPct val="0"/>
              </a:spcBef>
              <a:buFontTx/>
              <a:buNone/>
            </a:pPr>
            <a:endParaRPr lang="it-IT" altLang="it-IT" sz="1600">
              <a:latin typeface="Times New Roman" pitchFamily="18" charset="0"/>
              <a:cs typeface="Times New Roman" pitchFamily="18" charset="0"/>
            </a:endParaRPr>
          </a:p>
        </p:txBody>
      </p:sp>
      <p:sp>
        <p:nvSpPr>
          <p:cNvPr id="8" name="CasellaDiTesto 7"/>
          <p:cNvSpPr txBox="1">
            <a:spLocks noChangeArrowheads="1"/>
          </p:cNvSpPr>
          <p:nvPr/>
        </p:nvSpPr>
        <p:spPr bwMode="auto">
          <a:xfrm rot="-5400000">
            <a:off x="5728494" y="4433094"/>
            <a:ext cx="2665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800">
                <a:latin typeface="Times New Roman" pitchFamily="18" charset="0"/>
                <a:cs typeface="Times New Roman" pitchFamily="18" charset="0"/>
              </a:rPr>
              <a:t>Rapporti tra energie (E</a:t>
            </a:r>
            <a:r>
              <a:rPr lang="it-IT" altLang="it-IT" sz="1800" baseline="-25000">
                <a:solidFill>
                  <a:srgbClr val="FF0000"/>
                </a:solidFill>
                <a:latin typeface="Times New Roman" pitchFamily="18" charset="0"/>
                <a:cs typeface="Times New Roman" pitchFamily="18" charset="0"/>
              </a:rPr>
              <a:t>i</a:t>
            </a:r>
            <a:r>
              <a:rPr lang="it-IT" altLang="it-IT" sz="1800">
                <a:latin typeface="Times New Roman" pitchFamily="18" charset="0"/>
                <a:cs typeface="Times New Roman" pitchFamily="18" charset="0"/>
              </a:rPr>
              <a:t>) </a:t>
            </a:r>
          </a:p>
        </p:txBody>
      </p:sp>
      <p:sp>
        <p:nvSpPr>
          <p:cNvPr id="11" name="CasellaDiTesto 10"/>
          <p:cNvSpPr txBox="1">
            <a:spLocks noChangeArrowheads="1"/>
          </p:cNvSpPr>
          <p:nvPr/>
        </p:nvSpPr>
        <p:spPr bwMode="auto">
          <a:xfrm>
            <a:off x="7596188" y="260350"/>
            <a:ext cx="863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a:latin typeface="Times New Roman" pitchFamily="18" charset="0"/>
                <a:cs typeface="Times New Roman" pitchFamily="18" charset="0"/>
              </a:rPr>
              <a:t>De</a:t>
            </a:r>
            <a:r>
              <a:rPr lang="it-IT" altLang="it-IT" sz="1800" baseline="-25000">
                <a:solidFill>
                  <a:srgbClr val="FF0000"/>
                </a:solidFill>
                <a:latin typeface="Times New Roman" pitchFamily="18" charset="0"/>
                <a:cs typeface="Times New Roman" pitchFamily="18" charset="0"/>
              </a:rPr>
              <a:t>i (i=1,2,3,4) </a:t>
            </a:r>
            <a:r>
              <a:rPr lang="it-IT" altLang="it-IT" sz="2400" baseline="-25000">
                <a:latin typeface="Times New Roman" pitchFamily="18" charset="0"/>
                <a:cs typeface="Times New Roman" pitchFamily="18" charset="0"/>
              </a:rPr>
              <a:t>(km)</a:t>
            </a:r>
          </a:p>
        </p:txBody>
      </p:sp>
      <p:sp>
        <p:nvSpPr>
          <p:cNvPr id="12" name="CasellaDiTesto 11"/>
          <p:cNvSpPr txBox="1">
            <a:spLocks noChangeArrowheads="1"/>
          </p:cNvSpPr>
          <p:nvPr/>
        </p:nvSpPr>
        <p:spPr bwMode="auto">
          <a:xfrm>
            <a:off x="7640638" y="1060450"/>
            <a:ext cx="792162"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600">
                <a:latin typeface="Times New Roman" pitchFamily="18" charset="0"/>
                <a:cs typeface="Times New Roman" pitchFamily="18" charset="0"/>
              </a:rPr>
              <a:t>9,5</a:t>
            </a:r>
          </a:p>
          <a:p>
            <a:pPr algn="ctr" eaLnBrk="1" hangingPunct="1">
              <a:spcBef>
                <a:spcPct val="0"/>
              </a:spcBef>
              <a:buFontTx/>
              <a:buNone/>
            </a:pPr>
            <a:endParaRPr lang="it-IT" altLang="it-IT" sz="1400">
              <a:latin typeface="Times New Roman" pitchFamily="18" charset="0"/>
              <a:cs typeface="Times New Roman" pitchFamily="18" charset="0"/>
            </a:endParaRPr>
          </a:p>
          <a:p>
            <a:pPr algn="ctr" eaLnBrk="1" hangingPunct="1">
              <a:spcBef>
                <a:spcPct val="0"/>
              </a:spcBef>
              <a:buFontTx/>
              <a:buNone/>
            </a:pPr>
            <a:r>
              <a:rPr lang="it-IT" altLang="it-IT" sz="1600">
                <a:latin typeface="Times New Roman" pitchFamily="18" charset="0"/>
                <a:cs typeface="Times New Roman" pitchFamily="18" charset="0"/>
              </a:rPr>
              <a:t>13</a:t>
            </a:r>
          </a:p>
          <a:p>
            <a:pPr algn="ctr" eaLnBrk="1" hangingPunct="1">
              <a:spcBef>
                <a:spcPct val="0"/>
              </a:spcBef>
              <a:buFontTx/>
              <a:buNone/>
            </a:pPr>
            <a:endParaRPr lang="it-IT" altLang="it-IT" sz="1400">
              <a:latin typeface="Times New Roman" pitchFamily="18" charset="0"/>
              <a:cs typeface="Times New Roman" pitchFamily="18" charset="0"/>
            </a:endParaRPr>
          </a:p>
          <a:p>
            <a:pPr algn="ctr" eaLnBrk="1" hangingPunct="1">
              <a:spcBef>
                <a:spcPct val="0"/>
              </a:spcBef>
              <a:buFontTx/>
              <a:buNone/>
            </a:pPr>
            <a:r>
              <a:rPr lang="it-IT" altLang="it-IT" sz="1600">
                <a:latin typeface="Times New Roman" pitchFamily="18" charset="0"/>
                <a:cs typeface="Times New Roman" pitchFamily="18" charset="0"/>
              </a:rPr>
              <a:t>19</a:t>
            </a:r>
          </a:p>
          <a:p>
            <a:pPr algn="ctr" eaLnBrk="1" hangingPunct="1">
              <a:spcBef>
                <a:spcPct val="0"/>
              </a:spcBef>
              <a:buFontTx/>
              <a:buNone/>
            </a:pPr>
            <a:endParaRPr lang="it-IT" altLang="it-IT" sz="1400">
              <a:latin typeface="Times New Roman" pitchFamily="18" charset="0"/>
              <a:cs typeface="Times New Roman" pitchFamily="18" charset="0"/>
            </a:endParaRPr>
          </a:p>
          <a:p>
            <a:pPr algn="ctr" eaLnBrk="1" hangingPunct="1">
              <a:spcBef>
                <a:spcPct val="0"/>
              </a:spcBef>
              <a:buFontTx/>
              <a:buNone/>
            </a:pPr>
            <a:r>
              <a:rPr lang="it-IT" altLang="it-IT" sz="1600">
                <a:latin typeface="Times New Roman" pitchFamily="18" charset="0"/>
                <a:cs typeface="Times New Roman" pitchFamily="18" charset="0"/>
              </a:rPr>
              <a:t>32</a:t>
            </a:r>
            <a:endParaRPr lang="it-IT" altLang="it-IT" sz="1600" baseline="30000">
              <a:latin typeface="Times New Roman" pitchFamily="18" charset="0"/>
              <a:cs typeface="Times New Roman" pitchFamily="18" charset="0"/>
            </a:endParaRPr>
          </a:p>
          <a:p>
            <a:pPr algn="ctr" eaLnBrk="1" hangingPunct="1">
              <a:spcBef>
                <a:spcPct val="0"/>
              </a:spcBef>
              <a:buFontTx/>
              <a:buNone/>
            </a:pPr>
            <a:endParaRPr lang="it-IT" altLang="it-IT" sz="1600">
              <a:latin typeface="Times New Roman" pitchFamily="18" charset="0"/>
              <a:cs typeface="Times New Roman" pitchFamily="18" charset="0"/>
            </a:endParaRPr>
          </a:p>
        </p:txBody>
      </p:sp>
      <p:sp>
        <p:nvSpPr>
          <p:cNvPr id="13" name="CasellaDiTesto 12"/>
          <p:cNvSpPr txBox="1">
            <a:spLocks noChangeArrowheads="1"/>
          </p:cNvSpPr>
          <p:nvPr/>
        </p:nvSpPr>
        <p:spPr bwMode="auto">
          <a:xfrm rot="-5400000">
            <a:off x="6600826" y="4540250"/>
            <a:ext cx="2881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800">
                <a:latin typeface="Times New Roman" pitchFamily="18" charset="0"/>
                <a:cs typeface="Times New Roman" pitchFamily="18" charset="0"/>
              </a:rPr>
              <a:t>Profondità ipocentrale (De</a:t>
            </a:r>
            <a:r>
              <a:rPr lang="it-IT" altLang="it-IT" sz="1800" baseline="-25000">
                <a:solidFill>
                  <a:srgbClr val="FF0000"/>
                </a:solidFill>
                <a:latin typeface="Times New Roman" pitchFamily="18" charset="0"/>
                <a:cs typeface="Times New Roman" pitchFamily="18" charset="0"/>
              </a:rPr>
              <a:t>i</a:t>
            </a:r>
            <a:r>
              <a:rPr lang="it-IT" altLang="it-IT" sz="1800">
                <a:latin typeface="Times New Roman" pitchFamily="18" charset="0"/>
                <a:cs typeface="Times New Roman" pitchFamily="18" charset="0"/>
              </a:rPr>
              <a:t>) </a:t>
            </a:r>
          </a:p>
        </p:txBody>
      </p:sp>
    </p:spTree>
    <p:extLst>
      <p:ext uri="{BB962C8B-B14F-4D97-AF65-F5344CB8AC3E}">
        <p14:creationId xmlns:p14="http://schemas.microsoft.com/office/powerpoint/2010/main" val="13831227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20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20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20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20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a:extLst>
              <a:ext uri="{FF2B5EF4-FFF2-40B4-BE49-F238E27FC236}">
                <a16:creationId xmlns:a16="http://schemas.microsoft.com/office/drawing/2014/main" id="{6F7A3A3A-EA0A-794B-BA9F-5F62C580A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692150"/>
            <a:ext cx="4476751"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14" name="Picture 3">
            <a:extLst>
              <a:ext uri="{FF2B5EF4-FFF2-40B4-BE49-F238E27FC236}">
                <a16:creationId xmlns:a16="http://schemas.microsoft.com/office/drawing/2014/main" id="{35A4C407-0E18-3244-B3F9-E3F0E875C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5414963"/>
            <a:ext cx="29622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E0C79AA7-A239-4C49-96A8-CC3DE46524DE}"/>
              </a:ext>
            </a:extLst>
          </p:cNvPr>
          <p:cNvSpPr/>
          <p:nvPr/>
        </p:nvSpPr>
        <p:spPr>
          <a:xfrm>
            <a:off x="2627313" y="1196975"/>
            <a:ext cx="649287"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ttangolo 6">
            <a:extLst>
              <a:ext uri="{FF2B5EF4-FFF2-40B4-BE49-F238E27FC236}">
                <a16:creationId xmlns:a16="http://schemas.microsoft.com/office/drawing/2014/main" id="{47460CFE-F228-5647-A231-5E9056950FA6}"/>
              </a:ext>
            </a:extLst>
          </p:cNvPr>
          <p:cNvSpPr/>
          <p:nvPr/>
        </p:nvSpPr>
        <p:spPr>
          <a:xfrm>
            <a:off x="-107950" y="3573463"/>
            <a:ext cx="64770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ttangolo 7">
            <a:extLst>
              <a:ext uri="{FF2B5EF4-FFF2-40B4-BE49-F238E27FC236}">
                <a16:creationId xmlns:a16="http://schemas.microsoft.com/office/drawing/2014/main" id="{3AC4F225-E795-7A4B-B757-DB2BCE968D86}"/>
              </a:ext>
            </a:extLst>
          </p:cNvPr>
          <p:cNvSpPr/>
          <p:nvPr/>
        </p:nvSpPr>
        <p:spPr>
          <a:xfrm>
            <a:off x="-36513" y="4999038"/>
            <a:ext cx="1547813" cy="369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ttangolo 8">
            <a:extLst>
              <a:ext uri="{FF2B5EF4-FFF2-40B4-BE49-F238E27FC236}">
                <a16:creationId xmlns:a16="http://schemas.microsoft.com/office/drawing/2014/main" id="{9ADB0B83-D305-A245-9CE9-77B09F1286D6}"/>
              </a:ext>
            </a:extLst>
          </p:cNvPr>
          <p:cNvSpPr/>
          <p:nvPr/>
        </p:nvSpPr>
        <p:spPr>
          <a:xfrm>
            <a:off x="3595688" y="2781300"/>
            <a:ext cx="844550" cy="503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E3657939-856D-154A-90E8-A468379458B5}"/>
              </a:ext>
            </a:extLst>
          </p:cNvPr>
          <p:cNvSpPr/>
          <p:nvPr/>
        </p:nvSpPr>
        <p:spPr>
          <a:xfrm>
            <a:off x="3281363" y="1019175"/>
            <a:ext cx="1158875" cy="503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ttangolo 10">
            <a:extLst>
              <a:ext uri="{FF2B5EF4-FFF2-40B4-BE49-F238E27FC236}">
                <a16:creationId xmlns:a16="http://schemas.microsoft.com/office/drawing/2014/main" id="{1A1A1A9D-EDA7-E343-A0B2-EEDD32CBBBB9}"/>
              </a:ext>
            </a:extLst>
          </p:cNvPr>
          <p:cNvSpPr/>
          <p:nvPr/>
        </p:nvSpPr>
        <p:spPr>
          <a:xfrm>
            <a:off x="3276600" y="2349500"/>
            <a:ext cx="1157288" cy="503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2" descr="C:\Users\Teresa\Pictures\sismicitc3a0storica_800_2004.jpg">
            <a:extLst>
              <a:ext uri="{FF2B5EF4-FFF2-40B4-BE49-F238E27FC236}">
                <a16:creationId xmlns:a16="http://schemas.microsoft.com/office/drawing/2014/main" id="{7EF6F8D2-E79B-354F-BFCF-BF747BA33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063" y="588963"/>
            <a:ext cx="45799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22" name="Picture 4">
            <a:extLst>
              <a:ext uri="{FF2B5EF4-FFF2-40B4-BE49-F238E27FC236}">
                <a16:creationId xmlns:a16="http://schemas.microsoft.com/office/drawing/2014/main" id="{524F2BBB-E4E8-3747-A085-F708FD08E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 y="31750"/>
            <a:ext cx="6096000" cy="6000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 name="CasellaDiTesto 1">
            <a:extLst>
              <a:ext uri="{FF2B5EF4-FFF2-40B4-BE49-F238E27FC236}">
                <a16:creationId xmlns:a16="http://schemas.microsoft.com/office/drawing/2014/main" id="{D3A60570-FCE4-284B-9B6B-15D6E3FDB17B}"/>
              </a:ext>
            </a:extLst>
          </p:cNvPr>
          <p:cNvSpPr txBox="1">
            <a:spLocks noChangeArrowheads="1"/>
          </p:cNvSpPr>
          <p:nvPr/>
        </p:nvSpPr>
        <p:spPr bwMode="auto">
          <a:xfrm>
            <a:off x="7575550" y="2087563"/>
            <a:ext cx="504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1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37</a:t>
            </a: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p>
        </p:txBody>
      </p:sp>
      <p:sp>
        <p:nvSpPr>
          <p:cNvPr id="15" name="CasellaDiTesto 14">
            <a:extLst>
              <a:ext uri="{FF2B5EF4-FFF2-40B4-BE49-F238E27FC236}">
                <a16:creationId xmlns:a16="http://schemas.microsoft.com/office/drawing/2014/main" id="{7D043B88-275F-DC4F-AF41-F51A2B3D5130}"/>
              </a:ext>
            </a:extLst>
          </p:cNvPr>
          <p:cNvSpPr txBox="1">
            <a:spLocks noChangeArrowheads="1"/>
          </p:cNvSpPr>
          <p:nvPr/>
        </p:nvSpPr>
        <p:spPr bwMode="auto">
          <a:xfrm>
            <a:off x="7573963" y="1825625"/>
            <a:ext cx="5762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100" b="1" i="0" u="none" strike="noStrike" kern="1200" cap="none" spc="0" normalizeH="0" baseline="0" noProof="0">
                <a:ln>
                  <a:noFill/>
                </a:ln>
                <a:solidFill>
                  <a:srgbClr val="D99694"/>
                </a:solidFill>
                <a:effectLst/>
                <a:uLnTx/>
                <a:uFillTx/>
                <a:latin typeface="Calibri" panose="020F0502020204030204" pitchFamily="34" charset="0"/>
                <a:ea typeface="+mn-ea"/>
                <a:cs typeface="Arial" panose="020B0604020202020204" pitchFamily="34" charset="0"/>
              </a:rPr>
              <a:t>49</a:t>
            </a: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p>
        </p:txBody>
      </p:sp>
      <p:sp>
        <p:nvSpPr>
          <p:cNvPr id="16" name="CasellaDiTesto 5">
            <a:extLst>
              <a:ext uri="{FF2B5EF4-FFF2-40B4-BE49-F238E27FC236}">
                <a16:creationId xmlns:a16="http://schemas.microsoft.com/office/drawing/2014/main" id="{DBB3B548-6AF1-074D-BA80-6F9CF7897971}"/>
              </a:ext>
            </a:extLst>
          </p:cNvPr>
          <p:cNvSpPr txBox="1">
            <a:spLocks noChangeArrowheads="1"/>
          </p:cNvSpPr>
          <p:nvPr/>
        </p:nvSpPr>
        <p:spPr bwMode="auto">
          <a:xfrm>
            <a:off x="7521575" y="1536700"/>
            <a:ext cx="6492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r>
              <a:rPr kumimoji="0" lang="it-IT" altLang="it-IT" sz="1100" b="1" i="0" u="none" strike="noStrike" kern="1200" cap="none" spc="0" normalizeH="0" baseline="0" noProof="0">
                <a:ln>
                  <a:noFill/>
                </a:ln>
                <a:solidFill>
                  <a:srgbClr val="00B050"/>
                </a:solidFill>
                <a:effectLst/>
                <a:uLnTx/>
                <a:uFillTx/>
                <a:latin typeface="Calibri" panose="020F0502020204030204" pitchFamily="34" charset="0"/>
                <a:ea typeface="+mn-ea"/>
                <a:cs typeface="Arial" panose="020B0604020202020204" pitchFamily="34" charset="0"/>
              </a:rPr>
              <a:t>141</a:t>
            </a: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p>
        </p:txBody>
      </p:sp>
      <p:sp>
        <p:nvSpPr>
          <p:cNvPr id="17" name="CasellaDiTesto 6">
            <a:extLst>
              <a:ext uri="{FF2B5EF4-FFF2-40B4-BE49-F238E27FC236}">
                <a16:creationId xmlns:a16="http://schemas.microsoft.com/office/drawing/2014/main" id="{A81A95AE-1EDD-994F-AAE2-20EABC22CACB}"/>
              </a:ext>
            </a:extLst>
          </p:cNvPr>
          <p:cNvSpPr txBox="1">
            <a:spLocks noChangeArrowheads="1"/>
          </p:cNvSpPr>
          <p:nvPr/>
        </p:nvSpPr>
        <p:spPr bwMode="auto">
          <a:xfrm>
            <a:off x="6469063" y="5732463"/>
            <a:ext cx="27162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 media - ogni cento anni - si verificano in Italia dai 7 ai 10 </a:t>
            </a:r>
            <a:r>
              <a:rPr kumimoji="0" lang="it-IT"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[20</a:t>
            </a:r>
            <a:r>
              <a:rPr kumimoji="0" lang="it-IT"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sym typeface="Symbol" pitchFamily="2" charset="2"/>
              </a:rPr>
              <a:t></a:t>
            </a:r>
            <a:r>
              <a:rPr kumimoji="0" lang="it-IT"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30] </a:t>
            </a: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terremoti di magnitudo superiore a 6.0 </a:t>
            </a:r>
            <a:r>
              <a:rPr kumimoji="0" lang="it-IT"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[5.5]</a:t>
            </a:r>
            <a:r>
              <a:rPr kumimoji="0" lang="it-IT" alt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
            </a:r>
          </a:p>
        </p:txBody>
      </p:sp>
      <p:sp>
        <p:nvSpPr>
          <p:cNvPr id="4" name="Fumetto 2 3">
            <a:extLst>
              <a:ext uri="{FF2B5EF4-FFF2-40B4-BE49-F238E27FC236}">
                <a16:creationId xmlns:a16="http://schemas.microsoft.com/office/drawing/2014/main" id="{B77E2390-3688-9747-AC1B-1EE334D89874}"/>
              </a:ext>
            </a:extLst>
          </p:cNvPr>
          <p:cNvSpPr/>
          <p:nvPr/>
        </p:nvSpPr>
        <p:spPr>
          <a:xfrm>
            <a:off x="6296025" y="115888"/>
            <a:ext cx="2771775" cy="373062"/>
          </a:xfrm>
          <a:prstGeom prst="wedgeRoundRectCallout">
            <a:avLst>
              <a:gd name="adj1" fmla="val -59245"/>
              <a:gd name="adj2" fmla="val 5431"/>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47504" name="CasellaDiTesto 17">
            <a:extLst>
              <a:ext uri="{FF2B5EF4-FFF2-40B4-BE49-F238E27FC236}">
                <a16:creationId xmlns:a16="http://schemas.microsoft.com/office/drawing/2014/main" id="{E0383622-0F81-474A-B21B-49F1439F7E98}"/>
              </a:ext>
            </a:extLst>
          </p:cNvPr>
          <p:cNvSpPr txBox="1">
            <a:spLocks noChangeArrowheads="1"/>
          </p:cNvSpPr>
          <p:nvPr/>
        </p:nvSpPr>
        <p:spPr bwMode="auto">
          <a:xfrm>
            <a:off x="6151563" y="115888"/>
            <a:ext cx="3033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Gli ultimi </a:t>
            </a:r>
            <a:r>
              <a:rPr kumimoji="0" lang="it-IT" altLang="it-IT" sz="1800" b="1" i="0" u="none" strike="noStrike" kern="1200" cap="none" spc="0" normalizeH="0" baseline="0" noProof="0" dirty="0">
                <a:ln>
                  <a:noFill/>
                </a:ln>
                <a:solidFill>
                  <a:srgbClr val="F79646">
                    <a:lumMod val="20000"/>
                    <a:lumOff val="80000"/>
                  </a:srgbClr>
                </a:solidFill>
                <a:effectLst/>
                <a:uLnTx/>
                <a:uFillTx/>
                <a:latin typeface="Calibri" panose="020F0502020204030204" pitchFamily="34" charset="0"/>
                <a:ea typeface="+mn-ea"/>
                <a:cs typeface="Arial" panose="020B0604020202020204" pitchFamily="34" charset="0"/>
              </a:rPr>
              <a:t>1000</a:t>
            </a:r>
            <a:r>
              <a:rPr kumimoji="0" lang="it-IT" alt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 anni di storia</a:t>
            </a:r>
          </a:p>
        </p:txBody>
      </p:sp>
    </p:spTree>
    <p:extLst>
      <p:ext uri="{BB962C8B-B14F-4D97-AF65-F5344CB8AC3E}">
        <p14:creationId xmlns:p14="http://schemas.microsoft.com/office/powerpoint/2010/main" val="2484422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par>
                          <p:cTn id="17" fill="hold" nodeType="afterGroup">
                            <p:stCondLst>
                              <p:cond delay="2000"/>
                            </p:stCondLst>
                            <p:childTnLst>
                              <p:par>
                                <p:cTn id="18" presetID="6" presetClass="entr" presetSubtype="16"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C065C342-EB1A-A44C-A403-A20C6C1CCD8C}"/>
              </a:ext>
            </a:extLst>
          </p:cNvPr>
          <p:cNvSpPr/>
          <p:nvPr/>
        </p:nvSpPr>
        <p:spPr>
          <a:xfrm>
            <a:off x="-71470" y="188913"/>
            <a:ext cx="2460610" cy="1661993"/>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Terremoti e città</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la </a:t>
            </a:r>
            <a:r>
              <a:rPr kumimoji="0" lang="it-IT"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catena</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dimenticata delle distruzioni e delle ricostruzioni</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sz="12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Emanuela </a:t>
            </a:r>
            <a:r>
              <a:rPr kumimoji="0" lang="it-IT" sz="12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Guidoboni</a:t>
            </a:r>
            <a:r>
              <a:rPr kumimoji="0" lang="it-IT"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Centro euro-mediterraneo di documentazione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Eventi Estremi e Disastri.</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508930" name="Immagine 7">
            <a:extLst>
              <a:ext uri="{FF2B5EF4-FFF2-40B4-BE49-F238E27FC236}">
                <a16:creationId xmlns:a16="http://schemas.microsoft.com/office/drawing/2014/main" id="{CA49C1D6-ED1F-1A45-9E76-D56D5ACDD9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 y="1785926"/>
            <a:ext cx="2447326" cy="207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1" name="CasellaDiTesto 8">
            <a:extLst>
              <a:ext uri="{FF2B5EF4-FFF2-40B4-BE49-F238E27FC236}">
                <a16:creationId xmlns:a16="http://schemas.microsoft.com/office/drawing/2014/main" id="{0AC916BB-8936-EF49-9BEA-F6288E9E4F83}"/>
              </a:ext>
            </a:extLst>
          </p:cNvPr>
          <p:cNvSpPr txBox="1">
            <a:spLocks noChangeArrowheads="1"/>
          </p:cNvSpPr>
          <p:nvPr/>
        </p:nvSpPr>
        <p:spPr bwMode="auto">
          <a:xfrm>
            <a:off x="1" y="3857628"/>
            <a:ext cx="242886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Bononia</a:t>
            </a:r>
            <a:r>
              <a:rPr kumimoji="0" lang="it-IT" altLang="it-IT"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altLang="it-IT"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University</a:t>
            </a:r>
            <a:r>
              <a:rPr kumimoji="0" lang="it-IT" altLang="it-IT"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Press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dicembre 2013</a:t>
            </a:r>
          </a:p>
        </p:txBody>
      </p:sp>
      <p:sp>
        <p:nvSpPr>
          <p:cNvPr id="508932" name="Rettangolo 11">
            <a:extLst>
              <a:ext uri="{FF2B5EF4-FFF2-40B4-BE49-F238E27FC236}">
                <a16:creationId xmlns:a16="http://schemas.microsoft.com/office/drawing/2014/main" id="{02F4CA2E-5B0D-184F-A0A5-D9D8876FDE16}"/>
              </a:ext>
            </a:extLst>
          </p:cNvPr>
          <p:cNvSpPr>
            <a:spLocks noChangeArrowheads="1"/>
          </p:cNvSpPr>
          <p:nvPr/>
        </p:nvSpPr>
        <p:spPr bwMode="auto">
          <a:xfrm>
            <a:off x="-71470" y="4726742"/>
            <a:ext cx="250033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Fig. 6. Città italiane con oltre 30.000 abitanti che hanno subito effetti sismici a partire dal grado VIII MCS. Sono ben 43 città fra grandi e piccole, alcune delle quali hanno subito più di una volta gravi danni, come nel caso di Catanzaro, ricostruita per ben cinque volte, o L’Aquila, in attesa della sua sesta ricostruzione. In neretto le date dei terremoti che hanno causato distruzioni gravissime, uguali o maggiori al IX MCS.</a:t>
            </a:r>
          </a:p>
        </p:txBody>
      </p:sp>
      <p:pic>
        <p:nvPicPr>
          <p:cNvPr id="508933" name="Immagine 13">
            <a:extLst>
              <a:ext uri="{FF2B5EF4-FFF2-40B4-BE49-F238E27FC236}">
                <a16:creationId xmlns:a16="http://schemas.microsoft.com/office/drawing/2014/main" id="{CB1D8472-C02C-004E-859D-7E231F69C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60" y="23"/>
            <a:ext cx="55070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5" name="CasellaDiTesto 15">
            <a:extLst>
              <a:ext uri="{FF2B5EF4-FFF2-40B4-BE49-F238E27FC236}">
                <a16:creationId xmlns:a16="http://schemas.microsoft.com/office/drawing/2014/main" id="{10320162-F84D-DA47-BBAD-BB2F02E8D967}"/>
              </a:ext>
            </a:extLst>
          </p:cNvPr>
          <p:cNvSpPr txBox="1">
            <a:spLocks noChangeArrowheads="1"/>
          </p:cNvSpPr>
          <p:nvPr/>
        </p:nvSpPr>
        <p:spPr bwMode="auto">
          <a:xfrm>
            <a:off x="1714480" y="6524625"/>
            <a:ext cx="5032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253</a:t>
            </a:r>
          </a:p>
        </p:txBody>
      </p:sp>
      <p:cxnSp>
        <p:nvCxnSpPr>
          <p:cNvPr id="11" name="Connettore 1 10">
            <a:extLst>
              <a:ext uri="{FF2B5EF4-FFF2-40B4-BE49-F238E27FC236}">
                <a16:creationId xmlns:a16="http://schemas.microsoft.com/office/drawing/2014/main" id="{1737442E-74A7-9544-98A8-5E7FF958F5EB}"/>
              </a:ext>
            </a:extLst>
          </p:cNvPr>
          <p:cNvCxnSpPr>
            <a:cxnSpLocks/>
          </p:cNvCxnSpPr>
          <p:nvPr/>
        </p:nvCxnSpPr>
        <p:spPr>
          <a:xfrm>
            <a:off x="5357818" y="3214686"/>
            <a:ext cx="136924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nettore 1 40">
            <a:extLst>
              <a:ext uri="{FF2B5EF4-FFF2-40B4-BE49-F238E27FC236}">
                <a16:creationId xmlns:a16="http://schemas.microsoft.com/office/drawing/2014/main" id="{7DF14C2A-66C1-F740-81AF-5B9D7BF00FD8}"/>
              </a:ext>
            </a:extLst>
          </p:cNvPr>
          <p:cNvCxnSpPr>
            <a:cxnSpLocks/>
          </p:cNvCxnSpPr>
          <p:nvPr/>
        </p:nvCxnSpPr>
        <p:spPr>
          <a:xfrm>
            <a:off x="6516216" y="4149080"/>
            <a:ext cx="850192"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42" name="seismic history" descr="seismic history">
            <a:extLst>
              <a:ext uri="{FF2B5EF4-FFF2-40B4-BE49-F238E27FC236}">
                <a16:creationId xmlns:a16="http://schemas.microsoft.com/office/drawing/2014/main" id="{E31F8F58-6F58-9847-BDA5-0761C89D20A9}"/>
              </a:ext>
            </a:extLst>
          </p:cNvPr>
          <p:cNvPicPr>
            <a:picLocks noChangeAspect="1"/>
          </p:cNvPicPr>
          <p:nvPr/>
        </p:nvPicPr>
        <p:blipFill>
          <a:blip r:embed="rId4" cstate="print"/>
          <a:stretch>
            <a:fillRect/>
          </a:stretch>
        </p:blipFill>
        <p:spPr>
          <a:xfrm>
            <a:off x="2411760" y="3861048"/>
            <a:ext cx="3473446" cy="1640353"/>
          </a:xfrm>
          <a:prstGeom prst="rect">
            <a:avLst/>
          </a:prstGeom>
        </p:spPr>
      </p:pic>
      <p:sp>
        <p:nvSpPr>
          <p:cNvPr id="43" name="CasellaDiTesto 42">
            <a:extLst>
              <a:ext uri="{FF2B5EF4-FFF2-40B4-BE49-F238E27FC236}">
                <a16:creationId xmlns:a16="http://schemas.microsoft.com/office/drawing/2014/main" id="{4D37C814-6F54-384B-A3FD-F3B337A69257}"/>
              </a:ext>
            </a:extLst>
          </p:cNvPr>
          <p:cNvSpPr txBox="1"/>
          <p:nvPr/>
        </p:nvSpPr>
        <p:spPr>
          <a:xfrm>
            <a:off x="2663502" y="3861048"/>
            <a:ext cx="756369" cy="292388"/>
          </a:xfrm>
          <a:prstGeom prst="rect">
            <a:avLst/>
          </a:prstGeom>
          <a:solidFill>
            <a:srgbClr val="EDEDED"/>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3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Potenza</a:t>
            </a:r>
          </a:p>
        </p:txBody>
      </p:sp>
      <p:sp>
        <p:nvSpPr>
          <p:cNvPr id="44" name="CasellaDiTesto 43">
            <a:extLst>
              <a:ext uri="{FF2B5EF4-FFF2-40B4-BE49-F238E27FC236}">
                <a16:creationId xmlns:a16="http://schemas.microsoft.com/office/drawing/2014/main" id="{8C27BE20-42B3-D64B-B027-64270B5C178C}"/>
              </a:ext>
            </a:extLst>
          </p:cNvPr>
          <p:cNvSpPr txBox="1"/>
          <p:nvPr/>
        </p:nvSpPr>
        <p:spPr>
          <a:xfrm rot="16200000">
            <a:off x="3204989" y="3940853"/>
            <a:ext cx="57150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1273</a:t>
            </a:r>
          </a:p>
        </p:txBody>
      </p:sp>
      <p:sp>
        <p:nvSpPr>
          <p:cNvPr id="45" name="CasellaDiTesto 44">
            <a:extLst>
              <a:ext uri="{FF2B5EF4-FFF2-40B4-BE49-F238E27FC236}">
                <a16:creationId xmlns:a16="http://schemas.microsoft.com/office/drawing/2014/main" id="{DB21DE64-2B83-594E-B247-FEF5DC3D9576}"/>
              </a:ext>
            </a:extLst>
          </p:cNvPr>
          <p:cNvSpPr txBox="1"/>
          <p:nvPr/>
        </p:nvSpPr>
        <p:spPr>
          <a:xfrm rot="16200000">
            <a:off x="5000812" y="3936293"/>
            <a:ext cx="57150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it-IT" sz="1200" b="1" dirty="0">
                <a:solidFill>
                  <a:prstClr val="black"/>
                </a:solidFill>
                <a:latin typeface="Calibri" panose="020F0502020204030204" pitchFamily="34" charset="0"/>
                <a:cs typeface="Arial" panose="020B0604020202020204" pitchFamily="34" charset="0"/>
              </a:rPr>
              <a:t>1857</a:t>
            </a:r>
            <a:endPar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6" name="CasellaDiTesto 45">
            <a:extLst>
              <a:ext uri="{FF2B5EF4-FFF2-40B4-BE49-F238E27FC236}">
                <a16:creationId xmlns:a16="http://schemas.microsoft.com/office/drawing/2014/main" id="{21BF41EA-AA94-284F-9C49-8D391F30983B}"/>
              </a:ext>
            </a:extLst>
          </p:cNvPr>
          <p:cNvSpPr txBox="1"/>
          <p:nvPr/>
        </p:nvSpPr>
        <p:spPr>
          <a:xfrm rot="16200000">
            <a:off x="4057013" y="4088004"/>
            <a:ext cx="57150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1561</a:t>
            </a:r>
          </a:p>
        </p:txBody>
      </p:sp>
      <p:sp>
        <p:nvSpPr>
          <p:cNvPr id="47" name="CasellaDiTesto 46">
            <a:extLst>
              <a:ext uri="{FF2B5EF4-FFF2-40B4-BE49-F238E27FC236}">
                <a16:creationId xmlns:a16="http://schemas.microsoft.com/office/drawing/2014/main" id="{21FC3AD9-3469-9844-AFC7-CEF9B6382FAB}"/>
              </a:ext>
            </a:extLst>
          </p:cNvPr>
          <p:cNvSpPr txBox="1"/>
          <p:nvPr/>
        </p:nvSpPr>
        <p:spPr>
          <a:xfrm rot="16200000">
            <a:off x="4489061" y="4088004"/>
            <a:ext cx="57150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1694</a:t>
            </a:r>
          </a:p>
        </p:txBody>
      </p:sp>
      <p:sp>
        <p:nvSpPr>
          <p:cNvPr id="48" name="CasellaDiTesto 47">
            <a:extLst>
              <a:ext uri="{FF2B5EF4-FFF2-40B4-BE49-F238E27FC236}">
                <a16:creationId xmlns:a16="http://schemas.microsoft.com/office/drawing/2014/main" id="{68D9C9F1-414D-5E42-BE7D-7DDF038CCA25}"/>
              </a:ext>
            </a:extLst>
          </p:cNvPr>
          <p:cNvSpPr txBox="1"/>
          <p:nvPr/>
        </p:nvSpPr>
        <p:spPr>
          <a:xfrm rot="16200000">
            <a:off x="4875523" y="4088004"/>
            <a:ext cx="57150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1826</a:t>
            </a:r>
          </a:p>
        </p:txBody>
      </p:sp>
      <p:pic>
        <p:nvPicPr>
          <p:cNvPr id="49" name="Immagine 6">
            <a:extLst>
              <a:ext uri="{FF2B5EF4-FFF2-40B4-BE49-F238E27FC236}">
                <a16:creationId xmlns:a16="http://schemas.microsoft.com/office/drawing/2014/main" id="{17592301-88A0-5C41-BC3A-F19BC47B72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1268190"/>
            <a:ext cx="3500430" cy="165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ttangolo 49">
            <a:extLst>
              <a:ext uri="{FF2B5EF4-FFF2-40B4-BE49-F238E27FC236}">
                <a16:creationId xmlns:a16="http://schemas.microsoft.com/office/drawing/2014/main" id="{CEEC8F10-16C6-8546-861F-BF41EDAED129}"/>
              </a:ext>
            </a:extLst>
          </p:cNvPr>
          <p:cNvSpPr/>
          <p:nvPr/>
        </p:nvSpPr>
        <p:spPr>
          <a:xfrm>
            <a:off x="5937872" y="1268190"/>
            <a:ext cx="642942" cy="2142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CasellaDiTesto 50">
            <a:extLst>
              <a:ext uri="{FF2B5EF4-FFF2-40B4-BE49-F238E27FC236}">
                <a16:creationId xmlns:a16="http://schemas.microsoft.com/office/drawing/2014/main" id="{3BD1CEC3-CEC2-5448-8F8E-EC40C27C0DC7}"/>
              </a:ext>
            </a:extLst>
          </p:cNvPr>
          <p:cNvSpPr txBox="1"/>
          <p:nvPr/>
        </p:nvSpPr>
        <p:spPr>
          <a:xfrm>
            <a:off x="5866434" y="1268190"/>
            <a:ext cx="78581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L’Aquila</a:t>
            </a:r>
          </a:p>
        </p:txBody>
      </p:sp>
      <p:sp>
        <p:nvSpPr>
          <p:cNvPr id="52" name="CasellaDiTesto 51">
            <a:extLst>
              <a:ext uri="{FF2B5EF4-FFF2-40B4-BE49-F238E27FC236}">
                <a16:creationId xmlns:a16="http://schemas.microsoft.com/office/drawing/2014/main" id="{EE70ADEC-75B0-B846-A293-5796DE41C9FC}"/>
              </a:ext>
            </a:extLst>
          </p:cNvPr>
          <p:cNvSpPr txBox="1"/>
          <p:nvPr/>
        </p:nvSpPr>
        <p:spPr>
          <a:xfrm rot="16200000">
            <a:off x="6509377" y="1494574"/>
            <a:ext cx="57150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1315</a:t>
            </a:r>
          </a:p>
        </p:txBody>
      </p:sp>
      <p:sp>
        <p:nvSpPr>
          <p:cNvPr id="53" name="CasellaDiTesto 52">
            <a:extLst>
              <a:ext uri="{FF2B5EF4-FFF2-40B4-BE49-F238E27FC236}">
                <a16:creationId xmlns:a16="http://schemas.microsoft.com/office/drawing/2014/main" id="{3C4A8F09-34F7-E941-9605-285EF73EDDF3}"/>
              </a:ext>
            </a:extLst>
          </p:cNvPr>
          <p:cNvSpPr txBox="1"/>
          <p:nvPr/>
        </p:nvSpPr>
        <p:spPr>
          <a:xfrm rot="16200000">
            <a:off x="6661777" y="1339628"/>
            <a:ext cx="571504" cy="2857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1349</a:t>
            </a:r>
          </a:p>
        </p:txBody>
      </p:sp>
      <p:sp>
        <p:nvSpPr>
          <p:cNvPr id="54" name="CasellaDiTesto 53">
            <a:extLst>
              <a:ext uri="{FF2B5EF4-FFF2-40B4-BE49-F238E27FC236}">
                <a16:creationId xmlns:a16="http://schemas.microsoft.com/office/drawing/2014/main" id="{099C7964-750D-7240-9869-DBACFD6D9893}"/>
              </a:ext>
            </a:extLst>
          </p:cNvPr>
          <p:cNvSpPr txBox="1"/>
          <p:nvPr/>
        </p:nvSpPr>
        <p:spPr>
          <a:xfrm rot="16200000">
            <a:off x="7009441" y="1339628"/>
            <a:ext cx="571504" cy="2857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1461</a:t>
            </a:r>
          </a:p>
        </p:txBody>
      </p:sp>
      <p:sp>
        <p:nvSpPr>
          <p:cNvPr id="55" name="CasellaDiTesto 54">
            <a:extLst>
              <a:ext uri="{FF2B5EF4-FFF2-40B4-BE49-F238E27FC236}">
                <a16:creationId xmlns:a16="http://schemas.microsoft.com/office/drawing/2014/main" id="{A8EC2B9A-5719-2D4F-938F-776108CDC4EC}"/>
              </a:ext>
            </a:extLst>
          </p:cNvPr>
          <p:cNvSpPr txBox="1"/>
          <p:nvPr/>
        </p:nvSpPr>
        <p:spPr>
          <a:xfrm rot="16200000">
            <a:off x="7723822" y="1339628"/>
            <a:ext cx="571504" cy="2857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1703</a:t>
            </a:r>
          </a:p>
        </p:txBody>
      </p:sp>
      <p:sp>
        <p:nvSpPr>
          <p:cNvPr id="56" name="CasellaDiTesto 55">
            <a:extLst>
              <a:ext uri="{FF2B5EF4-FFF2-40B4-BE49-F238E27FC236}">
                <a16:creationId xmlns:a16="http://schemas.microsoft.com/office/drawing/2014/main" id="{14913527-1289-BC4B-8F2E-A62D17D82339}"/>
              </a:ext>
            </a:extLst>
          </p:cNvPr>
          <p:cNvSpPr txBox="1"/>
          <p:nvPr/>
        </p:nvSpPr>
        <p:spPr>
          <a:xfrm rot="16200000">
            <a:off x="8009574" y="1494574"/>
            <a:ext cx="57150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1791</a:t>
            </a:r>
          </a:p>
        </p:txBody>
      </p:sp>
      <p:sp>
        <p:nvSpPr>
          <p:cNvPr id="57" name="CasellaDiTesto 56">
            <a:extLst>
              <a:ext uri="{FF2B5EF4-FFF2-40B4-BE49-F238E27FC236}">
                <a16:creationId xmlns:a16="http://schemas.microsoft.com/office/drawing/2014/main" id="{A9064CB1-5FBF-124F-881D-B76557B3CAD0}"/>
              </a:ext>
            </a:extLst>
          </p:cNvPr>
          <p:cNvSpPr txBox="1"/>
          <p:nvPr/>
        </p:nvSpPr>
        <p:spPr>
          <a:xfrm rot="16200000">
            <a:off x="8426131" y="1494575"/>
            <a:ext cx="57150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1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1915</a:t>
            </a:r>
          </a:p>
        </p:txBody>
      </p:sp>
      <p:sp>
        <p:nvSpPr>
          <p:cNvPr id="58" name="CasellaDiTesto 57">
            <a:extLst>
              <a:ext uri="{FF2B5EF4-FFF2-40B4-BE49-F238E27FC236}">
                <a16:creationId xmlns:a16="http://schemas.microsoft.com/office/drawing/2014/main" id="{BA3F95FE-C1DB-C046-A03E-928CC840576E}"/>
              </a:ext>
            </a:extLst>
          </p:cNvPr>
          <p:cNvSpPr txBox="1"/>
          <p:nvPr/>
        </p:nvSpPr>
        <p:spPr>
          <a:xfrm rot="16200000">
            <a:off x="8677596" y="1339629"/>
            <a:ext cx="571504" cy="2857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2009</a:t>
            </a:r>
          </a:p>
        </p:txBody>
      </p:sp>
      <p:sp>
        <p:nvSpPr>
          <p:cNvPr id="27" name="CasellaDiTesto 26">
            <a:extLst>
              <a:ext uri="{FF2B5EF4-FFF2-40B4-BE49-F238E27FC236}">
                <a16:creationId xmlns:a16="http://schemas.microsoft.com/office/drawing/2014/main" id="{DB6A6F95-1CB1-AE4C-8BCB-F7B07B50576C}"/>
              </a:ext>
            </a:extLst>
          </p:cNvPr>
          <p:cNvSpPr txBox="1"/>
          <p:nvPr/>
        </p:nvSpPr>
        <p:spPr>
          <a:xfrm rot="16200000">
            <a:off x="5353157" y="4232020"/>
            <a:ext cx="57150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1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1980</a:t>
            </a:r>
          </a:p>
        </p:txBody>
      </p:sp>
    </p:spTree>
    <p:extLst>
      <p:ext uri="{BB962C8B-B14F-4D97-AF65-F5344CB8AC3E}">
        <p14:creationId xmlns:p14="http://schemas.microsoft.com/office/powerpoint/2010/main" val="974321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6" presetClass="entr" presetSubtype="16"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circle(in)">
                                      <p:cBhvr>
                                        <p:cTn id="24" dur="2000"/>
                                        <p:tgtEl>
                                          <p:spTgt spid="4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circle(in)">
                                      <p:cBhvr>
                                        <p:cTn id="27" dur="2000"/>
                                        <p:tgtEl>
                                          <p:spTgt spid="5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circle(in)">
                                      <p:cBhvr>
                                        <p:cTn id="30" dur="2000"/>
                                        <p:tgtEl>
                                          <p:spTgt spid="5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circle(in)">
                                      <p:cBhvr>
                                        <p:cTn id="33" dur="2000"/>
                                        <p:tgtEl>
                                          <p:spTgt spid="5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circle(in)">
                                      <p:cBhvr>
                                        <p:cTn id="36" dur="2000"/>
                                        <p:tgtEl>
                                          <p:spTgt spid="5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circle(in)">
                                      <p:cBhvr>
                                        <p:cTn id="39" dur="2000"/>
                                        <p:tgtEl>
                                          <p:spTgt spid="5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circle(in)">
                                      <p:cBhvr>
                                        <p:cTn id="42" dur="2000"/>
                                        <p:tgtEl>
                                          <p:spTgt spid="5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circle(in)">
                                      <p:cBhvr>
                                        <p:cTn id="45" dur="2000"/>
                                        <p:tgtEl>
                                          <p:spTgt spid="56"/>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circle(in)">
                                      <p:cBhvr>
                                        <p:cTn id="48" dur="2000"/>
                                        <p:tgtEl>
                                          <p:spTgt spid="57"/>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circle(in)">
                                      <p:cBhvr>
                                        <p:cTn id="51" dur="2000"/>
                                        <p:tgtEl>
                                          <p:spTgt spid="5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circle(in)">
                                      <p:cBhvr>
                                        <p:cTn id="56" dur="2000"/>
                                        <p:tgtEl>
                                          <p:spTgt spid="41"/>
                                        </p:tgtEl>
                                      </p:cBhvr>
                                    </p:animEffect>
                                  </p:childTnLst>
                                </p:cTn>
                              </p:par>
                              <p:par>
                                <p:cTn id="57" presetID="6" presetClass="entr" presetSubtype="16"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circle(in)">
                                      <p:cBhvr>
                                        <p:cTn id="59" dur="2000"/>
                                        <p:tgtEl>
                                          <p:spTgt spid="42"/>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in)">
                                      <p:cBhvr>
                                        <p:cTn id="62" dur="2000"/>
                                        <p:tgtEl>
                                          <p:spTgt spid="43"/>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circle(in)">
                                      <p:cBhvr>
                                        <p:cTn id="65" dur="2000"/>
                                        <p:tgtEl>
                                          <p:spTgt spid="44"/>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circle(in)">
                                      <p:cBhvr>
                                        <p:cTn id="68" dur="2000"/>
                                        <p:tgtEl>
                                          <p:spTgt spid="45"/>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circle(in)">
                                      <p:cBhvr>
                                        <p:cTn id="71" dur="2000"/>
                                        <p:tgtEl>
                                          <p:spTgt spid="46"/>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circle(in)">
                                      <p:cBhvr>
                                        <p:cTn id="74" dur="2000"/>
                                        <p:tgtEl>
                                          <p:spTgt spid="47"/>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circle(in)">
                                      <p:cBhvr>
                                        <p:cTn id="77" dur="2000"/>
                                        <p:tgtEl>
                                          <p:spTgt spid="48"/>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circle(in)">
                                      <p:cBhvr>
                                        <p:cTn id="8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p:bldP spid="46" grpId="0"/>
      <p:bldP spid="47" grpId="0"/>
      <p:bldP spid="48" grpId="0"/>
      <p:bldP spid="50" grpId="0" animBg="1"/>
      <p:bldP spid="51" grpId="0"/>
      <p:bldP spid="52" grpId="0"/>
      <p:bldP spid="53" grpId="0"/>
      <p:bldP spid="54" grpId="0"/>
      <p:bldP spid="55" grpId="0"/>
      <p:bldP spid="56" grpId="0"/>
      <p:bldP spid="57" grpId="0"/>
      <p:bldP spid="58"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4CCE3B8-1C0E-4E96-916C-F2BF18A45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225" y="249238"/>
            <a:ext cx="4803775" cy="558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a:extLst>
              <a:ext uri="{FF2B5EF4-FFF2-40B4-BE49-F238E27FC236}">
                <a16:creationId xmlns:a16="http://schemas.microsoft.com/office/drawing/2014/main" id="{CDD41F2D-3A4D-4343-AC7A-4B048FF63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290513"/>
            <a:ext cx="5060951" cy="554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extLst>
              <a:ext uri="{FF2B5EF4-FFF2-40B4-BE49-F238E27FC236}">
                <a16:creationId xmlns:a16="http://schemas.microsoft.com/office/drawing/2014/main" id="{A658CA0F-7053-4BDF-A8F1-801A9D265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5895975"/>
            <a:ext cx="4321175"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extLst>
              <a:ext uri="{FF2B5EF4-FFF2-40B4-BE49-F238E27FC236}">
                <a16:creationId xmlns:a16="http://schemas.microsoft.com/office/drawing/2014/main" id="{48A7ACDC-7607-434B-B16B-35D7FE7EB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638" y="5905500"/>
            <a:ext cx="4587875" cy="27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4" name="Rettangolo 3">
            <a:extLst>
              <a:ext uri="{FF2B5EF4-FFF2-40B4-BE49-F238E27FC236}">
                <a16:creationId xmlns:a16="http://schemas.microsoft.com/office/drawing/2014/main" id="{CC4DF0CC-2BB1-4174-BA97-2371B4EA1485}"/>
              </a:ext>
            </a:extLst>
          </p:cNvPr>
          <p:cNvSpPr>
            <a:spLocks noChangeArrowheads="1"/>
          </p:cNvSpPr>
          <p:nvPr/>
        </p:nvSpPr>
        <p:spPr bwMode="auto">
          <a:xfrm>
            <a:off x="0" y="646588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200">
                <a:solidFill>
                  <a:srgbClr val="000000"/>
                </a:solidFill>
              </a:rPr>
              <a:t>E. Guidoboni, G. Valensise </a:t>
            </a:r>
            <a:r>
              <a:rPr lang="it-IT" altLang="it-IT" sz="1200" i="1">
                <a:solidFill>
                  <a:srgbClr val="000000"/>
                </a:solidFill>
              </a:rPr>
              <a:t>Il peso economico e sociale dei disastri sismici in Italia negli ultimi 150 anni 1861-2011</a:t>
            </a:r>
            <a:r>
              <a:rPr lang="it-IT" altLang="it-IT" sz="1200">
                <a:solidFill>
                  <a:srgbClr val="000000"/>
                </a:solidFill>
              </a:rPr>
              <a:t>, Bologna, BUP, 2011</a:t>
            </a:r>
          </a:p>
        </p:txBody>
      </p:sp>
      <p:sp>
        <p:nvSpPr>
          <p:cNvPr id="2055" name="Rettangolo 3">
            <a:extLst>
              <a:ext uri="{FF2B5EF4-FFF2-40B4-BE49-F238E27FC236}">
                <a16:creationId xmlns:a16="http://schemas.microsoft.com/office/drawing/2014/main" id="{253819F0-0564-40BD-87B8-71F3C351DCB2}"/>
              </a:ext>
            </a:extLst>
          </p:cNvPr>
          <p:cNvSpPr>
            <a:spLocks noChangeArrowheads="1"/>
          </p:cNvSpPr>
          <p:nvPr/>
        </p:nvSpPr>
        <p:spPr bwMode="auto">
          <a:xfrm>
            <a:off x="5465763" y="5948363"/>
            <a:ext cx="814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200">
                <a:solidFill>
                  <a:srgbClr val="0070C0"/>
                </a:solidFill>
              </a:rPr>
              <a:t>(pag. </a:t>
            </a:r>
            <a:r>
              <a:rPr lang="it-IT" altLang="it-IT" sz="1200" b="1">
                <a:solidFill>
                  <a:srgbClr val="0070C0"/>
                </a:solidFill>
              </a:rPr>
              <a:t>413</a:t>
            </a:r>
            <a:r>
              <a:rPr lang="it-IT" altLang="it-IT" sz="1200">
                <a:solidFill>
                  <a:srgbClr val="0070C0"/>
                </a:solidFill>
              </a:rPr>
              <a:t>)</a:t>
            </a:r>
          </a:p>
        </p:txBody>
      </p:sp>
      <p:sp>
        <p:nvSpPr>
          <p:cNvPr id="2056" name="Rettangolo 9">
            <a:extLst>
              <a:ext uri="{FF2B5EF4-FFF2-40B4-BE49-F238E27FC236}">
                <a16:creationId xmlns:a16="http://schemas.microsoft.com/office/drawing/2014/main" id="{045609E7-CD14-43C9-A928-70128CF233CD}"/>
              </a:ext>
            </a:extLst>
          </p:cNvPr>
          <p:cNvSpPr>
            <a:spLocks noChangeArrowheads="1"/>
          </p:cNvSpPr>
          <p:nvPr/>
        </p:nvSpPr>
        <p:spPr bwMode="auto">
          <a:xfrm>
            <a:off x="571500" y="6078538"/>
            <a:ext cx="7350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200">
                <a:solidFill>
                  <a:srgbClr val="0070C0"/>
                </a:solidFill>
              </a:rPr>
              <a:t>(pag. </a:t>
            </a:r>
            <a:r>
              <a:rPr lang="it-IT" altLang="it-IT" sz="1200" b="1">
                <a:solidFill>
                  <a:srgbClr val="0070C0"/>
                </a:solidFill>
              </a:rPr>
              <a:t>24</a:t>
            </a:r>
            <a:r>
              <a:rPr lang="it-IT" altLang="it-IT" sz="1200">
                <a:solidFill>
                  <a:srgbClr val="0070C0"/>
                </a:solidFill>
              </a:rPr>
              <a:t>)</a:t>
            </a:r>
          </a:p>
        </p:txBody>
      </p:sp>
      <p:sp>
        <p:nvSpPr>
          <p:cNvPr id="2" name="Rettangolo 1">
            <a:extLst>
              <a:ext uri="{FF2B5EF4-FFF2-40B4-BE49-F238E27FC236}">
                <a16:creationId xmlns:a16="http://schemas.microsoft.com/office/drawing/2014/main" id="{B0A8BFE0-323C-4B66-9D68-DF928F7F6503}"/>
              </a:ext>
            </a:extLst>
          </p:cNvPr>
          <p:cNvSpPr/>
          <p:nvPr/>
        </p:nvSpPr>
        <p:spPr>
          <a:xfrm>
            <a:off x="5389563" y="1395413"/>
            <a:ext cx="1655762" cy="1223962"/>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Stella a 5 punte 9">
            <a:extLst>
              <a:ext uri="{FF2B5EF4-FFF2-40B4-BE49-F238E27FC236}">
                <a16:creationId xmlns:a16="http://schemas.microsoft.com/office/drawing/2014/main" id="{F742EFC8-E34F-284E-9D2B-BC7AA7A99ACA}"/>
              </a:ext>
            </a:extLst>
          </p:cNvPr>
          <p:cNvSpPr/>
          <p:nvPr/>
        </p:nvSpPr>
        <p:spPr>
          <a:xfrm>
            <a:off x="7368156" y="3717032"/>
            <a:ext cx="84164" cy="8957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tella a 5 punte 10">
            <a:extLst>
              <a:ext uri="{FF2B5EF4-FFF2-40B4-BE49-F238E27FC236}">
                <a16:creationId xmlns:a16="http://schemas.microsoft.com/office/drawing/2014/main" id="{45099AE5-CB52-6147-81DB-988AD095E830}"/>
              </a:ext>
            </a:extLst>
          </p:cNvPr>
          <p:cNvSpPr/>
          <p:nvPr/>
        </p:nvSpPr>
        <p:spPr>
          <a:xfrm>
            <a:off x="7440164" y="6219744"/>
            <a:ext cx="84164" cy="8957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E66F0E2D-4466-3142-934A-7D6660C4B19E}"/>
              </a:ext>
            </a:extLst>
          </p:cNvPr>
          <p:cNvSpPr txBox="1"/>
          <p:nvPr/>
        </p:nvSpPr>
        <p:spPr>
          <a:xfrm>
            <a:off x="7495542" y="6120441"/>
            <a:ext cx="720080" cy="276999"/>
          </a:xfrm>
          <a:prstGeom prst="rect">
            <a:avLst/>
          </a:prstGeom>
          <a:noFill/>
        </p:spPr>
        <p:txBody>
          <a:bodyPr wrap="square" rtlCol="0">
            <a:spAutoFit/>
          </a:bodyPr>
          <a:lstStyle/>
          <a:p>
            <a:r>
              <a:rPr lang="it-IT" sz="1200" b="1" i="1" dirty="0">
                <a:hlinkClick r:id="rId6"/>
              </a:rPr>
              <a:t>ISCHIA</a:t>
            </a:r>
            <a:endParaRPr lang="it-IT" sz="12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80">
                                          <p:stCondLst>
                                            <p:cond delay="0"/>
                                          </p:stCondLst>
                                        </p:cTn>
                                        <p:tgtEl>
                                          <p:spTgt spid="11"/>
                                        </p:tgtEl>
                                      </p:cBhvr>
                                    </p:animEffect>
                                    <p:anim calcmode="lin" valueType="num">
                                      <p:cBhvr>
                                        <p:cTn id="2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0" dur="26">
                                          <p:stCondLst>
                                            <p:cond delay="650"/>
                                          </p:stCondLst>
                                        </p:cTn>
                                        <p:tgtEl>
                                          <p:spTgt spid="11"/>
                                        </p:tgtEl>
                                      </p:cBhvr>
                                      <p:to x="100000" y="60000"/>
                                    </p:animScale>
                                    <p:animScale>
                                      <p:cBhvr>
                                        <p:cTn id="31" dur="166" decel="50000">
                                          <p:stCondLst>
                                            <p:cond delay="676"/>
                                          </p:stCondLst>
                                        </p:cTn>
                                        <p:tgtEl>
                                          <p:spTgt spid="11"/>
                                        </p:tgtEl>
                                      </p:cBhvr>
                                      <p:to x="100000" y="100000"/>
                                    </p:animScale>
                                    <p:animScale>
                                      <p:cBhvr>
                                        <p:cTn id="32" dur="26">
                                          <p:stCondLst>
                                            <p:cond delay="1312"/>
                                          </p:stCondLst>
                                        </p:cTn>
                                        <p:tgtEl>
                                          <p:spTgt spid="11"/>
                                        </p:tgtEl>
                                      </p:cBhvr>
                                      <p:to x="100000" y="80000"/>
                                    </p:animScale>
                                    <p:animScale>
                                      <p:cBhvr>
                                        <p:cTn id="33" dur="166" decel="50000">
                                          <p:stCondLst>
                                            <p:cond delay="1338"/>
                                          </p:stCondLst>
                                        </p:cTn>
                                        <p:tgtEl>
                                          <p:spTgt spid="11"/>
                                        </p:tgtEl>
                                      </p:cBhvr>
                                      <p:to x="100000" y="100000"/>
                                    </p:animScale>
                                    <p:animScale>
                                      <p:cBhvr>
                                        <p:cTn id="34" dur="26">
                                          <p:stCondLst>
                                            <p:cond delay="1642"/>
                                          </p:stCondLst>
                                        </p:cTn>
                                        <p:tgtEl>
                                          <p:spTgt spid="11"/>
                                        </p:tgtEl>
                                      </p:cBhvr>
                                      <p:to x="100000" y="90000"/>
                                    </p:animScale>
                                    <p:animScale>
                                      <p:cBhvr>
                                        <p:cTn id="35" dur="166" decel="50000">
                                          <p:stCondLst>
                                            <p:cond delay="1668"/>
                                          </p:stCondLst>
                                        </p:cTn>
                                        <p:tgtEl>
                                          <p:spTgt spid="11"/>
                                        </p:tgtEl>
                                      </p:cBhvr>
                                      <p:to x="100000" y="100000"/>
                                    </p:animScale>
                                    <p:animScale>
                                      <p:cBhvr>
                                        <p:cTn id="36" dur="26">
                                          <p:stCondLst>
                                            <p:cond delay="1808"/>
                                          </p:stCondLst>
                                        </p:cTn>
                                        <p:tgtEl>
                                          <p:spTgt spid="11"/>
                                        </p:tgtEl>
                                      </p:cBhvr>
                                      <p:to x="100000" y="95000"/>
                                    </p:animScale>
                                    <p:animScale>
                                      <p:cBhvr>
                                        <p:cTn id="3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22">
            <a:extLst>
              <a:ext uri="{FF2B5EF4-FFF2-40B4-BE49-F238E27FC236}">
                <a16:creationId xmlns:a16="http://schemas.microsoft.com/office/drawing/2014/main" id="{E6AE57E8-04D0-B24B-9D4D-4465A334CFB8}"/>
              </a:ext>
            </a:extLst>
          </p:cNvPr>
          <p:cNvSpPr txBox="1">
            <a:spLocks noChangeArrowheads="1"/>
          </p:cNvSpPr>
          <p:nvPr/>
        </p:nvSpPr>
        <p:spPr bwMode="auto">
          <a:xfrm>
            <a:off x="6786563" y="1044575"/>
            <a:ext cx="1506537" cy="368300"/>
          </a:xfrm>
          <a:prstGeom prst="rect">
            <a:avLst/>
          </a:prstGeom>
          <a:solidFill>
            <a:schemeClr val="bg1"/>
          </a:solid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M</a:t>
            </a:r>
            <a:r>
              <a:rPr kumimoji="0" lang="it-IT" altLang="it-IT" sz="1800" b="1" i="0" u="none" strike="noStrike" kern="1200" cap="none" spc="0" normalizeH="0" baseline="-2500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W</a:t>
            </a:r>
            <a:r>
              <a:rPr kumimoji="0" lang="it-IT" altLang="it-IT"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 &gt; 5.5</a:t>
            </a:r>
            <a:endPar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endParaRPr>
          </a:p>
        </p:txBody>
      </p:sp>
      <p:sp>
        <p:nvSpPr>
          <p:cNvPr id="16" name="CasellaDiTesto 15">
            <a:extLst>
              <a:ext uri="{FF2B5EF4-FFF2-40B4-BE49-F238E27FC236}">
                <a16:creationId xmlns:a16="http://schemas.microsoft.com/office/drawing/2014/main" id="{8A393B18-B3FE-A64C-A35A-BCE6E6C4A013}"/>
              </a:ext>
            </a:extLst>
          </p:cNvPr>
          <p:cNvSpPr txBox="1">
            <a:spLocks noChangeArrowheads="1"/>
          </p:cNvSpPr>
          <p:nvPr/>
        </p:nvSpPr>
        <p:spPr bwMode="auto">
          <a:xfrm>
            <a:off x="266700" y="76200"/>
            <a:ext cx="2816225" cy="292100"/>
          </a:xfrm>
          <a:prstGeom prst="rect">
            <a:avLst/>
          </a:prstGeom>
          <a:solidFill>
            <a:schemeClr val="accent2">
              <a:lumMod val="40000"/>
              <a:lumOff val="6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6.5 – 5.9 – 6.0</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ITALIA CENTRALE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2016</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17" name="CasellaDiTesto 16">
            <a:extLst>
              <a:ext uri="{FF2B5EF4-FFF2-40B4-BE49-F238E27FC236}">
                <a16:creationId xmlns:a16="http://schemas.microsoft.com/office/drawing/2014/main" id="{C46D282A-7E3A-2C49-83E5-18D30A29BD88}"/>
              </a:ext>
            </a:extLst>
          </p:cNvPr>
          <p:cNvSpPr txBox="1">
            <a:spLocks noChangeArrowheads="1"/>
          </p:cNvSpPr>
          <p:nvPr/>
        </p:nvSpPr>
        <p:spPr bwMode="auto">
          <a:xfrm>
            <a:off x="944563" y="422275"/>
            <a:ext cx="2151062" cy="292100"/>
          </a:xfrm>
          <a:prstGeom prst="rect">
            <a:avLst/>
          </a:prstGeom>
          <a:solidFill>
            <a:schemeClr val="accent2">
              <a:lumMod val="40000"/>
              <a:lumOff val="6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6.3</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ABRUZZO-L’AQUILA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2009</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1" name="CasellaDiTesto 20">
            <a:extLst>
              <a:ext uri="{FF2B5EF4-FFF2-40B4-BE49-F238E27FC236}">
                <a16:creationId xmlns:a16="http://schemas.microsoft.com/office/drawing/2014/main" id="{38A1D64F-6348-9D45-981C-F9A31EEF4724}"/>
              </a:ext>
            </a:extLst>
          </p:cNvPr>
          <p:cNvSpPr txBox="1">
            <a:spLocks noChangeArrowheads="1"/>
          </p:cNvSpPr>
          <p:nvPr/>
        </p:nvSpPr>
        <p:spPr bwMode="auto">
          <a:xfrm>
            <a:off x="368300" y="1073150"/>
            <a:ext cx="2736850" cy="292100"/>
          </a:xfrm>
          <a:prstGeom prst="rect">
            <a:avLst/>
          </a:prstGeom>
          <a:solidFill>
            <a:schemeClr val="accent2">
              <a:lumMod val="40000"/>
              <a:lumOff val="60000"/>
            </a:schemeClr>
          </a:solidFill>
          <a:ln w="12700">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5.7</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t>
            </a: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6.0 </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e </a:t>
            </a: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5.6</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UMBRIA-MARCHE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1997</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2" name="CasellaDiTesto 21">
            <a:extLst>
              <a:ext uri="{FF2B5EF4-FFF2-40B4-BE49-F238E27FC236}">
                <a16:creationId xmlns:a16="http://schemas.microsoft.com/office/drawing/2014/main" id="{9C85C78A-1B86-BE4B-AE70-736853D4E400}"/>
              </a:ext>
            </a:extLst>
          </p:cNvPr>
          <p:cNvSpPr txBox="1">
            <a:spLocks noChangeArrowheads="1"/>
          </p:cNvSpPr>
          <p:nvPr/>
        </p:nvSpPr>
        <p:spPr bwMode="auto">
          <a:xfrm>
            <a:off x="657225" y="746125"/>
            <a:ext cx="2439988" cy="293688"/>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5.7</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S. GIULIANO DI PUGLIA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2002</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18" name="CasellaDiTesto 17">
            <a:extLst>
              <a:ext uri="{FF2B5EF4-FFF2-40B4-BE49-F238E27FC236}">
                <a16:creationId xmlns:a16="http://schemas.microsoft.com/office/drawing/2014/main" id="{8290C366-CA29-4541-AF1B-75AF45A1818D}"/>
              </a:ext>
            </a:extLst>
          </p:cNvPr>
          <p:cNvSpPr txBox="1">
            <a:spLocks noChangeArrowheads="1"/>
          </p:cNvSpPr>
          <p:nvPr/>
        </p:nvSpPr>
        <p:spPr bwMode="auto">
          <a:xfrm>
            <a:off x="944563" y="1738313"/>
            <a:ext cx="2170112" cy="292100"/>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6.9</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IRPINIA-BASILICATA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1980</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19" name="CasellaDiTesto 18">
            <a:extLst>
              <a:ext uri="{FF2B5EF4-FFF2-40B4-BE49-F238E27FC236}">
                <a16:creationId xmlns:a16="http://schemas.microsoft.com/office/drawing/2014/main" id="{D821BB92-43BF-AE40-9B61-AB9B904774C7}"/>
              </a:ext>
            </a:extLst>
          </p:cNvPr>
          <p:cNvSpPr txBox="1">
            <a:spLocks noChangeArrowheads="1"/>
          </p:cNvSpPr>
          <p:nvPr/>
        </p:nvSpPr>
        <p:spPr bwMode="auto">
          <a:xfrm>
            <a:off x="585788" y="2425700"/>
            <a:ext cx="2524125" cy="292100"/>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6.4</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t>
            </a: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5.8</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t>
            </a: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6.1</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e </a:t>
            </a: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6.0</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FRIULI V.G.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1976</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0" name="CasellaDiTesto 19">
            <a:extLst>
              <a:ext uri="{FF2B5EF4-FFF2-40B4-BE49-F238E27FC236}">
                <a16:creationId xmlns:a16="http://schemas.microsoft.com/office/drawing/2014/main" id="{8F24FBF6-D319-864D-8F58-C2F32D8B6FEC}"/>
              </a:ext>
            </a:extLst>
          </p:cNvPr>
          <p:cNvSpPr txBox="1">
            <a:spLocks noChangeArrowheads="1"/>
          </p:cNvSpPr>
          <p:nvPr/>
        </p:nvSpPr>
        <p:spPr bwMode="auto">
          <a:xfrm>
            <a:off x="1089025" y="2776538"/>
            <a:ext cx="2022475" cy="292100"/>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6.3</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VALLE DEL BELICE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1968</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3" name="CasellaDiTesto 22">
            <a:extLst>
              <a:ext uri="{FF2B5EF4-FFF2-40B4-BE49-F238E27FC236}">
                <a16:creationId xmlns:a16="http://schemas.microsoft.com/office/drawing/2014/main" id="{CB2FE11A-6AED-BE4E-BE8D-C306C5051AA1}"/>
              </a:ext>
            </a:extLst>
          </p:cNvPr>
          <p:cNvSpPr txBox="1">
            <a:spLocks noChangeArrowheads="1"/>
          </p:cNvSpPr>
          <p:nvPr/>
        </p:nvSpPr>
        <p:spPr bwMode="auto">
          <a:xfrm>
            <a:off x="1423988" y="4867275"/>
            <a:ext cx="1693862" cy="292100"/>
          </a:xfrm>
          <a:prstGeom prst="rect">
            <a:avLst/>
          </a:prstGeom>
          <a:solidFill>
            <a:schemeClr val="accent2">
              <a:lumMod val="40000"/>
              <a:lumOff val="6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5.8</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SENIGALLIA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1930</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4" name="CasellaDiTesto 23">
            <a:extLst>
              <a:ext uri="{FF2B5EF4-FFF2-40B4-BE49-F238E27FC236}">
                <a16:creationId xmlns:a16="http://schemas.microsoft.com/office/drawing/2014/main" id="{ACEB8AF4-3C6D-C047-B29E-2A6A78174234}"/>
              </a:ext>
            </a:extLst>
          </p:cNvPr>
          <p:cNvSpPr txBox="1">
            <a:spLocks noChangeArrowheads="1"/>
          </p:cNvSpPr>
          <p:nvPr/>
        </p:nvSpPr>
        <p:spPr bwMode="auto">
          <a:xfrm>
            <a:off x="1665288" y="5211763"/>
            <a:ext cx="1455737" cy="293687"/>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6.6</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VULTURE</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1930</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5" name="CasellaDiTesto 24">
            <a:extLst>
              <a:ext uri="{FF2B5EF4-FFF2-40B4-BE49-F238E27FC236}">
                <a16:creationId xmlns:a16="http://schemas.microsoft.com/office/drawing/2014/main" id="{E64E16A1-E266-BE45-B462-E0D16902599F}"/>
              </a:ext>
            </a:extLst>
          </p:cNvPr>
          <p:cNvSpPr txBox="1">
            <a:spLocks noChangeArrowheads="1"/>
          </p:cNvSpPr>
          <p:nvPr/>
        </p:nvSpPr>
        <p:spPr bwMode="auto">
          <a:xfrm>
            <a:off x="1449388" y="2078038"/>
            <a:ext cx="1665287" cy="292100"/>
          </a:xfrm>
          <a:prstGeom prst="rect">
            <a:avLst/>
          </a:prstGeom>
          <a:solidFill>
            <a:schemeClr val="accent2">
              <a:lumMod val="40000"/>
              <a:lumOff val="6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5.9</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VALNERINA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1979</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6" name="CasellaDiTesto 25">
            <a:extLst>
              <a:ext uri="{FF2B5EF4-FFF2-40B4-BE49-F238E27FC236}">
                <a16:creationId xmlns:a16="http://schemas.microsoft.com/office/drawing/2014/main" id="{75C5966D-920C-4F49-9B34-AA3B8B40C2A6}"/>
              </a:ext>
            </a:extLst>
          </p:cNvPr>
          <p:cNvSpPr txBox="1">
            <a:spLocks noChangeArrowheads="1"/>
          </p:cNvSpPr>
          <p:nvPr/>
        </p:nvSpPr>
        <p:spPr bwMode="auto">
          <a:xfrm>
            <a:off x="1277938" y="3128963"/>
            <a:ext cx="1833562" cy="292100"/>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5.8</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e </a:t>
            </a: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6.1</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IRPINIA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1962</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7" name="CasellaDiTesto 26">
            <a:extLst>
              <a:ext uri="{FF2B5EF4-FFF2-40B4-BE49-F238E27FC236}">
                <a16:creationId xmlns:a16="http://schemas.microsoft.com/office/drawing/2014/main" id="{A1DD8229-407A-FD4A-8C73-0F4632D1C864}"/>
              </a:ext>
            </a:extLst>
          </p:cNvPr>
          <p:cNvSpPr txBox="1">
            <a:spLocks noChangeArrowheads="1"/>
          </p:cNvSpPr>
          <p:nvPr/>
        </p:nvSpPr>
        <p:spPr bwMode="auto">
          <a:xfrm>
            <a:off x="873125" y="3471863"/>
            <a:ext cx="2238375" cy="292100"/>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5.7</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CALABRIA CENTRALE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1947</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8" name="CasellaDiTesto 27">
            <a:extLst>
              <a:ext uri="{FF2B5EF4-FFF2-40B4-BE49-F238E27FC236}">
                <a16:creationId xmlns:a16="http://schemas.microsoft.com/office/drawing/2014/main" id="{9206AFC3-8A0F-F347-97D6-7936F7B3EA1C}"/>
              </a:ext>
            </a:extLst>
          </p:cNvPr>
          <p:cNvSpPr txBox="1">
            <a:spLocks noChangeArrowheads="1"/>
          </p:cNvSpPr>
          <p:nvPr/>
        </p:nvSpPr>
        <p:spPr bwMode="auto">
          <a:xfrm>
            <a:off x="1520825" y="3822700"/>
            <a:ext cx="1582738" cy="293688"/>
          </a:xfrm>
          <a:prstGeom prst="rect">
            <a:avLst/>
          </a:prstGeom>
          <a:solidFill>
            <a:schemeClr val="accent2">
              <a:lumMod val="40000"/>
              <a:lumOff val="60000"/>
            </a:schemeClr>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5.8</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ASCOLANO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1943</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9" name="CasellaDiTesto 28">
            <a:extLst>
              <a:ext uri="{FF2B5EF4-FFF2-40B4-BE49-F238E27FC236}">
                <a16:creationId xmlns:a16="http://schemas.microsoft.com/office/drawing/2014/main" id="{A8FD4CD5-4584-7A46-94B7-EDDC1538980F}"/>
              </a:ext>
            </a:extLst>
          </p:cNvPr>
          <p:cNvSpPr txBox="1">
            <a:spLocks noChangeArrowheads="1"/>
          </p:cNvSpPr>
          <p:nvPr/>
        </p:nvSpPr>
        <p:spPr bwMode="auto">
          <a:xfrm>
            <a:off x="944563" y="4175125"/>
            <a:ext cx="2159000" cy="292100"/>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6.1</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BOSCO CANSIGLIO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1936</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30" name="CasellaDiTesto 29">
            <a:extLst>
              <a:ext uri="{FF2B5EF4-FFF2-40B4-BE49-F238E27FC236}">
                <a16:creationId xmlns:a16="http://schemas.microsoft.com/office/drawing/2014/main" id="{F21640DA-9BF2-274C-88D0-CB1EB6EDDC43}"/>
              </a:ext>
            </a:extLst>
          </p:cNvPr>
          <p:cNvSpPr txBox="1">
            <a:spLocks noChangeArrowheads="1"/>
          </p:cNvSpPr>
          <p:nvPr/>
        </p:nvSpPr>
        <p:spPr bwMode="auto">
          <a:xfrm>
            <a:off x="1665288" y="4527550"/>
            <a:ext cx="1446212" cy="292100"/>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6.0</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MAIELLA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1933</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31" name="CasellaDiTesto 30">
            <a:extLst>
              <a:ext uri="{FF2B5EF4-FFF2-40B4-BE49-F238E27FC236}">
                <a16:creationId xmlns:a16="http://schemas.microsoft.com/office/drawing/2014/main" id="{6FC6503C-22B9-AB4C-8FE5-56E1E665DD4F}"/>
              </a:ext>
            </a:extLst>
          </p:cNvPr>
          <p:cNvSpPr txBox="1">
            <a:spLocks noChangeArrowheads="1"/>
          </p:cNvSpPr>
          <p:nvPr/>
        </p:nvSpPr>
        <p:spPr bwMode="auto">
          <a:xfrm>
            <a:off x="1736725" y="5567363"/>
            <a:ext cx="1374775" cy="292100"/>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5.8</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CARNIA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1928</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32" name="CasellaDiTesto 31">
            <a:extLst>
              <a:ext uri="{FF2B5EF4-FFF2-40B4-BE49-F238E27FC236}">
                <a16:creationId xmlns:a16="http://schemas.microsoft.com/office/drawing/2014/main" id="{03C1816F-2216-7243-813D-929AAD336707}"/>
              </a:ext>
            </a:extLst>
          </p:cNvPr>
          <p:cNvSpPr txBox="1">
            <a:spLocks noChangeArrowheads="1"/>
          </p:cNvSpPr>
          <p:nvPr/>
        </p:nvSpPr>
        <p:spPr bwMode="auto">
          <a:xfrm>
            <a:off x="1560513" y="5929313"/>
            <a:ext cx="1582737" cy="293687"/>
          </a:xfrm>
          <a:prstGeom prst="rect">
            <a:avLst/>
          </a:prstGeom>
          <a:solidFill>
            <a:schemeClr val="accent2">
              <a:lumMod val="40000"/>
              <a:lumOff val="60000"/>
            </a:schemeClr>
          </a:solidFill>
          <a:ln w="12700">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7.0</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AVEZZANO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1915</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33" name="CasellaDiTesto 32">
            <a:extLst>
              <a:ext uri="{FF2B5EF4-FFF2-40B4-BE49-F238E27FC236}">
                <a16:creationId xmlns:a16="http://schemas.microsoft.com/office/drawing/2014/main" id="{54F62E66-B319-4249-B45D-FCD9A641960B}"/>
              </a:ext>
            </a:extLst>
          </p:cNvPr>
          <p:cNvSpPr txBox="1">
            <a:spLocks noChangeArrowheads="1"/>
          </p:cNvSpPr>
          <p:nvPr/>
        </p:nvSpPr>
        <p:spPr bwMode="auto">
          <a:xfrm>
            <a:off x="838200" y="6256338"/>
            <a:ext cx="2305050" cy="292100"/>
          </a:xfrm>
          <a:prstGeom prst="rect">
            <a:avLst/>
          </a:prstGeom>
          <a:noFill/>
          <a:ln w="12700">
            <a:noFill/>
          </a:ln>
        </p:spPr>
        <p:txBody>
          <a:bodyPr>
            <a:spAutoFit/>
          </a:bodyPr>
          <a:lstStyle>
            <a:defPPr>
              <a:defRPr lang="it-IT"/>
            </a:defPPr>
            <a:lvl1pPr algn="ctr" eaLnBrk="1" hangingPunct="1">
              <a:buFontTx/>
              <a:buNone/>
              <a:defRPr sz="1300" b="1">
                <a:solidFill>
                  <a:srgbClr val="0070C0"/>
                </a:solidFill>
                <a:effectLst>
                  <a:outerShdw blurRad="38100" dist="38100" dir="2700000" algn="tl">
                    <a:srgbClr val="000000">
                      <a:alpha val="43137"/>
                    </a:srgbClr>
                  </a:outerShdw>
                </a:effectLst>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7.1 </a:t>
            </a:r>
            <a:r>
              <a:rPr kumimoji="0" lang="it-IT" altLang="it-IT"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STRETTO DI MESSINA</a:t>
            </a: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1908 </a:t>
            </a:r>
          </a:p>
        </p:txBody>
      </p:sp>
      <p:sp>
        <p:nvSpPr>
          <p:cNvPr id="12" name="Rettangolo 11">
            <a:extLst>
              <a:ext uri="{FF2B5EF4-FFF2-40B4-BE49-F238E27FC236}">
                <a16:creationId xmlns:a16="http://schemas.microsoft.com/office/drawing/2014/main" id="{D1C523B9-B68C-5540-A0AA-198D0C5EC0D2}"/>
              </a:ext>
            </a:extLst>
          </p:cNvPr>
          <p:cNvSpPr>
            <a:spLocks noChangeArrowheads="1"/>
          </p:cNvSpPr>
          <p:nvPr/>
        </p:nvSpPr>
        <p:spPr bwMode="auto">
          <a:xfrm>
            <a:off x="4144963" y="1049338"/>
            <a:ext cx="264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3"/>
              </a:rPr>
              <a:t>http://emidius.mi.ingv.it/CPTI11/</a:t>
            </a:r>
            <a:r>
              <a:rPr kumimoji="0" lang="it-IT" altLang="it-I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p>
        </p:txBody>
      </p:sp>
      <p:sp>
        <p:nvSpPr>
          <p:cNvPr id="34" name="CasellaDiTesto 33">
            <a:extLst>
              <a:ext uri="{FF2B5EF4-FFF2-40B4-BE49-F238E27FC236}">
                <a16:creationId xmlns:a16="http://schemas.microsoft.com/office/drawing/2014/main" id="{7E75FA01-01E9-084E-AFD6-FB69EA16D967}"/>
              </a:ext>
            </a:extLst>
          </p:cNvPr>
          <p:cNvSpPr txBox="1">
            <a:spLocks noChangeArrowheads="1"/>
          </p:cNvSpPr>
          <p:nvPr/>
        </p:nvSpPr>
        <p:spPr bwMode="auto">
          <a:xfrm>
            <a:off x="585788" y="1403350"/>
            <a:ext cx="2519362" cy="292100"/>
          </a:xfrm>
          <a:prstGeom prst="rect">
            <a:avLst/>
          </a:prstGeom>
          <a:noFill/>
          <a:ln w="12700">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5.9</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APPENNINO ABRUZZESE </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1984</a:t>
            </a:r>
            <a:r>
              <a:rPr kumimoji="0" lang="it-IT" altLang="it-IT" sz="13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grpSp>
        <p:nvGrpSpPr>
          <p:cNvPr id="501782" name="Gruppo 34">
            <a:extLst>
              <a:ext uri="{FF2B5EF4-FFF2-40B4-BE49-F238E27FC236}">
                <a16:creationId xmlns:a16="http://schemas.microsoft.com/office/drawing/2014/main" id="{D693EDBA-267B-2542-8034-6CD0CEF48FF0}"/>
              </a:ext>
            </a:extLst>
          </p:cNvPr>
          <p:cNvGrpSpPr>
            <a:grpSpLocks noChangeAspect="1"/>
          </p:cNvGrpSpPr>
          <p:nvPr/>
        </p:nvGrpSpPr>
        <p:grpSpPr bwMode="auto">
          <a:xfrm>
            <a:off x="4011613" y="1574800"/>
            <a:ext cx="5053012" cy="4792663"/>
            <a:chOff x="-103188" y="-1893619"/>
            <a:chExt cx="9247188" cy="8769082"/>
          </a:xfrm>
        </p:grpSpPr>
        <p:pic>
          <p:nvPicPr>
            <p:cNvPr id="501793" name="Picture 2">
              <a:extLst>
                <a:ext uri="{FF2B5EF4-FFF2-40B4-BE49-F238E27FC236}">
                  <a16:creationId xmlns:a16="http://schemas.microsoft.com/office/drawing/2014/main" id="{21248EAD-616D-3A45-B196-FA961F44E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188913"/>
              <a:ext cx="8772525"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ttangolo 36">
              <a:extLst>
                <a:ext uri="{FF2B5EF4-FFF2-40B4-BE49-F238E27FC236}">
                  <a16:creationId xmlns:a16="http://schemas.microsoft.com/office/drawing/2014/main" id="{F298CCE6-9E0F-8B4D-AEE7-B0E50575CBCD}"/>
                </a:ext>
              </a:extLst>
            </p:cNvPr>
            <p:cNvSpPr/>
            <p:nvPr/>
          </p:nvSpPr>
          <p:spPr>
            <a:xfrm>
              <a:off x="-103188" y="-1893619"/>
              <a:ext cx="8965386" cy="174568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F79646">
                      <a:lumMod val="75000"/>
                    </a:srgbClr>
                  </a:solidFill>
                  <a:effectLst/>
                  <a:uLnTx/>
                  <a:uFillTx/>
                  <a:latin typeface="Arial" charset="0"/>
                  <a:ea typeface="+mn-ea"/>
                  <a:cs typeface="Arial" panose="020B0604020202020204" pitchFamily="34" charset="0"/>
                </a:rPr>
                <a:t>Effetti sismici </a:t>
              </a:r>
              <a:r>
                <a:rPr kumimoji="0" lang="it-IT"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charset="0"/>
                  <a:ea typeface="+mn-ea"/>
                  <a:cs typeface="Arial" panose="020B0604020202020204" pitchFamily="34" charset="0"/>
                </a:rPr>
                <a:t>cumulativi</a:t>
              </a:r>
              <a:r>
                <a:rPr kumimoji="0" lang="it-IT" sz="1400" b="1" i="0" u="none" strike="noStrike" kern="1200" cap="none" spc="0" normalizeH="0" baseline="0" noProof="0" dirty="0">
                  <a:ln>
                    <a:noFill/>
                  </a:ln>
                  <a:solidFill>
                    <a:srgbClr val="0070C0"/>
                  </a:solidFill>
                  <a:effectLst/>
                  <a:uLnTx/>
                  <a:uFillTx/>
                  <a:latin typeface="Arial" charset="0"/>
                  <a:ea typeface="+mn-ea"/>
                  <a:cs typeface="Arial" panose="020B0604020202020204" pitchFamily="34" charset="0"/>
                </a:rPr>
                <a:t> </a:t>
              </a:r>
              <a:r>
                <a:rPr kumimoji="0" lang="it-IT" sz="1400" b="1" i="0" u="none" strike="noStrike" kern="1200" cap="none" spc="0" normalizeH="0" baseline="0" noProof="0" dirty="0">
                  <a:ln>
                    <a:noFill/>
                  </a:ln>
                  <a:solidFill>
                    <a:srgbClr val="F79646">
                      <a:lumMod val="75000"/>
                    </a:srgbClr>
                  </a:solidFill>
                  <a:effectLst/>
                  <a:uLnTx/>
                  <a:uFillTx/>
                  <a:latin typeface="Arial" charset="0"/>
                  <a:ea typeface="+mn-ea"/>
                  <a:cs typeface="Arial" panose="020B0604020202020204" pitchFamily="34" charset="0"/>
                </a:rPr>
                <a:t>delle distruttive sequenze di terremoti che colpirono l’Appennino tosco-emiliano e romagnolo, parte di quello umbro e il riminese negli anni 1916, 1917, 1918, 1919 e 1920 </a:t>
              </a:r>
              <a:r>
                <a:rPr kumimoji="0" lang="it-IT" sz="1400" b="1" i="1" u="none" strike="noStrike" kern="1200" cap="none" spc="0" normalizeH="0" baseline="0" noProof="0" dirty="0">
                  <a:ln>
                    <a:noFill/>
                  </a:ln>
                  <a:solidFill>
                    <a:srgbClr val="0070C0"/>
                  </a:solidFill>
                  <a:effectLst/>
                  <a:uLnTx/>
                  <a:uFillTx/>
                  <a:latin typeface="Arial" charset="0"/>
                  <a:ea typeface="+mn-ea"/>
                  <a:cs typeface="Arial" panose="020B0604020202020204" pitchFamily="34" charset="0"/>
                </a:rPr>
                <a:t>[+ 2012]</a:t>
              </a:r>
              <a:endParaRPr kumimoji="0" lang="it-IT" sz="1400" b="1" i="1"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charset="0"/>
                <a:ea typeface="+mn-ea"/>
                <a:cs typeface="Arial" panose="020B0604020202020204" pitchFamily="34" charset="0"/>
              </a:endParaRPr>
            </a:p>
          </p:txBody>
        </p:sp>
        <p:sp>
          <p:nvSpPr>
            <p:cNvPr id="501795" name="Rettangolo 3">
              <a:extLst>
                <a:ext uri="{FF2B5EF4-FFF2-40B4-BE49-F238E27FC236}">
                  <a16:creationId xmlns:a16="http://schemas.microsoft.com/office/drawing/2014/main" id="{BB2DF0ED-EA15-FC4B-8231-5B50DE8713D9}"/>
                </a:ext>
              </a:extLst>
            </p:cNvPr>
            <p:cNvSpPr>
              <a:spLocks noChangeArrowheads="1"/>
            </p:cNvSpPr>
            <p:nvPr/>
          </p:nvSpPr>
          <p:spPr bwMode="auto">
            <a:xfrm>
              <a:off x="1398" y="6599522"/>
              <a:ext cx="9142602" cy="27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E. Guidoboni, G. Valensise </a:t>
              </a:r>
              <a:r>
                <a:rPr kumimoji="0" lang="it-IT" altLang="it-IT" sz="12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Il peso economico e sociale dei disastri sismici in Italia negli ultimi 150 anni 1861-2011</a:t>
              </a: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Bologna, BUP, 2011 </a:t>
              </a:r>
              <a:r>
                <a:rPr kumimoji="0" lang="it-IT" altLang="it-IT" sz="1200" b="0"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(pag. </a:t>
              </a:r>
              <a:r>
                <a:rPr kumimoji="0" lang="it-IT" altLang="it-IT" sz="1200"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415</a:t>
              </a:r>
              <a:r>
                <a:rPr kumimoji="0" lang="it-IT" altLang="it-IT" sz="1200" b="0"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a:t>
              </a:r>
            </a:p>
          </p:txBody>
        </p:sp>
        <p:pic>
          <p:nvPicPr>
            <p:cNvPr id="501796" name="Picture 4">
              <a:extLst>
                <a:ext uri="{FF2B5EF4-FFF2-40B4-BE49-F238E27FC236}">
                  <a16:creationId xmlns:a16="http://schemas.microsoft.com/office/drawing/2014/main" id="{34721D2A-B306-184C-B64D-21FDB6C92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575" y="193675"/>
              <a:ext cx="20970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asellaDiTesto 3">
            <a:extLst>
              <a:ext uri="{FF2B5EF4-FFF2-40B4-BE49-F238E27FC236}">
                <a16:creationId xmlns:a16="http://schemas.microsoft.com/office/drawing/2014/main" id="{FB0A65E3-73AD-0E41-8EF6-41EA051C5654}"/>
              </a:ext>
            </a:extLst>
          </p:cNvPr>
          <p:cNvSpPr txBox="1">
            <a:spLocks noChangeArrowheads="1"/>
          </p:cNvSpPr>
          <p:nvPr/>
        </p:nvSpPr>
        <p:spPr bwMode="auto">
          <a:xfrm>
            <a:off x="6380163" y="4237038"/>
            <a:ext cx="1436687" cy="215900"/>
          </a:xfrm>
          <a:prstGeom prst="rect">
            <a:avLst/>
          </a:prstGeom>
          <a:solidFill>
            <a:schemeClr val="bg1"/>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5.9</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APP. ROMAGNOLO </a:t>
            </a:r>
            <a:r>
              <a:rPr kumimoji="0" lang="it-IT" altLang="it-IT" sz="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1918</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5" name="CasellaDiTesto 4">
            <a:extLst>
              <a:ext uri="{FF2B5EF4-FFF2-40B4-BE49-F238E27FC236}">
                <a16:creationId xmlns:a16="http://schemas.microsoft.com/office/drawing/2014/main" id="{5E383DCF-3F7C-A74C-AD3A-69C2D6204B52}"/>
              </a:ext>
            </a:extLst>
          </p:cNvPr>
          <p:cNvSpPr txBox="1">
            <a:spLocks noChangeArrowheads="1"/>
          </p:cNvSpPr>
          <p:nvPr/>
        </p:nvSpPr>
        <p:spPr bwMode="auto">
          <a:xfrm>
            <a:off x="7715250" y="4000500"/>
            <a:ext cx="1285875" cy="215900"/>
          </a:xfrm>
          <a:prstGeom prst="rect">
            <a:avLst/>
          </a:prstGeom>
          <a:solidFill>
            <a:schemeClr val="bg1"/>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it-IT" altLang="it-IT" sz="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5.95 </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e</a:t>
            </a:r>
            <a:r>
              <a:rPr kumimoji="0" lang="it-IT" altLang="it-IT" sz="800" b="0"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 </a:t>
            </a:r>
            <a:r>
              <a:rPr kumimoji="0" lang="it-IT" altLang="it-IT" sz="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6.1</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RIMINESE </a:t>
            </a:r>
            <a:r>
              <a:rPr kumimoji="0" lang="it-IT" altLang="it-IT" sz="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1916</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7" name="CasellaDiTesto 6">
            <a:extLst>
              <a:ext uri="{FF2B5EF4-FFF2-40B4-BE49-F238E27FC236}">
                <a16:creationId xmlns:a16="http://schemas.microsoft.com/office/drawing/2014/main" id="{85E7441A-D5AB-2C4F-8E10-D69748E52CA1}"/>
              </a:ext>
            </a:extLst>
          </p:cNvPr>
          <p:cNvSpPr txBox="1">
            <a:spLocks noChangeArrowheads="1"/>
          </p:cNvSpPr>
          <p:nvPr/>
        </p:nvSpPr>
        <p:spPr bwMode="auto">
          <a:xfrm>
            <a:off x="7235825" y="5353050"/>
            <a:ext cx="1162050" cy="215900"/>
          </a:xfrm>
          <a:prstGeom prst="rect">
            <a:avLst/>
          </a:prstGeom>
          <a:solidFill>
            <a:schemeClr val="bg1"/>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5.9</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VALTIBERINA </a:t>
            </a:r>
            <a:r>
              <a:rPr kumimoji="0" lang="it-IT" altLang="it-IT" sz="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1917</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6" name="CasellaDiTesto 5">
            <a:extLst>
              <a:ext uri="{FF2B5EF4-FFF2-40B4-BE49-F238E27FC236}">
                <a16:creationId xmlns:a16="http://schemas.microsoft.com/office/drawing/2014/main" id="{9CC31D0F-4100-2344-B3AC-A68C6D8D463F}"/>
              </a:ext>
            </a:extLst>
          </p:cNvPr>
          <p:cNvSpPr txBox="1">
            <a:spLocks noChangeArrowheads="1"/>
          </p:cNvSpPr>
          <p:nvPr/>
        </p:nvSpPr>
        <p:spPr bwMode="auto">
          <a:xfrm>
            <a:off x="6096000" y="4521200"/>
            <a:ext cx="1012825" cy="215900"/>
          </a:xfrm>
          <a:prstGeom prst="rect">
            <a:avLst/>
          </a:prstGeom>
          <a:solidFill>
            <a:schemeClr val="bg1"/>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6.3</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MUGELLO </a:t>
            </a:r>
            <a:r>
              <a:rPr kumimoji="0" lang="it-IT" altLang="it-IT" sz="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1919</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sp>
        <p:nvSpPr>
          <p:cNvPr id="2" name="CasellaDiTesto 1">
            <a:extLst>
              <a:ext uri="{FF2B5EF4-FFF2-40B4-BE49-F238E27FC236}">
                <a16:creationId xmlns:a16="http://schemas.microsoft.com/office/drawing/2014/main" id="{3414D9D2-5690-5946-943D-6873E133E628}"/>
              </a:ext>
            </a:extLst>
          </p:cNvPr>
          <p:cNvSpPr txBox="1">
            <a:spLocks noChangeArrowheads="1"/>
          </p:cNvSpPr>
          <p:nvPr/>
        </p:nvSpPr>
        <p:spPr bwMode="auto">
          <a:xfrm>
            <a:off x="4572000" y="3944938"/>
            <a:ext cx="1427163" cy="215900"/>
          </a:xfrm>
          <a:prstGeom prst="rect">
            <a:avLst/>
          </a:prstGeom>
          <a:solidFill>
            <a:schemeClr val="bg1"/>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6.5</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GARFAGNANA </a:t>
            </a:r>
            <a:r>
              <a:rPr kumimoji="0" lang="it-IT" altLang="it-IT" sz="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1920</a:t>
            </a:r>
            <a:endParaRPr kumimoji="0" lang="it-IT" altLang="it-IT" sz="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endParaRPr>
          </a:p>
        </p:txBody>
      </p:sp>
      <p:sp>
        <p:nvSpPr>
          <p:cNvPr id="3" name="CasellaDiTesto 2">
            <a:extLst>
              <a:ext uri="{FF2B5EF4-FFF2-40B4-BE49-F238E27FC236}">
                <a16:creationId xmlns:a16="http://schemas.microsoft.com/office/drawing/2014/main" id="{9BD6615E-FEF1-8C43-945D-3C3DB3919EA3}"/>
              </a:ext>
            </a:extLst>
          </p:cNvPr>
          <p:cNvSpPr txBox="1">
            <a:spLocks noChangeArrowheads="1"/>
          </p:cNvSpPr>
          <p:nvPr/>
        </p:nvSpPr>
        <p:spPr bwMode="auto">
          <a:xfrm>
            <a:off x="5616575" y="3306763"/>
            <a:ext cx="1689100" cy="214312"/>
          </a:xfrm>
          <a:prstGeom prst="rect">
            <a:avLst/>
          </a:prstGeom>
          <a:solidFill>
            <a:schemeClr val="bg1"/>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6.0</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e </a:t>
            </a:r>
            <a:r>
              <a:rPr kumimoji="0" lang="it-IT" altLang="it-IT" sz="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6.1 </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PIANURA EMILIANA </a:t>
            </a:r>
            <a:r>
              <a:rPr kumimoji="0" lang="it-IT" altLang="it-IT" sz="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2012</a:t>
            </a:r>
            <a:r>
              <a:rPr kumimoji="0" lang="it-IT" altLang="it-IT" sz="8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p:txBody>
      </p:sp>
      <p:cxnSp>
        <p:nvCxnSpPr>
          <p:cNvPr id="9" name="Connettore a gomito 8">
            <a:extLst>
              <a:ext uri="{FF2B5EF4-FFF2-40B4-BE49-F238E27FC236}">
                <a16:creationId xmlns:a16="http://schemas.microsoft.com/office/drawing/2014/main" id="{F6F55630-9A5D-BC43-B339-3CDDD71DD50C}"/>
              </a:ext>
            </a:extLst>
          </p:cNvPr>
          <p:cNvCxnSpPr>
            <a:cxnSpLocks/>
          </p:cNvCxnSpPr>
          <p:nvPr/>
        </p:nvCxnSpPr>
        <p:spPr>
          <a:xfrm flipV="1">
            <a:off x="3082925" y="5085184"/>
            <a:ext cx="984250" cy="74914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D882A7E1-E36C-124F-8DF7-6DD39A8DFE95}"/>
              </a:ext>
            </a:extLst>
          </p:cNvPr>
          <p:cNvSpPr txBox="1"/>
          <p:nvPr/>
        </p:nvSpPr>
        <p:spPr>
          <a:xfrm>
            <a:off x="7884368" y="3573016"/>
            <a:ext cx="1162050" cy="33855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Arial" charset="0"/>
                <a:hlinkClick r:id="rId6"/>
              </a:rPr>
              <a:t>100 anni</a:t>
            </a:r>
            <a:endParaRPr kumimoji="0" lang="it-IT"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Arial" charset="0"/>
            </a:endParaRPr>
          </a:p>
        </p:txBody>
      </p:sp>
      <p:sp>
        <p:nvSpPr>
          <p:cNvPr id="38" name="CasellaDiTesto 37">
            <a:extLst>
              <a:ext uri="{FF2B5EF4-FFF2-40B4-BE49-F238E27FC236}">
                <a16:creationId xmlns:a16="http://schemas.microsoft.com/office/drawing/2014/main" id="{D1591751-3A48-DD42-AC0E-D2E91D6F5A89}"/>
              </a:ext>
            </a:extLst>
          </p:cNvPr>
          <p:cNvSpPr txBox="1">
            <a:spLocks noChangeArrowheads="1"/>
          </p:cNvSpPr>
          <p:nvPr/>
        </p:nvSpPr>
        <p:spPr bwMode="auto">
          <a:xfrm>
            <a:off x="642938" y="6565900"/>
            <a:ext cx="2519362" cy="292100"/>
          </a:xfrm>
          <a:prstGeom prst="rect">
            <a:avLst/>
          </a:prstGeom>
          <a:noFill/>
          <a:ln w="12700">
            <a:noFill/>
          </a:ln>
        </p:spPr>
        <p:txBody>
          <a:bodyPr>
            <a:spAutoFit/>
          </a:bodyPr>
          <a:lstStyle>
            <a:defPPr>
              <a:defRPr lang="it-IT"/>
            </a:defPPr>
            <a:lvl1pPr algn="ctr" eaLnBrk="1" hangingPunct="1">
              <a:buFontTx/>
              <a:buNone/>
              <a:defRPr sz="1300" b="1">
                <a:solidFill>
                  <a:srgbClr val="0070C0"/>
                </a:solidFill>
                <a:effectLst>
                  <a:outerShdw blurRad="38100" dist="38100" dir="2700000" algn="tl">
                    <a:srgbClr val="000000">
                      <a:alpha val="43137"/>
                    </a:srgbClr>
                  </a:outerShdw>
                </a:effectLst>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3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panose="020B0604020202020204" pitchFamily="34" charset="0"/>
              </a:rPr>
              <a:t>7.0 </a:t>
            </a:r>
            <a:r>
              <a:rPr kumimoji="0" lang="it-IT" altLang="it-IT"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CALABRIA MERIDIONALE</a:t>
            </a:r>
            <a:r>
              <a:rPr kumimoji="0" lang="it-IT" altLang="it-IT" sz="1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1905 </a:t>
            </a:r>
          </a:p>
        </p:txBody>
      </p:sp>
      <p:sp>
        <p:nvSpPr>
          <p:cNvPr id="39" name="CasellaDiTesto 38">
            <a:extLst>
              <a:ext uri="{FF2B5EF4-FFF2-40B4-BE49-F238E27FC236}">
                <a16:creationId xmlns:a16="http://schemas.microsoft.com/office/drawing/2014/main" id="{937077C5-CC96-574C-86BA-B43B78684C4D}"/>
              </a:ext>
            </a:extLst>
          </p:cNvPr>
          <p:cNvSpPr txBox="1"/>
          <p:nvPr/>
        </p:nvSpPr>
        <p:spPr>
          <a:xfrm>
            <a:off x="6660233" y="46365"/>
            <a:ext cx="2376264" cy="646331"/>
          </a:xfrm>
          <a:prstGeom prst="rect">
            <a:avLst/>
          </a:prstGeom>
          <a:solidFill>
            <a:srgbClr val="EBF1DE">
              <a:alpha val="52157"/>
            </a:srgbClr>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La storia a ritroso degli ultimi 100 anni circa</a:t>
            </a:r>
          </a:p>
        </p:txBody>
      </p:sp>
      <p:sp>
        <p:nvSpPr>
          <p:cNvPr id="8" name="Freccia giù 7">
            <a:extLst>
              <a:ext uri="{FF2B5EF4-FFF2-40B4-BE49-F238E27FC236}">
                <a16:creationId xmlns:a16="http://schemas.microsoft.com/office/drawing/2014/main" id="{9DF70637-CAD4-2D4B-AE3A-28EA18CF5BC8}"/>
              </a:ext>
            </a:extLst>
          </p:cNvPr>
          <p:cNvSpPr/>
          <p:nvPr/>
        </p:nvSpPr>
        <p:spPr>
          <a:xfrm rot="2703610">
            <a:off x="6501094" y="508986"/>
            <a:ext cx="174261" cy="61753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9053678"/>
      </p:ext>
    </p:extLst>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2000"/>
                                        <p:tgtEl>
                                          <p:spTgt spid="3"/>
                                        </p:tgtEl>
                                      </p:cBhvr>
                                    </p:animEffect>
                                  </p:childTnLst>
                                </p:cTn>
                              </p:par>
                            </p:childTnLst>
                          </p:cTn>
                        </p:par>
                        <p:par>
                          <p:cTn id="13" fill="hold" nodeType="afterGroup">
                            <p:stCondLst>
                              <p:cond delay="2000"/>
                            </p:stCondLst>
                            <p:childTnLst>
                              <p:par>
                                <p:cTn id="14" presetID="22" presetClass="entr" presetSubtype="2"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2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ircle(in)">
                                      <p:cBhvr>
                                        <p:cTn id="21" dur="20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p:tgtEl>
                                          <p:spTgt spid="8"/>
                                        </p:tgtEl>
                                        <p:attrNameLst>
                                          <p:attrName>ppt_y</p:attrName>
                                        </p:attrNameLst>
                                      </p:cBhvr>
                                      <p:tavLst>
                                        <p:tav tm="0">
                                          <p:val>
                                            <p:strVal val="#ppt_y-#ppt_h*1.125000"/>
                                          </p:val>
                                        </p:tav>
                                        <p:tav tm="100000">
                                          <p:val>
                                            <p:strVal val="#ppt_y"/>
                                          </p:val>
                                        </p:tav>
                                      </p:tavLst>
                                    </p:anim>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10000"/>
                                        <p:tgtEl>
                                          <p:spTgt spid="12"/>
                                        </p:tgtEl>
                                      </p:cBhvr>
                                    </p:animEffect>
                                  </p:childTnLst>
                                </p:cTn>
                              </p:par>
                            </p:childTnLst>
                          </p:cTn>
                        </p:par>
                        <p:par>
                          <p:cTn id="33" fill="hold">
                            <p:stCondLst>
                              <p:cond delay="10000"/>
                            </p:stCondLst>
                            <p:childTnLst>
                              <p:par>
                                <p:cTn id="34" presetID="22" presetClass="entr" presetSubtype="2"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right)">
                                      <p:cBhvr>
                                        <p:cTn id="36" dur="5000"/>
                                        <p:tgtEl>
                                          <p:spTgt spid="22"/>
                                        </p:tgtEl>
                                      </p:cBhvr>
                                    </p:animEffect>
                                  </p:childTnLst>
                                </p:cTn>
                              </p:par>
                            </p:childTnLst>
                          </p:cTn>
                        </p:par>
                        <p:par>
                          <p:cTn id="37" fill="hold">
                            <p:stCondLst>
                              <p:cond delay="15000"/>
                            </p:stCondLst>
                            <p:childTnLst>
                              <p:par>
                                <p:cTn id="38" presetID="22" presetClass="entr" presetSubtype="2"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1000"/>
                                        <p:tgtEl>
                                          <p:spTgt spid="21"/>
                                        </p:tgtEl>
                                      </p:cBhvr>
                                    </p:animEffect>
                                  </p:childTnLst>
                                </p:cTn>
                              </p:par>
                            </p:childTnLst>
                          </p:cTn>
                        </p:par>
                        <p:par>
                          <p:cTn id="41" fill="hold">
                            <p:stCondLst>
                              <p:cond delay="16000"/>
                            </p:stCondLst>
                            <p:childTnLst>
                              <p:par>
                                <p:cTn id="42" presetID="22" presetClass="entr" presetSubtype="2"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right)">
                                      <p:cBhvr>
                                        <p:cTn id="44" dur="1000"/>
                                        <p:tgtEl>
                                          <p:spTgt spid="34"/>
                                        </p:tgtEl>
                                      </p:cBhvr>
                                    </p:animEffect>
                                  </p:childTnLst>
                                </p:cTn>
                              </p:par>
                            </p:childTnLst>
                          </p:cTn>
                        </p:par>
                        <p:par>
                          <p:cTn id="45" fill="hold">
                            <p:stCondLst>
                              <p:cond delay="17000"/>
                            </p:stCondLst>
                            <p:childTnLst>
                              <p:par>
                                <p:cTn id="46" presetID="22" presetClass="entr" presetSubtype="2"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right)">
                                      <p:cBhvr>
                                        <p:cTn id="48" dur="1000"/>
                                        <p:tgtEl>
                                          <p:spTgt spid="18"/>
                                        </p:tgtEl>
                                      </p:cBhvr>
                                    </p:animEffect>
                                  </p:childTnLst>
                                </p:cTn>
                              </p:par>
                            </p:childTnLst>
                          </p:cTn>
                        </p:par>
                        <p:par>
                          <p:cTn id="49" fill="hold">
                            <p:stCondLst>
                              <p:cond delay="18000"/>
                            </p:stCondLst>
                            <p:childTnLst>
                              <p:par>
                                <p:cTn id="50" presetID="22" presetClass="entr" presetSubtype="2"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1000"/>
                                        <p:tgtEl>
                                          <p:spTgt spid="25"/>
                                        </p:tgtEl>
                                      </p:cBhvr>
                                    </p:animEffect>
                                  </p:childTnLst>
                                </p:cTn>
                              </p:par>
                            </p:childTnLst>
                          </p:cTn>
                        </p:par>
                        <p:par>
                          <p:cTn id="53" fill="hold">
                            <p:stCondLst>
                              <p:cond delay="19000"/>
                            </p:stCondLst>
                            <p:childTnLst>
                              <p:par>
                                <p:cTn id="54" presetID="22" presetClass="entr" presetSubtype="2"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right)">
                                      <p:cBhvr>
                                        <p:cTn id="56" dur="1000"/>
                                        <p:tgtEl>
                                          <p:spTgt spid="19"/>
                                        </p:tgtEl>
                                      </p:cBhvr>
                                    </p:animEffect>
                                  </p:childTnLst>
                                </p:cTn>
                              </p:par>
                            </p:childTnLst>
                          </p:cTn>
                        </p:par>
                        <p:par>
                          <p:cTn id="57" fill="hold">
                            <p:stCondLst>
                              <p:cond delay="20000"/>
                            </p:stCondLst>
                            <p:childTnLst>
                              <p:par>
                                <p:cTn id="58" presetID="22" presetClass="entr" presetSubtype="2"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right)">
                                      <p:cBhvr>
                                        <p:cTn id="60" dur="1000"/>
                                        <p:tgtEl>
                                          <p:spTgt spid="20"/>
                                        </p:tgtEl>
                                      </p:cBhvr>
                                    </p:animEffect>
                                  </p:childTnLst>
                                </p:cTn>
                              </p:par>
                            </p:childTnLst>
                          </p:cTn>
                        </p:par>
                        <p:par>
                          <p:cTn id="61" fill="hold">
                            <p:stCondLst>
                              <p:cond delay="21000"/>
                            </p:stCondLst>
                            <p:childTnLst>
                              <p:par>
                                <p:cTn id="62" presetID="22" presetClass="entr" presetSubtype="2"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1000"/>
                                        <p:tgtEl>
                                          <p:spTgt spid="26"/>
                                        </p:tgtEl>
                                      </p:cBhvr>
                                    </p:animEffect>
                                  </p:childTnLst>
                                </p:cTn>
                              </p:par>
                            </p:childTnLst>
                          </p:cTn>
                        </p:par>
                        <p:par>
                          <p:cTn id="65" fill="hold">
                            <p:stCondLst>
                              <p:cond delay="22000"/>
                            </p:stCondLst>
                            <p:childTnLst>
                              <p:par>
                                <p:cTn id="66" presetID="22" presetClass="entr" presetSubtype="2"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1000"/>
                                        <p:tgtEl>
                                          <p:spTgt spid="27"/>
                                        </p:tgtEl>
                                      </p:cBhvr>
                                    </p:animEffect>
                                  </p:childTnLst>
                                </p:cTn>
                              </p:par>
                            </p:childTnLst>
                          </p:cTn>
                        </p:par>
                        <p:par>
                          <p:cTn id="69" fill="hold">
                            <p:stCondLst>
                              <p:cond delay="23000"/>
                            </p:stCondLst>
                            <p:childTnLst>
                              <p:par>
                                <p:cTn id="70" presetID="22" presetClass="entr" presetSubtype="2"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1000"/>
                                        <p:tgtEl>
                                          <p:spTgt spid="28"/>
                                        </p:tgtEl>
                                      </p:cBhvr>
                                    </p:animEffect>
                                  </p:childTnLst>
                                </p:cTn>
                              </p:par>
                            </p:childTnLst>
                          </p:cTn>
                        </p:par>
                        <p:par>
                          <p:cTn id="73" fill="hold">
                            <p:stCondLst>
                              <p:cond delay="24000"/>
                            </p:stCondLst>
                            <p:childTnLst>
                              <p:par>
                                <p:cTn id="74" presetID="22" presetClass="entr" presetSubtype="2"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right)">
                                      <p:cBhvr>
                                        <p:cTn id="76" dur="1000"/>
                                        <p:tgtEl>
                                          <p:spTgt spid="29"/>
                                        </p:tgtEl>
                                      </p:cBhvr>
                                    </p:animEffect>
                                  </p:childTnLst>
                                </p:cTn>
                              </p:par>
                            </p:childTnLst>
                          </p:cTn>
                        </p:par>
                        <p:par>
                          <p:cTn id="77" fill="hold">
                            <p:stCondLst>
                              <p:cond delay="25000"/>
                            </p:stCondLst>
                            <p:childTnLst>
                              <p:par>
                                <p:cTn id="78" presetID="22" presetClass="entr" presetSubtype="2"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right)">
                                      <p:cBhvr>
                                        <p:cTn id="80" dur="1000"/>
                                        <p:tgtEl>
                                          <p:spTgt spid="30"/>
                                        </p:tgtEl>
                                      </p:cBhvr>
                                    </p:animEffect>
                                  </p:childTnLst>
                                </p:cTn>
                              </p:par>
                            </p:childTnLst>
                          </p:cTn>
                        </p:par>
                        <p:par>
                          <p:cTn id="81" fill="hold">
                            <p:stCondLst>
                              <p:cond delay="26000"/>
                            </p:stCondLst>
                            <p:childTnLst>
                              <p:par>
                                <p:cTn id="82" presetID="22" presetClass="entr" presetSubtype="2"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right)">
                                      <p:cBhvr>
                                        <p:cTn id="84" dur="1000"/>
                                        <p:tgtEl>
                                          <p:spTgt spid="23"/>
                                        </p:tgtEl>
                                      </p:cBhvr>
                                    </p:animEffect>
                                  </p:childTnLst>
                                </p:cTn>
                              </p:par>
                            </p:childTnLst>
                          </p:cTn>
                        </p:par>
                        <p:par>
                          <p:cTn id="85" fill="hold">
                            <p:stCondLst>
                              <p:cond delay="27000"/>
                            </p:stCondLst>
                            <p:childTnLst>
                              <p:par>
                                <p:cTn id="86" presetID="2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right)">
                                      <p:cBhvr>
                                        <p:cTn id="88" dur="1000"/>
                                        <p:tgtEl>
                                          <p:spTgt spid="24"/>
                                        </p:tgtEl>
                                      </p:cBhvr>
                                    </p:animEffect>
                                  </p:childTnLst>
                                </p:cTn>
                              </p:par>
                            </p:childTnLst>
                          </p:cTn>
                        </p:par>
                        <p:par>
                          <p:cTn id="89" fill="hold">
                            <p:stCondLst>
                              <p:cond delay="28000"/>
                            </p:stCondLst>
                            <p:childTnLst>
                              <p:par>
                                <p:cTn id="90" presetID="22" presetClass="entr" presetSubtype="2" fill="hold" grpId="0"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right)">
                                      <p:cBhvr>
                                        <p:cTn id="92" dur="10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par>
                          <p:cTn id="111" fill="hold">
                            <p:stCondLst>
                              <p:cond delay="2000"/>
                            </p:stCondLst>
                            <p:childTnLst>
                              <p:par>
                                <p:cTn id="112" presetID="22" presetClass="entr" presetSubtype="2" fill="hold" grpId="0" nodeType="afterEffect">
                                  <p:stCondLst>
                                    <p:cond delay="0"/>
                                  </p:stCondLst>
                                  <p:childTnLst>
                                    <p:set>
                                      <p:cBhvr>
                                        <p:cTn id="113" dur="1" fill="hold">
                                          <p:stCondLst>
                                            <p:cond delay="0"/>
                                          </p:stCondLst>
                                        </p:cTn>
                                        <p:tgtEl>
                                          <p:spTgt spid="2"/>
                                        </p:tgtEl>
                                        <p:attrNameLst>
                                          <p:attrName>style.visibility</p:attrName>
                                        </p:attrNameLst>
                                      </p:cBhvr>
                                      <p:to>
                                        <p:strVal val="visible"/>
                                      </p:to>
                                    </p:set>
                                    <p:animEffect transition="in" filter="wipe(right)">
                                      <p:cBhvr>
                                        <p:cTn id="114" dur="1000"/>
                                        <p:tgtEl>
                                          <p:spTgt spid="2"/>
                                        </p:tgtEl>
                                      </p:cBhvr>
                                    </p:animEffect>
                                  </p:childTnLst>
                                </p:cTn>
                              </p:par>
                            </p:childTnLst>
                          </p:cTn>
                        </p:par>
                        <p:par>
                          <p:cTn id="115" fill="hold">
                            <p:stCondLst>
                              <p:cond delay="3000"/>
                            </p:stCondLst>
                            <p:childTnLst>
                              <p:par>
                                <p:cTn id="116" presetID="22" presetClass="entr" presetSubtype="2" fill="hold" grpId="0" nodeType="afterEffect">
                                  <p:stCondLst>
                                    <p:cond delay="0"/>
                                  </p:stCondLst>
                                  <p:childTnLst>
                                    <p:set>
                                      <p:cBhvr>
                                        <p:cTn id="117" dur="1" fill="hold">
                                          <p:stCondLst>
                                            <p:cond delay="0"/>
                                          </p:stCondLst>
                                        </p:cTn>
                                        <p:tgtEl>
                                          <p:spTgt spid="6"/>
                                        </p:tgtEl>
                                        <p:attrNameLst>
                                          <p:attrName>style.visibility</p:attrName>
                                        </p:attrNameLst>
                                      </p:cBhvr>
                                      <p:to>
                                        <p:strVal val="visible"/>
                                      </p:to>
                                    </p:set>
                                    <p:animEffect transition="in" filter="wipe(right)">
                                      <p:cBhvr>
                                        <p:cTn id="118" dur="1000"/>
                                        <p:tgtEl>
                                          <p:spTgt spid="6"/>
                                        </p:tgtEl>
                                      </p:cBhvr>
                                    </p:animEffect>
                                  </p:childTnLst>
                                </p:cTn>
                              </p:par>
                            </p:childTnLst>
                          </p:cTn>
                        </p:par>
                        <p:par>
                          <p:cTn id="119" fill="hold">
                            <p:stCondLst>
                              <p:cond delay="4000"/>
                            </p:stCondLst>
                            <p:childTnLst>
                              <p:par>
                                <p:cTn id="120" presetID="22" presetClass="entr" presetSubtype="2" fill="hold" grpId="0" nodeType="after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wipe(right)">
                                      <p:cBhvr>
                                        <p:cTn id="122" dur="1000"/>
                                        <p:tgtEl>
                                          <p:spTgt spid="4"/>
                                        </p:tgtEl>
                                      </p:cBhvr>
                                    </p:animEffect>
                                  </p:childTnLst>
                                </p:cTn>
                              </p:par>
                            </p:childTnLst>
                          </p:cTn>
                        </p:par>
                        <p:par>
                          <p:cTn id="123" fill="hold">
                            <p:stCondLst>
                              <p:cond delay="5000"/>
                            </p:stCondLst>
                            <p:childTnLst>
                              <p:par>
                                <p:cTn id="124" presetID="22" presetClass="entr" presetSubtype="2" fill="hold" grpId="0" nodeType="afterEffect">
                                  <p:stCondLst>
                                    <p:cond delay="0"/>
                                  </p:stCondLst>
                                  <p:childTnLst>
                                    <p:set>
                                      <p:cBhvr>
                                        <p:cTn id="125" dur="1" fill="hold">
                                          <p:stCondLst>
                                            <p:cond delay="0"/>
                                          </p:stCondLst>
                                        </p:cTn>
                                        <p:tgtEl>
                                          <p:spTgt spid="7"/>
                                        </p:tgtEl>
                                        <p:attrNameLst>
                                          <p:attrName>style.visibility</p:attrName>
                                        </p:attrNameLst>
                                      </p:cBhvr>
                                      <p:to>
                                        <p:strVal val="visible"/>
                                      </p:to>
                                    </p:set>
                                    <p:animEffect transition="in" filter="wipe(right)">
                                      <p:cBhvr>
                                        <p:cTn id="126" dur="1000"/>
                                        <p:tgtEl>
                                          <p:spTgt spid="7"/>
                                        </p:tgtEl>
                                      </p:cBhvr>
                                    </p:animEffect>
                                  </p:childTnLst>
                                </p:cTn>
                              </p:par>
                            </p:childTnLst>
                          </p:cTn>
                        </p:par>
                        <p:par>
                          <p:cTn id="127" fill="hold">
                            <p:stCondLst>
                              <p:cond delay="6000"/>
                            </p:stCondLst>
                            <p:childTnLst>
                              <p:par>
                                <p:cTn id="128" presetID="22" presetClass="entr" presetSubtype="2" fill="hold" grpId="0" nodeType="after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wipe(right)">
                                      <p:cBhvr>
                                        <p:cTn id="130" dur="1000"/>
                                        <p:tgtEl>
                                          <p:spTgt spid="5"/>
                                        </p:tgtEl>
                                      </p:cBhvr>
                                    </p:animEffect>
                                  </p:childTnLst>
                                </p:cTn>
                              </p:par>
                            </p:childTnLst>
                          </p:cTn>
                        </p:par>
                        <p:par>
                          <p:cTn id="131" fill="hold">
                            <p:stCondLst>
                              <p:cond delay="7000"/>
                            </p:stCondLst>
                            <p:childTnLst>
                              <p:par>
                                <p:cTn id="132" presetID="6" presetClass="entr" presetSubtype="16" fill="hold" grpId="0" nodeType="after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circle(in)">
                                      <p:cBhvr>
                                        <p:cTn id="134" dur="2000"/>
                                        <p:tgtEl>
                                          <p:spTgt spid="32"/>
                                        </p:tgtEl>
                                      </p:cBhvr>
                                    </p:animEffect>
                                  </p:childTnLst>
                                </p:cTn>
                              </p:par>
                            </p:childTnLst>
                          </p:cTn>
                        </p:par>
                        <p:par>
                          <p:cTn id="135" fill="hold">
                            <p:stCondLst>
                              <p:cond delay="9000"/>
                            </p:stCondLst>
                            <p:childTnLst>
                              <p:par>
                                <p:cTn id="136" presetID="6" presetClass="entr" presetSubtype="16" fill="hold" grpId="0" nodeType="after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circle(in)">
                                      <p:cBhvr>
                                        <p:cTn id="138" dur="2000"/>
                                        <p:tgtEl>
                                          <p:spTgt spid="33"/>
                                        </p:tgtEl>
                                      </p:cBhvr>
                                    </p:animEffect>
                                  </p:childTnLst>
                                </p:cTn>
                              </p:par>
                            </p:childTnLst>
                          </p:cTn>
                        </p:par>
                        <p:par>
                          <p:cTn id="139" fill="hold">
                            <p:stCondLst>
                              <p:cond delay="11000"/>
                            </p:stCondLst>
                            <p:childTnLst>
                              <p:par>
                                <p:cTn id="140" presetID="6" presetClass="entr" presetSubtype="16" fill="hold" grpId="0" nodeType="after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circle(in)">
                                      <p:cBhvr>
                                        <p:cTn id="142" dur="2000"/>
                                        <p:tgtEl>
                                          <p:spTgt spid="38"/>
                                        </p:tgtEl>
                                      </p:cBhvr>
                                    </p:animEffect>
                                  </p:childTnLst>
                                </p:cTn>
                              </p:par>
                            </p:childTnLst>
                          </p:cTn>
                        </p:par>
                        <p:par>
                          <p:cTn id="143" fill="hold">
                            <p:stCondLst>
                              <p:cond delay="13000"/>
                            </p:stCondLst>
                            <p:childTnLst>
                              <p:par>
                                <p:cTn id="144" presetID="6" presetClass="entr" presetSubtype="16" fill="hold" grpId="0" nodeType="after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circle(in)">
                                      <p:cBhvr>
                                        <p:cTn id="146"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p:bldP spid="18" grpId="0"/>
      <p:bldP spid="19" grpId="0"/>
      <p:bldP spid="20" grpId="0"/>
      <p:bldP spid="23" grpId="0" animBg="1"/>
      <p:bldP spid="24" grpId="0"/>
      <p:bldP spid="25" grpId="0" animBg="1"/>
      <p:bldP spid="26" grpId="0"/>
      <p:bldP spid="27" grpId="0"/>
      <p:bldP spid="28" grpId="0" animBg="1"/>
      <p:bldP spid="29" grpId="0"/>
      <p:bldP spid="30" grpId="0"/>
      <p:bldP spid="31" grpId="0"/>
      <p:bldP spid="32" grpId="0" animBg="1"/>
      <p:bldP spid="33" grpId="0" animBg="1"/>
      <p:bldP spid="12" grpId="0"/>
      <p:bldP spid="34" grpId="0" animBg="1"/>
      <p:bldP spid="4" grpId="0" animBg="1"/>
      <p:bldP spid="5" grpId="0" animBg="1"/>
      <p:bldP spid="7" grpId="0" animBg="1"/>
      <p:bldP spid="6" grpId="0" animBg="1"/>
      <p:bldP spid="2" grpId="0" animBg="1"/>
      <p:bldP spid="3" grpId="0" animBg="1"/>
      <p:bldP spid="40" grpId="0"/>
      <p:bldP spid="38" grpId="0" animBg="1"/>
      <p:bldP spid="39"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pic>
        <p:nvPicPr>
          <p:cNvPr id="89090" name="Picture 3">
            <a:extLst>
              <a:ext uri="{FF2B5EF4-FFF2-40B4-BE49-F238E27FC236}">
                <a16:creationId xmlns:a16="http://schemas.microsoft.com/office/drawing/2014/main" id="{2696AAC1-9D46-A645-94D5-446BEA632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15888"/>
            <a:ext cx="9317038"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796B17C5-C991-2146-9B54-A51B0A4412F1}"/>
              </a:ext>
            </a:extLst>
          </p:cNvPr>
          <p:cNvSpPr/>
          <p:nvPr/>
        </p:nvSpPr>
        <p:spPr>
          <a:xfrm>
            <a:off x="-214346" y="4437112"/>
            <a:ext cx="9649072" cy="24208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asellaDiTesto 8">
            <a:extLst>
              <a:ext uri="{FF2B5EF4-FFF2-40B4-BE49-F238E27FC236}">
                <a16:creationId xmlns:a16="http://schemas.microsoft.com/office/drawing/2014/main" id="{E6DEDF62-C992-BE4D-A029-E5FC2AC467D4}"/>
              </a:ext>
            </a:extLst>
          </p:cNvPr>
          <p:cNvSpPr txBox="1"/>
          <p:nvPr/>
        </p:nvSpPr>
        <p:spPr>
          <a:xfrm>
            <a:off x="3708921" y="5847852"/>
            <a:ext cx="2951311" cy="523221"/>
          </a:xfrm>
          <a:prstGeom prst="rect">
            <a:avLst/>
          </a:prstGeom>
          <a:solidFill>
            <a:schemeClr val="accent6">
              <a:lumMod val="40000"/>
              <a:lumOff val="60000"/>
            </a:schemeClr>
          </a:solidFill>
        </p:spPr>
        <p:txBody>
          <a:bodyPr wrap="square">
            <a:spAutoFit/>
          </a:bodyPr>
          <a:lstStyle/>
          <a:p>
            <a:pPr algn="ctr">
              <a:defRPr/>
            </a:pPr>
            <a:r>
              <a:rPr lang="it-IT" sz="2800" dirty="0">
                <a:cs typeface="Arial" charset="0"/>
                <a:hlinkClick r:id="rId4"/>
              </a:rPr>
              <a:t>Tu e il terremoto</a:t>
            </a:r>
            <a:endParaRPr lang="it-IT" sz="2800" dirty="0">
              <a:cs typeface="Arial" charset="0"/>
            </a:endParaRPr>
          </a:p>
        </p:txBody>
      </p:sp>
      <p:pic>
        <p:nvPicPr>
          <p:cNvPr id="10" name="Immagine 10">
            <a:extLst>
              <a:ext uri="{FF2B5EF4-FFF2-40B4-BE49-F238E27FC236}">
                <a16:creationId xmlns:a16="http://schemas.microsoft.com/office/drawing/2014/main" id="{9000D536-5FEB-CA43-B08D-30F2C0E0C5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5506977"/>
            <a:ext cx="1077663" cy="123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5C6BD5F0-96D9-104A-924C-A41EB293D505}"/>
              </a:ext>
            </a:extLst>
          </p:cNvPr>
          <p:cNvSpPr txBox="1"/>
          <p:nvPr/>
        </p:nvSpPr>
        <p:spPr>
          <a:xfrm>
            <a:off x="179512" y="2195572"/>
            <a:ext cx="1656183"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it-IT" b="1" dirty="0">
                <a:solidFill>
                  <a:srgbClr val="FFFF00"/>
                </a:solidFill>
              </a:rPr>
              <a:t>Gennaio 2015</a:t>
            </a:r>
          </a:p>
        </p:txBody>
      </p:sp>
      <p:sp>
        <p:nvSpPr>
          <p:cNvPr id="8" name="Rettangolo 3">
            <a:extLst>
              <a:ext uri="{FF2B5EF4-FFF2-40B4-BE49-F238E27FC236}">
                <a16:creationId xmlns:a16="http://schemas.microsoft.com/office/drawing/2014/main" id="{14BA32AC-09CB-9A43-B9FC-BEF9B3876DFF}"/>
              </a:ext>
            </a:extLst>
          </p:cNvPr>
          <p:cNvSpPr>
            <a:spLocks noChangeArrowheads="1"/>
          </p:cNvSpPr>
          <p:nvPr/>
        </p:nvSpPr>
        <p:spPr bwMode="auto">
          <a:xfrm>
            <a:off x="1763439" y="2196604"/>
            <a:ext cx="727305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6"/>
              </a:rPr>
              <a:t>http://www.iav.it/flex/cm/pages/ServeBLOB.php/L/IT/IDPagina/581%29</a:t>
            </a:r>
            <a:r>
              <a:rPr kumimoji="0" lang="it-IT" altLang="it-IT"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p>
        </p:txBody>
      </p:sp>
      <p:sp>
        <p:nvSpPr>
          <p:cNvPr id="11" name="CasellaDiTesto 10">
            <a:extLst>
              <a:ext uri="{FF2B5EF4-FFF2-40B4-BE49-F238E27FC236}">
                <a16:creationId xmlns:a16="http://schemas.microsoft.com/office/drawing/2014/main" id="{250606A9-1683-E049-BB20-EF4E325D7578}"/>
              </a:ext>
            </a:extLst>
          </p:cNvPr>
          <p:cNvSpPr txBox="1"/>
          <p:nvPr/>
        </p:nvSpPr>
        <p:spPr>
          <a:xfrm>
            <a:off x="2268538" y="4315246"/>
            <a:ext cx="4535487" cy="769938"/>
          </a:xfrm>
          <a:prstGeom prst="rect">
            <a:avLst/>
          </a:prstGeom>
          <a:noFill/>
          <a:ln>
            <a:solidFill>
              <a:srgbClr val="C00000"/>
            </a:solidFill>
          </a:ln>
        </p:spPr>
        <p:txBody>
          <a:bodyPr>
            <a:spAutoFit/>
          </a:bodyPr>
          <a:lstStyle/>
          <a:p>
            <a:pPr algn="ctr" eaLnBrk="1" fontAlgn="auto" hangingPunct="1">
              <a:spcBef>
                <a:spcPts val="0"/>
              </a:spcBef>
              <a:spcAft>
                <a:spcPts val="0"/>
              </a:spcAft>
              <a:defRPr/>
            </a:pPr>
            <a:r>
              <a:rPr lang="it-IT" sz="2000" b="1" dirty="0">
                <a:solidFill>
                  <a:srgbClr val="FF0000"/>
                </a:solidFill>
                <a:latin typeface="Calibri"/>
                <a:cs typeface="+mn-cs"/>
              </a:rPr>
              <a:t>Terremoti e riduzione del rischio sismico: </a:t>
            </a:r>
            <a:r>
              <a:rPr lang="it-IT" sz="2400" b="1" dirty="0">
                <a:solidFill>
                  <a:srgbClr val="FF0000"/>
                </a:solidFill>
                <a:latin typeface="Calibri"/>
                <a:cs typeface="+mn-cs"/>
              </a:rPr>
              <a:t>CONOSCERE PER PARTECIPARE</a:t>
            </a:r>
          </a:p>
        </p:txBody>
      </p:sp>
      <p:sp>
        <p:nvSpPr>
          <p:cNvPr id="13" name="CasellaDiTesto 12">
            <a:extLst>
              <a:ext uri="{FF2B5EF4-FFF2-40B4-BE49-F238E27FC236}">
                <a16:creationId xmlns:a16="http://schemas.microsoft.com/office/drawing/2014/main" id="{69076176-80B2-FD4F-A24C-AF51132D947C}"/>
              </a:ext>
            </a:extLst>
          </p:cNvPr>
          <p:cNvSpPr txBox="1">
            <a:spLocks noChangeArrowheads="1"/>
          </p:cNvSpPr>
          <p:nvPr/>
        </p:nvSpPr>
        <p:spPr bwMode="auto">
          <a:xfrm>
            <a:off x="1619250" y="5002138"/>
            <a:ext cx="59055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2200" dirty="0">
                <a:hlinkClick r:id="rId7"/>
              </a:rPr>
              <a:t>Convegno del 4 novembre 2016 a Mirandola (MO)</a:t>
            </a:r>
            <a:r>
              <a:rPr lang="it-IT" altLang="it-IT" sz="2200" dirty="0"/>
              <a:t> </a:t>
            </a:r>
            <a:endParaRPr lang="it-IT" altLang="it-IT" sz="1600" dirty="0"/>
          </a:p>
        </p:txBody>
      </p:sp>
    </p:spTree>
    <p:extLst>
      <p:ext uri="{BB962C8B-B14F-4D97-AF65-F5344CB8AC3E}">
        <p14:creationId xmlns:p14="http://schemas.microsoft.com/office/powerpoint/2010/main" val="3486968801"/>
      </p:ext>
    </p:extLst>
  </p:cSld>
  <p:clrMapOvr>
    <a:masterClrMapping/>
  </p:clrMapOvr>
  <p:transition advClick="0"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p:stCondLst>
                              <p:cond delay="2000"/>
                            </p:stCondLst>
                            <p:childTnLst>
                              <p:par>
                                <p:cTn id="18" presetID="16" presetClass="entr" presetSubtype="2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6194" y="6093296"/>
            <a:ext cx="914400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4" name="CasellaDiTesto 14"/>
          <p:cNvSpPr txBox="1">
            <a:spLocks noChangeArrowheads="1"/>
          </p:cNvSpPr>
          <p:nvPr/>
        </p:nvSpPr>
        <p:spPr bwMode="auto">
          <a:xfrm>
            <a:off x="0" y="1198182"/>
            <a:ext cx="9196388" cy="1323439"/>
          </a:xfrm>
          <a:prstGeom prst="rect">
            <a:avLst/>
          </a:prstGeom>
          <a:solidFill>
            <a:srgbClr val="2C4D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a:spcBef>
                <a:spcPct val="0"/>
              </a:spcBef>
              <a:buNone/>
            </a:pPr>
            <a:r>
              <a:rPr lang="it-IT" altLang="it-IT" sz="2000" b="1" dirty="0">
                <a:solidFill>
                  <a:srgbClr val="FFFF00"/>
                </a:solidFill>
              </a:rPr>
              <a:t>Lo scuotimento può variare notevolmente anche a piccole distanze, perché dipende molto dalle condizioni locali del territorio, in particolare dalla forma del paesaggio (valli, montagne, etc.) e dal tipo di terreni, dunque – a parità di vulnerabilità delle costruzioni – anche gli effetti spesso sono assai diversi.</a:t>
            </a:r>
          </a:p>
        </p:txBody>
      </p:sp>
      <p:pic>
        <p:nvPicPr>
          <p:cNvPr id="21" name="Immagine 20">
            <a:extLst>
              <a:ext uri="{FF2B5EF4-FFF2-40B4-BE49-F238E27FC236}">
                <a16:creationId xmlns:a16="http://schemas.microsoft.com/office/drawing/2014/main" id="{A0792C52-75AC-4380-A648-B9F77AD21B24}"/>
              </a:ext>
            </a:extLst>
          </p:cNvPr>
          <p:cNvPicPr>
            <a:picLocks noChangeAspect="1"/>
          </p:cNvPicPr>
          <p:nvPr/>
        </p:nvPicPr>
        <p:blipFill>
          <a:blip r:embed="rId3"/>
          <a:stretch>
            <a:fillRect/>
          </a:stretch>
        </p:blipFill>
        <p:spPr>
          <a:xfrm>
            <a:off x="-673184" y="3106750"/>
            <a:ext cx="8040427" cy="2232248"/>
          </a:xfrm>
          <a:prstGeom prst="rect">
            <a:avLst/>
          </a:prstGeom>
        </p:spPr>
      </p:pic>
      <p:pic>
        <p:nvPicPr>
          <p:cNvPr id="22" name="Immagine 21">
            <a:extLst>
              <a:ext uri="{FF2B5EF4-FFF2-40B4-BE49-F238E27FC236}">
                <a16:creationId xmlns:a16="http://schemas.microsoft.com/office/drawing/2014/main" id="{E17489BB-73A0-4AF2-B6C9-07B86EF11497}"/>
              </a:ext>
            </a:extLst>
          </p:cNvPr>
          <p:cNvPicPr>
            <a:picLocks noChangeAspect="1"/>
          </p:cNvPicPr>
          <p:nvPr/>
        </p:nvPicPr>
        <p:blipFill>
          <a:blip r:embed="rId4"/>
          <a:stretch>
            <a:fillRect/>
          </a:stretch>
        </p:blipFill>
        <p:spPr>
          <a:xfrm>
            <a:off x="6239" y="1065"/>
            <a:ext cx="9144000" cy="1053101"/>
          </a:xfrm>
          <a:prstGeom prst="rect">
            <a:avLst/>
          </a:prstGeom>
        </p:spPr>
      </p:pic>
      <p:sp>
        <p:nvSpPr>
          <p:cNvPr id="24" name="CasellaDiTesto 23">
            <a:extLst>
              <a:ext uri="{FF2B5EF4-FFF2-40B4-BE49-F238E27FC236}">
                <a16:creationId xmlns:a16="http://schemas.microsoft.com/office/drawing/2014/main" id="{8EC613C3-F5B5-4E30-87FA-5478E2E018C5}"/>
              </a:ext>
            </a:extLst>
          </p:cNvPr>
          <p:cNvSpPr txBox="1"/>
          <p:nvPr/>
        </p:nvSpPr>
        <p:spPr>
          <a:xfrm>
            <a:off x="0" y="5858345"/>
            <a:ext cx="9180513" cy="830263"/>
          </a:xfrm>
          <a:prstGeom prst="rect">
            <a:avLst/>
          </a:prstGeom>
          <a:solidFill>
            <a:schemeClr val="bg2">
              <a:lumMod val="90000"/>
            </a:schemeClr>
          </a:solidFill>
        </p:spPr>
        <p:txBody>
          <a:bodyPr>
            <a:spAutoFit/>
          </a:bodyPr>
          <a:lstStyle/>
          <a:p>
            <a:pPr algn="ctr" eaLnBrk="1" fontAlgn="auto" hangingPunct="1">
              <a:spcBef>
                <a:spcPts val="0"/>
              </a:spcBef>
              <a:spcAft>
                <a:spcPts val="0"/>
              </a:spcAft>
              <a:defRPr/>
            </a:pPr>
            <a:r>
              <a:rPr lang="it-IT" sz="2400" b="1" i="1" dirty="0">
                <a:solidFill>
                  <a:srgbClr val="002060"/>
                </a:solidFill>
                <a:latin typeface="+mn-lt"/>
                <a:cs typeface="+mn-cs"/>
              </a:rPr>
              <a:t>Lo scuotimento si incrementa sulla cima di rilievi e lungo i bordi delle scarpate e dei versanti ripidi           </a:t>
            </a:r>
            <a:r>
              <a:rPr lang="it-IT" b="1" dirty="0">
                <a:solidFill>
                  <a:srgbClr val="002060"/>
                </a:solidFill>
                <a:latin typeface="+mn-lt"/>
                <a:cs typeface="+mn-cs"/>
              </a:rPr>
              <a:t>[CONDIZIONI TOPOGRAFICHE]</a:t>
            </a:r>
            <a:endParaRPr lang="it-IT" dirty="0">
              <a:solidFill>
                <a:srgbClr val="002060"/>
              </a:solidFill>
              <a:latin typeface="+mn-lt"/>
              <a:cs typeface="+mn-cs"/>
            </a:endParaRPr>
          </a:p>
        </p:txBody>
      </p:sp>
      <p:sp>
        <p:nvSpPr>
          <p:cNvPr id="7" name="Rettangolo 6"/>
          <p:cNvSpPr/>
          <p:nvPr/>
        </p:nvSpPr>
        <p:spPr>
          <a:xfrm>
            <a:off x="-1071602" y="2643182"/>
            <a:ext cx="4286280" cy="278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09308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875" y="6092825"/>
            <a:ext cx="914400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5" name="Rettangolo 4"/>
          <p:cNvSpPr/>
          <p:nvPr/>
        </p:nvSpPr>
        <p:spPr>
          <a:xfrm>
            <a:off x="1331913" y="4784725"/>
            <a:ext cx="6408737"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4" y="4989628"/>
            <a:ext cx="3500462" cy="186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ED57A5CE-F519-4D27-B752-75C9FDB63526}"/>
              </a:ext>
            </a:extLst>
          </p:cNvPr>
          <p:cNvPicPr>
            <a:picLocks noChangeAspect="1"/>
          </p:cNvPicPr>
          <p:nvPr/>
        </p:nvPicPr>
        <p:blipFill>
          <a:blip r:embed="rId4"/>
          <a:stretch>
            <a:fillRect/>
          </a:stretch>
        </p:blipFill>
        <p:spPr>
          <a:xfrm>
            <a:off x="6239" y="1065"/>
            <a:ext cx="9144000" cy="1053101"/>
          </a:xfrm>
          <a:prstGeom prst="rect">
            <a:avLst/>
          </a:prstGeom>
        </p:spPr>
      </p:pic>
      <p:pic>
        <p:nvPicPr>
          <p:cNvPr id="22" name="Picture 13">
            <a:extLst>
              <a:ext uri="{FF2B5EF4-FFF2-40B4-BE49-F238E27FC236}">
                <a16:creationId xmlns:a16="http://schemas.microsoft.com/office/drawing/2014/main" id="{706BE740-FB8A-4649-844C-1505D77BD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72" y="4857761"/>
            <a:ext cx="3343091" cy="20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A0792C52-75AC-4380-A648-B9F77AD21B24}"/>
              </a:ext>
            </a:extLst>
          </p:cNvPr>
          <p:cNvPicPr>
            <a:picLocks noChangeAspect="1"/>
          </p:cNvPicPr>
          <p:nvPr/>
        </p:nvPicPr>
        <p:blipFill>
          <a:blip r:embed="rId6"/>
          <a:stretch>
            <a:fillRect/>
          </a:stretch>
        </p:blipFill>
        <p:spPr>
          <a:xfrm>
            <a:off x="2398650" y="2486658"/>
            <a:ext cx="8040427" cy="2232248"/>
          </a:xfrm>
          <a:prstGeom prst="rect">
            <a:avLst/>
          </a:prstGeom>
        </p:spPr>
      </p:pic>
      <p:sp>
        <p:nvSpPr>
          <p:cNvPr id="9" name="Rettangolo 8"/>
          <p:cNvSpPr/>
          <p:nvPr/>
        </p:nvSpPr>
        <p:spPr>
          <a:xfrm>
            <a:off x="6286512" y="2428868"/>
            <a:ext cx="4357718" cy="2357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1">
            <a:extLst>
              <a:ext uri="{FF2B5EF4-FFF2-40B4-BE49-F238E27FC236}">
                <a16:creationId xmlns:a16="http://schemas.microsoft.com/office/drawing/2014/main" id="{3BDB082F-C085-4879-A2E1-A2EC6E76C288}"/>
              </a:ext>
            </a:extLst>
          </p:cNvPr>
          <p:cNvSpPr txBox="1">
            <a:spLocks noChangeArrowheads="1"/>
          </p:cNvSpPr>
          <p:nvPr/>
        </p:nvSpPr>
        <p:spPr bwMode="auto">
          <a:xfrm>
            <a:off x="0" y="1071546"/>
            <a:ext cx="9180513" cy="1538287"/>
          </a:xfrm>
          <a:prstGeom prst="rect">
            <a:avLst/>
          </a:prstGeom>
          <a:solidFill>
            <a:srgbClr val="E8F07E"/>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defRPr/>
            </a:pPr>
            <a:r>
              <a:rPr lang="it-IT" altLang="it-IT" sz="2400" b="1" i="1" dirty="0">
                <a:solidFill>
                  <a:srgbClr val="002060"/>
                </a:solidFill>
                <a:cs typeface="Arial" charset="0"/>
              </a:rPr>
              <a:t>In genere, lo </a:t>
            </a:r>
            <a:r>
              <a:rPr lang="it-IT" altLang="it-IT" sz="2400" b="1" i="1" dirty="0">
                <a:solidFill>
                  <a:srgbClr val="0070C0"/>
                </a:solidFill>
                <a:effectLst>
                  <a:outerShdw blurRad="38100" dist="38100" dir="2700000" algn="tl">
                    <a:srgbClr val="000000">
                      <a:alpha val="43137"/>
                    </a:srgbClr>
                  </a:outerShdw>
                </a:effectLst>
                <a:cs typeface="Arial" charset="0"/>
              </a:rPr>
              <a:t>scuotimento</a:t>
            </a:r>
            <a:r>
              <a:rPr lang="it-IT" altLang="it-IT" sz="2400" b="1" i="1" dirty="0">
                <a:solidFill>
                  <a:srgbClr val="002060"/>
                </a:solidFill>
                <a:cs typeface="Arial" charset="0"/>
              </a:rPr>
              <a:t> degli edifici è minore sui terreni rigidi (roccia) e </a:t>
            </a:r>
            <a:r>
              <a:rPr lang="it-IT" altLang="it-IT" sz="2400" b="1" i="1" dirty="0">
                <a:solidFill>
                  <a:srgbClr val="0070C0"/>
                </a:solidFill>
                <a:effectLst>
                  <a:outerShdw blurRad="38100" dist="38100" dir="2700000" algn="tl">
                    <a:srgbClr val="000000">
                      <a:alpha val="43137"/>
                    </a:srgbClr>
                  </a:outerShdw>
                </a:effectLst>
                <a:cs typeface="Arial" charset="0"/>
              </a:rPr>
              <a:t>si incrementa dove i terreni sono soffici</a:t>
            </a:r>
            <a:r>
              <a:rPr lang="it-IT" altLang="it-IT" sz="2400" b="1" i="1" dirty="0">
                <a:solidFill>
                  <a:srgbClr val="002060"/>
                </a:solidFill>
                <a:cs typeface="Arial" charset="0"/>
              </a:rPr>
              <a:t>,         </a:t>
            </a:r>
            <a:r>
              <a:rPr lang="it-IT" altLang="it-IT" sz="1800" b="1" dirty="0">
                <a:solidFill>
                  <a:srgbClr val="002060"/>
                </a:solidFill>
                <a:cs typeface="Arial" charset="0"/>
              </a:rPr>
              <a:t>[CATEGORIE DI SOTTOSUOLO]</a:t>
            </a:r>
          </a:p>
          <a:p>
            <a:pPr algn="ctr" eaLnBrk="1" hangingPunct="1">
              <a:spcBef>
                <a:spcPct val="0"/>
              </a:spcBef>
              <a:buFont typeface="Arial" pitchFamily="34" charset="0"/>
              <a:buNone/>
              <a:defRPr/>
            </a:pPr>
            <a:r>
              <a:rPr lang="it-IT" altLang="it-IT" sz="1600" b="1" i="1" dirty="0">
                <a:solidFill>
                  <a:srgbClr val="FF0000"/>
                </a:solidFill>
              </a:rPr>
              <a:t>Gli effetti distruttivi di un terremoto si incrementano se le case sono costruite su rocce poco consolidate in cui le onde sismiche rallentano e aumentano in ampiezza e durata.</a:t>
            </a:r>
          </a:p>
          <a:p>
            <a:pPr algn="ctr" eaLnBrk="1" fontAlgn="auto" hangingPunct="1">
              <a:spcBef>
                <a:spcPct val="0"/>
              </a:spcBef>
              <a:spcAft>
                <a:spcPts val="0"/>
              </a:spcAft>
              <a:buFontTx/>
              <a:buNone/>
              <a:defRPr/>
            </a:pPr>
            <a:endParaRPr lang="it-IT" altLang="it-IT" sz="1400" b="1" i="1" dirty="0">
              <a:solidFill>
                <a:srgbClr val="002060"/>
              </a:solidFill>
              <a:cs typeface="Arial" charset="0"/>
            </a:endParaRPr>
          </a:p>
        </p:txBody>
      </p:sp>
    </p:spTree>
    <p:extLst>
      <p:ext uri="{BB962C8B-B14F-4D97-AF65-F5344CB8AC3E}">
        <p14:creationId xmlns:p14="http://schemas.microsoft.com/office/powerpoint/2010/main" val="1457699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42863"/>
            <a:ext cx="89439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163513" y="3619500"/>
            <a:ext cx="2665412" cy="400050"/>
          </a:xfrm>
          <a:prstGeom prst="rect">
            <a:avLst/>
          </a:prstGeom>
          <a:solidFill>
            <a:schemeClr val="bg2">
              <a:lumMod val="50000"/>
            </a:schemeClr>
          </a:solidFill>
        </p:spPr>
        <p:txBody>
          <a:bodyPr>
            <a:spAutoFit/>
          </a:bodyPr>
          <a:lstStyle/>
          <a:p>
            <a:pPr fontAlgn="auto">
              <a:spcBef>
                <a:spcPts val="0"/>
              </a:spcBef>
              <a:spcAft>
                <a:spcPts val="0"/>
              </a:spcAft>
              <a:defRPr/>
            </a:pPr>
            <a:r>
              <a:rPr lang="it-IT" sz="2000" dirty="0">
                <a:latin typeface="+mn-lt"/>
                <a:cs typeface="Arial" charset="0"/>
              </a:rPr>
              <a:t>1. Roccia di base solida</a:t>
            </a:r>
          </a:p>
        </p:txBody>
      </p:sp>
      <p:sp>
        <p:nvSpPr>
          <p:cNvPr id="35844" name="CasellaDiTesto 3"/>
          <p:cNvSpPr txBox="1">
            <a:spLocks noChangeArrowheads="1"/>
          </p:cNvSpPr>
          <p:nvPr/>
        </p:nvSpPr>
        <p:spPr bwMode="auto">
          <a:xfrm>
            <a:off x="3276600" y="3605213"/>
            <a:ext cx="1590675" cy="400050"/>
          </a:xfrm>
          <a:prstGeom prst="rect">
            <a:avLst/>
          </a:prstGeom>
          <a:solidFill>
            <a:srgbClr val="D3858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a:t>2. Sedimento</a:t>
            </a:r>
          </a:p>
        </p:txBody>
      </p:sp>
      <p:sp>
        <p:nvSpPr>
          <p:cNvPr id="35845" name="CasellaDiTesto 4"/>
          <p:cNvSpPr txBox="1">
            <a:spLocks noChangeArrowheads="1"/>
          </p:cNvSpPr>
          <p:nvPr/>
        </p:nvSpPr>
        <p:spPr bwMode="auto">
          <a:xfrm>
            <a:off x="3489325" y="3960813"/>
            <a:ext cx="1590675" cy="400050"/>
          </a:xfrm>
          <a:prstGeom prst="rect">
            <a:avLst/>
          </a:prstGeom>
          <a:solidFill>
            <a:srgbClr val="D3858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a:t>scarsamente</a:t>
            </a:r>
          </a:p>
        </p:txBody>
      </p:sp>
      <p:sp>
        <p:nvSpPr>
          <p:cNvPr id="35846" name="CasellaDiTesto 5"/>
          <p:cNvSpPr txBox="1">
            <a:spLocks noChangeArrowheads="1"/>
          </p:cNvSpPr>
          <p:nvPr/>
        </p:nvSpPr>
        <p:spPr bwMode="auto">
          <a:xfrm>
            <a:off x="3641725" y="4311650"/>
            <a:ext cx="1438275" cy="400050"/>
          </a:xfrm>
          <a:prstGeom prst="rect">
            <a:avLst/>
          </a:prstGeom>
          <a:solidFill>
            <a:srgbClr val="D3858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dirty="0"/>
              <a:t>consolidato</a:t>
            </a:r>
          </a:p>
        </p:txBody>
      </p:sp>
      <p:sp>
        <p:nvSpPr>
          <p:cNvPr id="7" name="CasellaDiTesto 6"/>
          <p:cNvSpPr txBox="1"/>
          <p:nvPr/>
        </p:nvSpPr>
        <p:spPr>
          <a:xfrm>
            <a:off x="5235575" y="3679825"/>
            <a:ext cx="1800225" cy="400050"/>
          </a:xfrm>
          <a:prstGeom prst="rect">
            <a:avLst/>
          </a:prstGeom>
          <a:solidFill>
            <a:schemeClr val="bg1">
              <a:lumMod val="65000"/>
            </a:schemeClr>
          </a:solidFill>
        </p:spPr>
        <p:txBody>
          <a:bodyPr>
            <a:spAutoFit/>
          </a:bodyPr>
          <a:lstStyle/>
          <a:p>
            <a:pPr fontAlgn="auto">
              <a:spcBef>
                <a:spcPts val="0"/>
              </a:spcBef>
              <a:spcAft>
                <a:spcPts val="0"/>
              </a:spcAft>
              <a:defRPr/>
            </a:pPr>
            <a:r>
              <a:rPr lang="it-IT" sz="2000" dirty="0">
                <a:latin typeface="+mn-lt"/>
                <a:cs typeface="Arial" charset="0"/>
              </a:rPr>
              <a:t>3.Sabbie e limi</a:t>
            </a:r>
          </a:p>
        </p:txBody>
      </p:sp>
      <p:sp>
        <p:nvSpPr>
          <p:cNvPr id="8" name="CasellaDiTesto 7"/>
          <p:cNvSpPr txBox="1"/>
          <p:nvPr/>
        </p:nvSpPr>
        <p:spPr>
          <a:xfrm>
            <a:off x="5708650" y="4008438"/>
            <a:ext cx="1384300" cy="400050"/>
          </a:xfrm>
          <a:prstGeom prst="rect">
            <a:avLst/>
          </a:prstGeom>
          <a:solidFill>
            <a:schemeClr val="bg1">
              <a:lumMod val="65000"/>
            </a:schemeClr>
          </a:solidFill>
        </p:spPr>
        <p:txBody>
          <a:bodyPr>
            <a:spAutoFit/>
          </a:bodyPr>
          <a:lstStyle/>
          <a:p>
            <a:pPr fontAlgn="auto">
              <a:spcBef>
                <a:spcPts val="0"/>
              </a:spcBef>
              <a:spcAft>
                <a:spcPts val="0"/>
              </a:spcAft>
              <a:defRPr/>
            </a:pPr>
            <a:r>
              <a:rPr lang="it-IT" sz="2000" dirty="0">
                <a:latin typeface="+mn-lt"/>
                <a:cs typeface="Arial" charset="0"/>
              </a:rPr>
              <a:t>saturi di</a:t>
            </a:r>
          </a:p>
        </p:txBody>
      </p:sp>
      <p:sp>
        <p:nvSpPr>
          <p:cNvPr id="9" name="CasellaDiTesto 8"/>
          <p:cNvSpPr txBox="1"/>
          <p:nvPr/>
        </p:nvSpPr>
        <p:spPr>
          <a:xfrm>
            <a:off x="6227763" y="4335463"/>
            <a:ext cx="808037" cy="400050"/>
          </a:xfrm>
          <a:prstGeom prst="rect">
            <a:avLst/>
          </a:prstGeom>
          <a:solidFill>
            <a:schemeClr val="bg1">
              <a:lumMod val="65000"/>
            </a:schemeClr>
          </a:solidFill>
        </p:spPr>
        <p:txBody>
          <a:bodyPr>
            <a:spAutoFit/>
          </a:bodyPr>
          <a:lstStyle/>
          <a:p>
            <a:pPr fontAlgn="auto">
              <a:spcBef>
                <a:spcPts val="0"/>
              </a:spcBef>
              <a:spcAft>
                <a:spcPts val="0"/>
              </a:spcAft>
              <a:defRPr/>
            </a:pPr>
            <a:r>
              <a:rPr lang="it-IT" sz="2000" dirty="0">
                <a:latin typeface="+mn-lt"/>
                <a:cs typeface="Arial" charset="0"/>
              </a:rPr>
              <a:t>acqua</a:t>
            </a:r>
          </a:p>
        </p:txBody>
      </p:sp>
      <p:sp>
        <p:nvSpPr>
          <p:cNvPr id="35850" name="CasellaDiTesto 9"/>
          <p:cNvSpPr txBox="1">
            <a:spLocks noChangeArrowheads="1"/>
          </p:cNvSpPr>
          <p:nvPr/>
        </p:nvSpPr>
        <p:spPr bwMode="auto">
          <a:xfrm>
            <a:off x="3779838" y="544513"/>
            <a:ext cx="5168900" cy="400050"/>
          </a:xfrm>
          <a:prstGeom prst="rect">
            <a:avLst/>
          </a:prstGeom>
          <a:solidFill>
            <a:srgbClr val="CFDDE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a:t>distruttive in bacini sedimentari non consolidati</a:t>
            </a:r>
          </a:p>
        </p:txBody>
      </p:sp>
      <p:sp>
        <p:nvSpPr>
          <p:cNvPr id="35851" name="CasellaDiTesto 10"/>
          <p:cNvSpPr txBox="1">
            <a:spLocks noChangeArrowheads="1"/>
          </p:cNvSpPr>
          <p:nvPr/>
        </p:nvSpPr>
        <p:spPr bwMode="auto">
          <a:xfrm>
            <a:off x="244475" y="158750"/>
            <a:ext cx="8704263" cy="400050"/>
          </a:xfrm>
          <a:prstGeom prst="rect">
            <a:avLst/>
          </a:prstGeom>
          <a:solidFill>
            <a:srgbClr val="CFDDE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000"/>
              <a:t>Le onde caratterizzate da bassa frequenza/elevata ampiezza possono essere le più</a:t>
            </a:r>
          </a:p>
        </p:txBody>
      </p:sp>
      <p:sp>
        <p:nvSpPr>
          <p:cNvPr id="35852" name="CasellaDiTesto 1"/>
          <p:cNvSpPr txBox="1">
            <a:spLocks noChangeArrowheads="1"/>
          </p:cNvSpPr>
          <p:nvPr/>
        </p:nvSpPr>
        <p:spPr bwMode="auto">
          <a:xfrm>
            <a:off x="287338" y="4986338"/>
            <a:ext cx="3246437" cy="339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600" b="1">
                <a:solidFill>
                  <a:schemeClr val="bg1"/>
                </a:solidFill>
              </a:rPr>
              <a:t>Alta frequenza/bassa ampiezza</a:t>
            </a:r>
          </a:p>
        </p:txBody>
      </p:sp>
      <p:sp>
        <p:nvSpPr>
          <p:cNvPr id="35853" name="CasellaDiTesto 12"/>
          <p:cNvSpPr txBox="1">
            <a:spLocks noChangeArrowheads="1"/>
          </p:cNvSpPr>
          <p:nvPr/>
        </p:nvSpPr>
        <p:spPr bwMode="auto">
          <a:xfrm>
            <a:off x="5678488" y="4983163"/>
            <a:ext cx="3270250"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600" b="1">
                <a:solidFill>
                  <a:schemeClr val="bg1"/>
                </a:solidFill>
              </a:rPr>
              <a:t>Bassa frequenza/elevata ampiezza</a:t>
            </a:r>
          </a:p>
        </p:txBody>
      </p:sp>
      <p:sp>
        <p:nvSpPr>
          <p:cNvPr id="35854" name="CasellaDiTesto 14"/>
          <p:cNvSpPr txBox="1">
            <a:spLocks noChangeArrowheads="1"/>
          </p:cNvSpPr>
          <p:nvPr/>
        </p:nvSpPr>
        <p:spPr bwMode="auto">
          <a:xfrm>
            <a:off x="250825" y="554038"/>
            <a:ext cx="2160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400" b="1" dirty="0">
                <a:hlinkClick r:id="rId5"/>
              </a:rPr>
              <a:t>Effetti di sito</a:t>
            </a:r>
            <a:endParaRPr lang="it-IT" altLang="it-IT" sz="2400" b="1" dirty="0"/>
          </a:p>
        </p:txBody>
      </p:sp>
      <p:sp>
        <p:nvSpPr>
          <p:cNvPr id="35855" name="CasellaDiTesto 1"/>
          <p:cNvSpPr txBox="1">
            <a:spLocks noChangeArrowheads="1"/>
          </p:cNvSpPr>
          <p:nvPr/>
        </p:nvSpPr>
        <p:spPr bwMode="auto">
          <a:xfrm>
            <a:off x="-3175" y="887413"/>
            <a:ext cx="230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600" i="1">
                <a:solidFill>
                  <a:schemeClr val="bg1"/>
                </a:solidFill>
              </a:rPr>
              <a:t>(filmato di 84 secondi)</a:t>
            </a:r>
            <a:endParaRPr lang="it-IT" altLang="it-IT" sz="1600">
              <a:solidFill>
                <a:schemeClr val="bg1"/>
              </a:solidFill>
            </a:endParaRPr>
          </a:p>
        </p:txBody>
      </p:sp>
    </p:spTree>
    <p:extLst>
      <p:ext uri="{BB962C8B-B14F-4D97-AF65-F5344CB8AC3E}">
        <p14:creationId xmlns:p14="http://schemas.microsoft.com/office/powerpoint/2010/main" val="3272315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0" y="587375"/>
            <a:ext cx="6300788" cy="461963"/>
          </a:xfrm>
          <a:prstGeom prst="rect">
            <a:avLst/>
          </a:prstGeom>
          <a:solidFill>
            <a:schemeClr val="accent5">
              <a:lumMod val="60000"/>
              <a:lumOff val="40000"/>
            </a:schemeClr>
          </a:solidFill>
        </p:spPr>
        <p:txBody>
          <a:bodyPr>
            <a:spAutoFit/>
          </a:bodyPr>
          <a:lstStyle/>
          <a:p>
            <a:pPr fontAlgn="auto">
              <a:spcBef>
                <a:spcPts val="0"/>
              </a:spcBef>
              <a:spcAft>
                <a:spcPts val="0"/>
              </a:spcAft>
              <a:defRPr/>
            </a:pPr>
            <a:r>
              <a:rPr lang="it-IT" sz="2000" b="1" dirty="0">
                <a:latin typeface="+mn-lt"/>
                <a:cs typeface="Arial" charset="0"/>
              </a:rPr>
              <a:t>Affinché si verifichi la</a:t>
            </a:r>
            <a:r>
              <a:rPr lang="it-IT" sz="2400" b="1" dirty="0">
                <a:latin typeface="+mn-lt"/>
                <a:cs typeface="Arial" charset="0"/>
              </a:rPr>
              <a:t> </a:t>
            </a:r>
            <a:r>
              <a:rPr lang="it-IT" sz="2400" b="1" dirty="0">
                <a:latin typeface="+mn-lt"/>
                <a:cs typeface="Arial" charset="0"/>
                <a:hlinkClick r:id="rId3"/>
              </a:rPr>
              <a:t>liquefazione</a:t>
            </a:r>
            <a:r>
              <a:rPr lang="it-IT" sz="2400" b="1" dirty="0">
                <a:latin typeface="+mn-lt"/>
                <a:cs typeface="Arial" charset="0"/>
              </a:rPr>
              <a:t> </a:t>
            </a:r>
            <a:r>
              <a:rPr lang="it-IT" sz="2000" b="1" dirty="0">
                <a:latin typeface="+mn-lt"/>
                <a:cs typeface="Arial" charset="0"/>
              </a:rPr>
              <a:t>occorrono 3 fattori:</a:t>
            </a:r>
          </a:p>
        </p:txBody>
      </p:sp>
      <p:sp>
        <p:nvSpPr>
          <p:cNvPr id="37892" name="CasellaDiTesto 3"/>
          <p:cNvSpPr txBox="1">
            <a:spLocks noChangeArrowheads="1"/>
          </p:cNvSpPr>
          <p:nvPr/>
        </p:nvSpPr>
        <p:spPr bwMode="auto">
          <a:xfrm>
            <a:off x="468313" y="1044575"/>
            <a:ext cx="4103687" cy="1293813"/>
          </a:xfrm>
          <a:prstGeom prst="rect">
            <a:avLst/>
          </a:prstGeom>
          <a:solidFill>
            <a:srgbClr val="CFDDE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AutoNum type="arabicParenR"/>
            </a:pPr>
            <a:r>
              <a:rPr lang="it-IT" altLang="it-IT" sz="2600" b="1"/>
              <a:t>sedimenti granulari sciolti</a:t>
            </a:r>
          </a:p>
          <a:p>
            <a:pPr eaLnBrk="1" hangingPunct="1">
              <a:spcBef>
                <a:spcPct val="0"/>
              </a:spcBef>
              <a:buFontTx/>
              <a:buAutoNum type="arabicParenR"/>
            </a:pPr>
            <a:r>
              <a:rPr lang="it-IT" altLang="it-IT" sz="2600" b="1"/>
              <a:t>sedimenti saturi d’acqua</a:t>
            </a:r>
          </a:p>
          <a:p>
            <a:pPr eaLnBrk="1" hangingPunct="1">
              <a:spcBef>
                <a:spcPct val="0"/>
              </a:spcBef>
              <a:buFontTx/>
              <a:buAutoNum type="arabicParenR"/>
            </a:pPr>
            <a:r>
              <a:rPr lang="it-IT" altLang="it-IT" sz="2600" b="1"/>
              <a:t>scuotimento intenso</a:t>
            </a:r>
          </a:p>
        </p:txBody>
      </p:sp>
      <p:sp>
        <p:nvSpPr>
          <p:cNvPr id="37893" name="Rettangolo 2"/>
          <p:cNvSpPr>
            <a:spLocks noChangeArrowheads="1"/>
          </p:cNvSpPr>
          <p:nvPr/>
        </p:nvSpPr>
        <p:spPr bwMode="auto">
          <a:xfrm>
            <a:off x="2132013" y="282575"/>
            <a:ext cx="2030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600" i="1"/>
              <a:t>(filmato di 42 secondi)</a:t>
            </a:r>
            <a:endParaRPr lang="it-IT" altLang="it-IT" sz="1600"/>
          </a:p>
        </p:txBody>
      </p:sp>
    </p:spTree>
    <p:extLst>
      <p:ext uri="{BB962C8B-B14F-4D97-AF65-F5344CB8AC3E}">
        <p14:creationId xmlns:p14="http://schemas.microsoft.com/office/powerpoint/2010/main" val="4223878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689975"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288"/>
            <a:ext cx="8859838"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196975"/>
            <a:ext cx="348773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250825" y="1373188"/>
            <a:ext cx="2808288" cy="40005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 però … attenzione !!!</a:t>
            </a:r>
          </a:p>
        </p:txBody>
      </p:sp>
      <p:cxnSp>
        <p:nvCxnSpPr>
          <p:cNvPr id="4" name="Connettore 1 3"/>
          <p:cNvCxnSpPr/>
          <p:nvPr/>
        </p:nvCxnSpPr>
        <p:spPr>
          <a:xfrm>
            <a:off x="5673725" y="1943100"/>
            <a:ext cx="3190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6929438" y="2095500"/>
            <a:ext cx="21796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5651500" y="2233613"/>
            <a:ext cx="26384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348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35842"/>
                                        </p:tgtEl>
                                        <p:attrNameLst>
                                          <p:attrName>style.visibility</p:attrName>
                                        </p:attrNameLst>
                                      </p:cBhvr>
                                      <p:to>
                                        <p:strVal val="visible"/>
                                      </p:to>
                                    </p:set>
                                    <p:animEffect transition="in" filter="circle(in)">
                                      <p:cBhvr>
                                        <p:cTn id="10" dur="2000"/>
                                        <p:tgtEl>
                                          <p:spTgt spid="35842"/>
                                        </p:tgtEl>
                                      </p:cBhvr>
                                    </p:animEffect>
                                  </p:childTnLst>
                                </p:cTn>
                              </p:par>
                              <p:par>
                                <p:cTn id="11" presetID="6" presetClass="entr" presetSubtype="16" fill="hold" nodeType="withEffect">
                                  <p:stCondLst>
                                    <p:cond delay="0"/>
                                  </p:stCondLst>
                                  <p:childTnLst>
                                    <p:set>
                                      <p:cBhvr>
                                        <p:cTn id="12" dur="1" fill="hold">
                                          <p:stCondLst>
                                            <p:cond delay="0"/>
                                          </p:stCondLst>
                                        </p:cTn>
                                        <p:tgtEl>
                                          <p:spTgt spid="35843"/>
                                        </p:tgtEl>
                                        <p:attrNameLst>
                                          <p:attrName>style.visibility</p:attrName>
                                        </p:attrNameLst>
                                      </p:cBhvr>
                                      <p:to>
                                        <p:strVal val="visible"/>
                                      </p:to>
                                    </p:set>
                                    <p:animEffect transition="in" filter="circle(in)">
                                      <p:cBhvr>
                                        <p:cTn id="13" dur="2000"/>
                                        <p:tgtEl>
                                          <p:spTgt spid="35843"/>
                                        </p:tgtEl>
                                      </p:cBhvr>
                                    </p:animEffect>
                                  </p:childTnLst>
                                </p:cTn>
                              </p:par>
                            </p:childTnLst>
                          </p:cTn>
                        </p:par>
                        <p:par>
                          <p:cTn id="14" fill="hold" nodeType="afterGroup">
                            <p:stCondLst>
                              <p:cond delay="2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nodeType="afterGroup">
                            <p:stCondLst>
                              <p:cond delay="2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nodeType="afterGroup">
                            <p:stCondLst>
                              <p:cond delay="3000"/>
                            </p:stCondLst>
                            <p:childTnLst>
                              <p:par>
                                <p:cTn id="23" presetID="16" presetClass="entr" presetSubtype="2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014DFDE-39A4-43D3-ABF7-7DEEB73AA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08" t="2884" r="15324" b="5755"/>
          <a:stretch/>
        </p:blipFill>
        <p:spPr bwMode="auto">
          <a:xfrm>
            <a:off x="-108520" y="16743"/>
            <a:ext cx="9252520" cy="684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Teresa\Pictures\sismicitc3a0storica_800_2004.jpg">
            <a:extLst>
              <a:ext uri="{FF2B5EF4-FFF2-40B4-BE49-F238E27FC236}">
                <a16:creationId xmlns:a16="http://schemas.microsoft.com/office/drawing/2014/main" id="{B8B35F0D-3C1F-9E42-BDE1-0A5752409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75" y="2112268"/>
            <a:ext cx="24558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hlinkClick r:id="rId4"/>
            <a:extLst>
              <a:ext uri="{FF2B5EF4-FFF2-40B4-BE49-F238E27FC236}">
                <a16:creationId xmlns:a16="http://schemas.microsoft.com/office/drawing/2014/main" id="{72B77C8F-3B5D-7141-B7CF-7D0F39FD3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169" y="4937596"/>
            <a:ext cx="19335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176EBA7D-7A6E-1049-A5B8-29C85AA28AFE}"/>
              </a:ext>
            </a:extLst>
          </p:cNvPr>
          <p:cNvSpPr txBox="1"/>
          <p:nvPr/>
        </p:nvSpPr>
        <p:spPr>
          <a:xfrm>
            <a:off x="899642" y="3718773"/>
            <a:ext cx="1008062" cy="646331"/>
          </a:xfrm>
          <a:prstGeom prst="rect">
            <a:avLst/>
          </a:prstGeom>
          <a:noFill/>
        </p:spPr>
        <p:txBody>
          <a:bodyPr>
            <a:spAutoFit/>
          </a:bodyPr>
          <a:lstStyle/>
          <a:p>
            <a:pPr>
              <a:defRPr/>
            </a:pPr>
            <a:r>
              <a:rPr lang="it-IT" sz="3600" b="1" dirty="0">
                <a:solidFill>
                  <a:schemeClr val="accent6">
                    <a:lumMod val="40000"/>
                    <a:lumOff val="60000"/>
                  </a:schemeClr>
                </a:solidFill>
                <a:effectLst>
                  <a:outerShdw blurRad="38100" dist="38100" dir="2700000" algn="tl">
                    <a:srgbClr val="000000">
                      <a:alpha val="43137"/>
                    </a:srgbClr>
                  </a:outerShdw>
                </a:effectLst>
                <a:latin typeface="Arial" charset="0"/>
                <a:cs typeface="+mn-cs"/>
              </a:rPr>
              <a:t>P</a:t>
            </a:r>
            <a:r>
              <a:rPr lang="it-IT" sz="3600" b="1" baseline="-25000" dirty="0">
                <a:solidFill>
                  <a:schemeClr val="accent6">
                    <a:lumMod val="40000"/>
                    <a:lumOff val="60000"/>
                  </a:schemeClr>
                </a:solidFill>
                <a:effectLst>
                  <a:outerShdw blurRad="38100" dist="38100" dir="2700000" algn="tl">
                    <a:srgbClr val="000000">
                      <a:alpha val="43137"/>
                    </a:srgbClr>
                  </a:outerShdw>
                </a:effectLst>
                <a:latin typeface="Arial" charset="0"/>
                <a:cs typeface="+mn-cs"/>
              </a:rPr>
              <a:t>b</a:t>
            </a:r>
          </a:p>
        </p:txBody>
      </p:sp>
      <p:sp>
        <p:nvSpPr>
          <p:cNvPr id="9" name="CasellaDiTesto 8">
            <a:extLst>
              <a:ext uri="{FF2B5EF4-FFF2-40B4-BE49-F238E27FC236}">
                <a16:creationId xmlns:a16="http://schemas.microsoft.com/office/drawing/2014/main" id="{4A99E271-D31D-9B42-8734-AC51D66C9ADC}"/>
              </a:ext>
            </a:extLst>
          </p:cNvPr>
          <p:cNvSpPr txBox="1"/>
          <p:nvPr/>
        </p:nvSpPr>
        <p:spPr>
          <a:xfrm>
            <a:off x="847775" y="5971609"/>
            <a:ext cx="1008062" cy="646331"/>
          </a:xfrm>
          <a:prstGeom prst="rect">
            <a:avLst/>
          </a:prstGeom>
          <a:noFill/>
        </p:spPr>
        <p:txBody>
          <a:bodyPr>
            <a:spAutoFit/>
          </a:bodyPr>
          <a:lstStyle/>
          <a:p>
            <a:pPr>
              <a:defRPr/>
            </a:pPr>
            <a:r>
              <a:rPr lang="it-IT" sz="3600" b="1" dirty="0" err="1">
                <a:solidFill>
                  <a:schemeClr val="accent6">
                    <a:lumMod val="40000"/>
                    <a:lumOff val="60000"/>
                  </a:schemeClr>
                </a:solidFill>
                <a:effectLst>
                  <a:outerShdw blurRad="38100" dist="38100" dir="2700000" algn="tl">
                    <a:srgbClr val="000000">
                      <a:alpha val="43137"/>
                    </a:srgbClr>
                  </a:outerShdw>
                </a:effectLst>
                <a:latin typeface="Arial" charset="0"/>
                <a:cs typeface="+mn-cs"/>
              </a:rPr>
              <a:t>P</a:t>
            </a:r>
            <a:r>
              <a:rPr lang="it-IT" sz="3600" b="1" baseline="-25000" dirty="0" err="1">
                <a:solidFill>
                  <a:schemeClr val="accent6">
                    <a:lumMod val="40000"/>
                    <a:lumOff val="60000"/>
                  </a:schemeClr>
                </a:solidFill>
                <a:effectLst>
                  <a:outerShdw blurRad="38100" dist="38100" dir="2700000" algn="tl">
                    <a:srgbClr val="000000">
                      <a:alpha val="43137"/>
                    </a:srgbClr>
                  </a:outerShdw>
                </a:effectLst>
                <a:latin typeface="Arial" charset="0"/>
                <a:cs typeface="+mn-cs"/>
              </a:rPr>
              <a:t>l</a:t>
            </a:r>
            <a:endParaRPr lang="it-IT" sz="3600" b="1" baseline="-25000" dirty="0">
              <a:solidFill>
                <a:schemeClr val="accent6">
                  <a:lumMod val="40000"/>
                  <a:lumOff val="60000"/>
                </a:schemeClr>
              </a:solidFill>
              <a:effectLst>
                <a:outerShdw blurRad="38100" dist="38100" dir="2700000" algn="tl">
                  <a:srgbClr val="000000">
                    <a:alpha val="43137"/>
                  </a:srgbClr>
                </a:outerShdw>
              </a:effectLst>
              <a:latin typeface="Arial" charset="0"/>
              <a:cs typeface="+mn-cs"/>
            </a:endParaRPr>
          </a:p>
        </p:txBody>
      </p:sp>
    </p:spTree>
    <p:extLst>
      <p:ext uri="{BB962C8B-B14F-4D97-AF65-F5344CB8AC3E}">
        <p14:creationId xmlns:p14="http://schemas.microsoft.com/office/powerpoint/2010/main" val="6692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a:extLst>
              <a:ext uri="{FF2B5EF4-FFF2-40B4-BE49-F238E27FC236}">
                <a16:creationId xmlns:a16="http://schemas.microsoft.com/office/drawing/2014/main" id="{653CD8B8-BEFE-7A4F-857C-7C30401C6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0"/>
            <a:ext cx="331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a:hlinkClick r:id="rId3"/>
            <a:extLst>
              <a:ext uri="{FF2B5EF4-FFF2-40B4-BE49-F238E27FC236}">
                <a16:creationId xmlns:a16="http://schemas.microsoft.com/office/drawing/2014/main" id="{9180115F-1B05-1647-9311-D28439CA5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325" y="104775"/>
            <a:ext cx="30892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3" name="Picture 3">
            <a:extLst>
              <a:ext uri="{FF2B5EF4-FFF2-40B4-BE49-F238E27FC236}">
                <a16:creationId xmlns:a16="http://schemas.microsoft.com/office/drawing/2014/main" id="{5E797B0F-0AE7-674E-91BE-4CCC8543F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888" y="1177925"/>
            <a:ext cx="2159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3F5986C4-590E-FB48-97A5-B9084D9B3DF8}"/>
              </a:ext>
            </a:extLst>
          </p:cNvPr>
          <p:cNvSpPr txBox="1"/>
          <p:nvPr/>
        </p:nvSpPr>
        <p:spPr>
          <a:xfrm>
            <a:off x="179388" y="776288"/>
            <a:ext cx="647700" cy="9239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Arial" charset="0"/>
                <a:ea typeface="+mn-ea"/>
                <a:cs typeface="Arial" panose="020B0604020202020204" pitchFamily="34" charset="0"/>
              </a:rPr>
              <a:t>P</a:t>
            </a:r>
          </a:p>
        </p:txBody>
      </p:sp>
      <p:sp>
        <p:nvSpPr>
          <p:cNvPr id="8" name="CasellaDiTesto 7">
            <a:extLst>
              <a:ext uri="{FF2B5EF4-FFF2-40B4-BE49-F238E27FC236}">
                <a16:creationId xmlns:a16="http://schemas.microsoft.com/office/drawing/2014/main" id="{B61CFBA8-5ECA-7F4C-B9E0-CCEC34C21BF8}"/>
              </a:ext>
            </a:extLst>
          </p:cNvPr>
          <p:cNvSpPr txBox="1"/>
          <p:nvPr/>
        </p:nvSpPr>
        <p:spPr>
          <a:xfrm>
            <a:off x="173038" y="2576513"/>
            <a:ext cx="647700" cy="9239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charset="0"/>
                <a:ea typeface="+mn-ea"/>
                <a:cs typeface="Arial" panose="020B0604020202020204" pitchFamily="34" charset="0"/>
              </a:rPr>
              <a:t>E</a:t>
            </a:r>
          </a:p>
        </p:txBody>
      </p:sp>
      <p:sp>
        <p:nvSpPr>
          <p:cNvPr id="9" name="CasellaDiTesto 8">
            <a:extLst>
              <a:ext uri="{FF2B5EF4-FFF2-40B4-BE49-F238E27FC236}">
                <a16:creationId xmlns:a16="http://schemas.microsoft.com/office/drawing/2014/main" id="{75D28412-8AF0-E74F-9E83-0BE965559080}"/>
              </a:ext>
            </a:extLst>
          </p:cNvPr>
          <p:cNvSpPr txBox="1"/>
          <p:nvPr/>
        </p:nvSpPr>
        <p:spPr>
          <a:xfrm>
            <a:off x="179388" y="4652963"/>
            <a:ext cx="647700" cy="9239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Arial" panose="020B0604020202020204" pitchFamily="34" charset="0"/>
              </a:rPr>
              <a:t>V</a:t>
            </a:r>
          </a:p>
        </p:txBody>
      </p:sp>
      <p:sp>
        <p:nvSpPr>
          <p:cNvPr id="6" name="CasellaDiTesto 5">
            <a:extLst>
              <a:ext uri="{FF2B5EF4-FFF2-40B4-BE49-F238E27FC236}">
                <a16:creationId xmlns:a16="http://schemas.microsoft.com/office/drawing/2014/main" id="{DFD86CE6-993D-AD4F-AFF4-A605314A7C7B}"/>
              </a:ext>
            </a:extLst>
          </p:cNvPr>
          <p:cNvSpPr txBox="1"/>
          <p:nvPr/>
        </p:nvSpPr>
        <p:spPr>
          <a:xfrm>
            <a:off x="4499992" y="3190949"/>
            <a:ext cx="43211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Arial" panose="020B0604020202020204" pitchFamily="34" charset="0"/>
              </a:rPr>
              <a:t>R</a:t>
            </a:r>
            <a:r>
              <a:rPr kumimoji="0" lang="it-IT" sz="5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 </a:t>
            </a:r>
            <a:r>
              <a:rPr kumimoji="0" lang="it-IT" sz="54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Arial" charset="0"/>
                <a:ea typeface="+mn-ea"/>
                <a:cs typeface="Arial" panose="020B0604020202020204" pitchFamily="34" charset="0"/>
              </a:rPr>
              <a:t>P</a:t>
            </a:r>
            <a:r>
              <a:rPr kumimoji="0" lang="it-IT" sz="5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 </a:t>
            </a:r>
            <a:r>
              <a:rPr kumimoji="0" lang="it-IT"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charset="0"/>
                <a:ea typeface="+mn-ea"/>
                <a:cs typeface="Arial" panose="020B0604020202020204" pitchFamily="34" charset="0"/>
              </a:rPr>
              <a:t>E</a:t>
            </a:r>
            <a:r>
              <a:rPr kumimoji="0" lang="it-IT" sz="54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 * </a:t>
            </a:r>
            <a:r>
              <a:rPr kumimoji="0" lang="it-IT"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Arial" panose="020B0604020202020204" pitchFamily="34" charset="0"/>
              </a:rPr>
              <a:t>V</a:t>
            </a:r>
          </a:p>
        </p:txBody>
      </p:sp>
      <p:sp>
        <p:nvSpPr>
          <p:cNvPr id="10" name="CasellaDiTesto 9">
            <a:extLst>
              <a:ext uri="{FF2B5EF4-FFF2-40B4-BE49-F238E27FC236}">
                <a16:creationId xmlns:a16="http://schemas.microsoft.com/office/drawing/2014/main" id="{07FD0DA5-6EE2-184F-8D92-AB0F7B515BB0}"/>
              </a:ext>
            </a:extLst>
          </p:cNvPr>
          <p:cNvSpPr txBox="1"/>
          <p:nvPr/>
        </p:nvSpPr>
        <p:spPr>
          <a:xfrm>
            <a:off x="4067944" y="765175"/>
            <a:ext cx="1008062" cy="9223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Arial" charset="0"/>
                <a:ea typeface="+mn-ea"/>
                <a:cs typeface="Arial" panose="020B0604020202020204" pitchFamily="34" charset="0"/>
              </a:rPr>
              <a:t>P</a:t>
            </a:r>
            <a:r>
              <a:rPr kumimoji="0" lang="it-IT" sz="36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Arial" charset="0"/>
                <a:ea typeface="+mn-ea"/>
                <a:cs typeface="Arial" panose="020B0604020202020204" pitchFamily="34" charset="0"/>
              </a:rPr>
              <a:t>b</a:t>
            </a:r>
          </a:p>
        </p:txBody>
      </p:sp>
      <p:sp>
        <p:nvSpPr>
          <p:cNvPr id="11" name="CasellaDiTesto 10">
            <a:extLst>
              <a:ext uri="{FF2B5EF4-FFF2-40B4-BE49-F238E27FC236}">
                <a16:creationId xmlns:a16="http://schemas.microsoft.com/office/drawing/2014/main" id="{527447FF-7B23-2B47-AF83-7FE97C235D25}"/>
              </a:ext>
            </a:extLst>
          </p:cNvPr>
          <p:cNvSpPr txBox="1"/>
          <p:nvPr/>
        </p:nvSpPr>
        <p:spPr>
          <a:xfrm>
            <a:off x="5072063" y="765175"/>
            <a:ext cx="1008062" cy="9223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err="1">
                <a:ln>
                  <a:noFill/>
                </a:ln>
                <a:solidFill>
                  <a:srgbClr val="F79646">
                    <a:lumMod val="40000"/>
                    <a:lumOff val="60000"/>
                  </a:srgbClr>
                </a:solidFill>
                <a:effectLst>
                  <a:outerShdw blurRad="38100" dist="38100" dir="2700000" algn="tl">
                    <a:srgbClr val="000000">
                      <a:alpha val="43137"/>
                    </a:srgbClr>
                  </a:outerShdw>
                </a:effectLst>
                <a:uLnTx/>
                <a:uFillTx/>
                <a:latin typeface="Arial" charset="0"/>
                <a:ea typeface="+mn-ea"/>
                <a:cs typeface="Arial" panose="020B0604020202020204" pitchFamily="34" charset="0"/>
              </a:rPr>
              <a:t>P</a:t>
            </a:r>
            <a:r>
              <a:rPr kumimoji="0" lang="it-IT" sz="3600" b="1" i="0" u="none" strike="noStrike" kern="1200" cap="none" spc="0" normalizeH="0" baseline="0" noProof="0" dirty="0" err="1">
                <a:ln>
                  <a:noFill/>
                </a:ln>
                <a:solidFill>
                  <a:srgbClr val="F79646">
                    <a:lumMod val="40000"/>
                    <a:lumOff val="60000"/>
                  </a:srgbClr>
                </a:solidFill>
                <a:effectLst>
                  <a:outerShdw blurRad="38100" dist="38100" dir="2700000" algn="tl">
                    <a:srgbClr val="000000">
                      <a:alpha val="43137"/>
                    </a:srgbClr>
                  </a:outerShdw>
                </a:effectLst>
                <a:uLnTx/>
                <a:uFillTx/>
                <a:latin typeface="Arial" charset="0"/>
                <a:ea typeface="+mn-ea"/>
                <a:cs typeface="Arial" panose="020B0604020202020204" pitchFamily="34" charset="0"/>
              </a:rPr>
              <a:t>l</a:t>
            </a:r>
            <a:endParaRPr kumimoji="0" lang="it-IT" sz="3600" b="1" i="0" u="none" strike="noStrike" kern="1200" cap="none" spc="0" normalizeH="0" baseline="0" noProof="0" dirty="0">
              <a:ln>
                <a:noFill/>
              </a:ln>
              <a:solidFill>
                <a:srgbClr val="F79646">
                  <a:lumMod val="40000"/>
                  <a:lumOff val="60000"/>
                </a:srgbClr>
              </a:solidFill>
              <a:effectLst>
                <a:outerShdw blurRad="38100" dist="38100" dir="2700000" algn="tl">
                  <a:srgbClr val="000000">
                    <a:alpha val="43137"/>
                  </a:srgbClr>
                </a:outerShdw>
              </a:effectLst>
              <a:uLnTx/>
              <a:uFillTx/>
              <a:latin typeface="Arial" charset="0"/>
              <a:ea typeface="+mn-ea"/>
              <a:cs typeface="Arial" panose="020B0604020202020204" pitchFamily="34" charset="0"/>
            </a:endParaRPr>
          </a:p>
        </p:txBody>
      </p:sp>
      <p:sp>
        <p:nvSpPr>
          <p:cNvPr id="527370" name="CasellaDiTesto 1">
            <a:extLst>
              <a:ext uri="{FF2B5EF4-FFF2-40B4-BE49-F238E27FC236}">
                <a16:creationId xmlns:a16="http://schemas.microsoft.com/office/drawing/2014/main" id="{0E662D7E-2C75-AB49-917B-546C7CEB1F5C}"/>
              </a:ext>
            </a:extLst>
          </p:cNvPr>
          <p:cNvSpPr txBox="1">
            <a:spLocks noChangeArrowheads="1"/>
          </p:cNvSpPr>
          <p:nvPr/>
        </p:nvSpPr>
        <p:spPr bwMode="auto">
          <a:xfrm>
            <a:off x="958850" y="6440488"/>
            <a:ext cx="3255963"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Sintesi grafica degli elementi che determinano il Rischio Sismico </a:t>
            </a:r>
            <a:r>
              <a:rPr kumimoji="0" lang="it-IT" altLang="it-IT"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it-IT" altLang="it-IT"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G.Valensise</a:t>
            </a:r>
            <a:r>
              <a:rPr kumimoji="0" lang="it-IT" altLang="it-IT"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INGV, 2018)</a:t>
            </a:r>
          </a:p>
        </p:txBody>
      </p:sp>
      <p:sp>
        <p:nvSpPr>
          <p:cNvPr id="527371" name="CasellaDiTesto 12">
            <a:extLst>
              <a:ext uri="{FF2B5EF4-FFF2-40B4-BE49-F238E27FC236}">
                <a16:creationId xmlns:a16="http://schemas.microsoft.com/office/drawing/2014/main" id="{1058EC74-5BB4-884F-B201-191BDEF44D76}"/>
              </a:ext>
            </a:extLst>
          </p:cNvPr>
          <p:cNvSpPr txBox="1">
            <a:spLocks noChangeArrowheads="1"/>
          </p:cNvSpPr>
          <p:nvPr/>
        </p:nvSpPr>
        <p:spPr bwMode="auto">
          <a:xfrm>
            <a:off x="4561905" y="2636912"/>
            <a:ext cx="4214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FATTORI DEL RISCHIO SISMICO </a:t>
            </a:r>
            <a:r>
              <a:rPr kumimoji="0" lang="it-IT" altLang="it-IT"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a:t>
            </a:r>
            <a:endParaRPr kumimoji="0" lang="it-IT" altLang="it-IT"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CasellaDiTesto 1">
            <a:extLst>
              <a:ext uri="{FF2B5EF4-FFF2-40B4-BE49-F238E27FC236}">
                <a16:creationId xmlns:a16="http://schemas.microsoft.com/office/drawing/2014/main" id="{CD26F638-6C3A-6F47-825C-EAC6DF8554E7}"/>
              </a:ext>
            </a:extLst>
          </p:cNvPr>
          <p:cNvSpPr txBox="1">
            <a:spLocks noChangeArrowheads="1"/>
          </p:cNvSpPr>
          <p:nvPr/>
        </p:nvSpPr>
        <p:spPr bwMode="auto">
          <a:xfrm>
            <a:off x="4533652" y="4653136"/>
            <a:ext cx="4214812" cy="1754326"/>
          </a:xfrm>
          <a:prstGeom prst="rect">
            <a:avLst/>
          </a:prstGeom>
          <a:solidFill>
            <a:srgbClr val="FFFFCC"/>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Approccio consapevole è chiedersi: </a:t>
            </a:r>
            <a:r>
              <a:rPr kumimoji="0" lang="it-IT" altLang="it-IT" sz="2000" b="1" i="0" u="none" strike="noStrike" kern="1200" cap="none" spc="0" normalizeH="0" baseline="0" noProof="0" dirty="0">
                <a:ln>
                  <a:noFill/>
                </a:ln>
                <a:solidFill>
                  <a:srgbClr val="657D32"/>
                </a:solidFill>
                <a:effectLst/>
                <a:uLnTx/>
                <a:uFillTx/>
                <a:latin typeface="Calibri" pitchFamily="34" charset="0"/>
                <a:ea typeface="+mn-ea"/>
                <a:cs typeface="Arial" panose="020B0604020202020204" pitchFamily="34" charset="0"/>
              </a:rPr>
              <a:t>che cosa RISCHIO? quanto RISCHIO?</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it-IT" altLang="it-IT" sz="24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IL RISCHIO NON È MAI NULLO!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it-IT" altLang="it-IT" sz="2000" b="1" i="0" u="none" strike="noStrike" kern="1200" cap="none" spc="0" normalizeH="0" baseline="0" noProof="0" dirty="0">
                <a:ln>
                  <a:noFill/>
                </a:ln>
                <a:solidFill>
                  <a:srgbClr val="0070C0"/>
                </a:solidFill>
                <a:effectLst/>
                <a:uLnTx/>
                <a:uFillTx/>
                <a:latin typeface="Calibri" pitchFamily="34" charset="0"/>
                <a:ea typeface="+mn-ea"/>
                <a:cs typeface="Arial" panose="020B0604020202020204" pitchFamily="34" charset="0"/>
              </a:rPr>
              <a:t>MA SI PUÒ E SI DEVE RIDURRE!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it-IT" altLang="it-IT" sz="24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Io rischio meno se</a:t>
            </a:r>
            <a:r>
              <a:rPr kumimoji="0" lang="it-IT" altLang="it-IT" sz="2400" b="1" i="0" u="none" strike="noStrike" kern="1200" cap="none" spc="0" normalizeH="0" baseline="0" noProof="0" dirty="0">
                <a:ln>
                  <a:noFill/>
                </a:ln>
                <a:solidFill>
                  <a:srgbClr val="0070C0"/>
                </a:solidFill>
                <a:effectLst/>
                <a:uLnTx/>
                <a:uFillTx/>
                <a:latin typeface="Calibri" pitchFamily="34" charset="0"/>
                <a:ea typeface="+mn-ea"/>
                <a:cs typeface="Arial" panose="020B0604020202020204" pitchFamily="34" charset="0"/>
              </a:rPr>
              <a:t> …</a:t>
            </a:r>
            <a:endParaRPr kumimoji="0" lang="it-IT" altLang="it-IT" sz="2400" b="1"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endParaRPr>
          </a:p>
        </p:txBody>
      </p:sp>
      <p:sp>
        <p:nvSpPr>
          <p:cNvPr id="2" name="Rettangolo 1">
            <a:extLst>
              <a:ext uri="{FF2B5EF4-FFF2-40B4-BE49-F238E27FC236}">
                <a16:creationId xmlns:a16="http://schemas.microsoft.com/office/drawing/2014/main" id="{D9577039-F7E6-4B4A-812A-ACFF6756B6DC}"/>
              </a:ext>
            </a:extLst>
          </p:cNvPr>
          <p:cNvSpPr/>
          <p:nvPr/>
        </p:nvSpPr>
        <p:spPr>
          <a:xfrm>
            <a:off x="4561905" y="2708920"/>
            <a:ext cx="4186559" cy="1368152"/>
          </a:xfrm>
          <a:prstGeom prst="rect">
            <a:avLst/>
          </a:prstGeom>
          <a:noFill/>
          <a:ln w="1905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3086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4000"/>
                                        <p:tgtEl>
                                          <p:spTgt spid="13"/>
                                        </p:tgtEl>
                                      </p:cBhvr>
                                    </p:animEffect>
                                    <p:anim calcmode="lin" valueType="num">
                                      <p:cBhvr>
                                        <p:cTn id="29" dur="4000" fill="hold"/>
                                        <p:tgtEl>
                                          <p:spTgt spid="13"/>
                                        </p:tgtEl>
                                        <p:attrNameLst>
                                          <p:attrName>ppt_w</p:attrName>
                                        </p:attrNameLst>
                                      </p:cBhvr>
                                      <p:tavLst>
                                        <p:tav tm="0" fmla="#ppt_w*sin(2.5*pi*$)">
                                          <p:val>
                                            <p:fltVal val="0"/>
                                          </p:val>
                                        </p:tav>
                                        <p:tav tm="100000">
                                          <p:val>
                                            <p:fltVal val="1"/>
                                          </p:val>
                                        </p:tav>
                                      </p:tavLst>
                                    </p:anim>
                                    <p:anim calcmode="lin" valueType="num">
                                      <p:cBhvr>
                                        <p:cTn id="30" dur="4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FAF0197-1D66-F544-867A-4E9D56BFE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07951"/>
            <a:ext cx="454977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17">
            <a:extLst>
              <a:ext uri="{FF2B5EF4-FFF2-40B4-BE49-F238E27FC236}">
                <a16:creationId xmlns:a16="http://schemas.microsoft.com/office/drawing/2014/main" id="{B1177C6B-5DCB-414A-B515-B6D89AA8879D}"/>
              </a:ext>
            </a:extLst>
          </p:cNvPr>
          <p:cNvSpPr txBox="1">
            <a:spLocks noChangeArrowheads="1"/>
          </p:cNvSpPr>
          <p:nvPr/>
        </p:nvSpPr>
        <p:spPr bwMode="auto">
          <a:xfrm>
            <a:off x="620712" y="717476"/>
            <a:ext cx="165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200" dirty="0">
                <a:solidFill>
                  <a:srgbClr val="FFFFFF"/>
                </a:solidFill>
                <a:latin typeface="Tahoma" panose="020B0604030504040204" pitchFamily="34" charset="0"/>
                <a:cs typeface="Tahoma" panose="020B0604030504040204" pitchFamily="34" charset="0"/>
              </a:rPr>
              <a:t>Google </a:t>
            </a:r>
            <a:r>
              <a:rPr lang="it-IT" altLang="it-IT" sz="1200" dirty="0" err="1">
                <a:solidFill>
                  <a:srgbClr val="FFFFFF"/>
                </a:solidFill>
                <a:latin typeface="Tahoma" panose="020B0604030504040204" pitchFamily="34" charset="0"/>
                <a:cs typeface="Tahoma" panose="020B0604030504040204" pitchFamily="34" charset="0"/>
              </a:rPr>
              <a:t>maps</a:t>
            </a:r>
            <a:r>
              <a:rPr lang="it-IT" altLang="it-IT" sz="1200" dirty="0">
                <a:solidFill>
                  <a:srgbClr val="FFFFFF"/>
                </a:solidFill>
                <a:latin typeface="Tahoma" panose="020B0604030504040204" pitchFamily="34" charset="0"/>
                <a:cs typeface="Tahoma" panose="020B0604030504040204" pitchFamily="34" charset="0"/>
              </a:rPr>
              <a:t> </a:t>
            </a:r>
            <a:r>
              <a:rPr lang="it-IT" altLang="it-IT" sz="1400" b="1" dirty="0">
                <a:solidFill>
                  <a:srgbClr val="FFFFFF"/>
                </a:solidFill>
                <a:latin typeface="Tahoma" panose="020B0604030504040204" pitchFamily="34" charset="0"/>
                <a:cs typeface="Tahoma" panose="020B0604030504040204" pitchFamily="34" charset="0"/>
              </a:rPr>
              <a:t>2018</a:t>
            </a:r>
          </a:p>
        </p:txBody>
      </p:sp>
      <p:pic>
        <p:nvPicPr>
          <p:cNvPr id="4" name="Picture 2">
            <a:extLst>
              <a:ext uri="{FF2B5EF4-FFF2-40B4-BE49-F238E27FC236}">
                <a16:creationId xmlns:a16="http://schemas.microsoft.com/office/drawing/2014/main" id="{5E819042-4809-2644-ACD3-E8852500D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933205"/>
            <a:ext cx="23399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17">
            <a:extLst>
              <a:ext uri="{FF2B5EF4-FFF2-40B4-BE49-F238E27FC236}">
                <a16:creationId xmlns:a16="http://schemas.microsoft.com/office/drawing/2014/main" id="{4E43B167-5E88-4A4A-AA54-F92FE000E831}"/>
              </a:ext>
            </a:extLst>
          </p:cNvPr>
          <p:cNvSpPr txBox="1">
            <a:spLocks noChangeArrowheads="1"/>
          </p:cNvSpPr>
          <p:nvPr/>
        </p:nvSpPr>
        <p:spPr bwMode="auto">
          <a:xfrm>
            <a:off x="647700" y="3955430"/>
            <a:ext cx="1655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200" dirty="0">
                <a:solidFill>
                  <a:srgbClr val="FFFFFF"/>
                </a:solidFill>
                <a:latin typeface="Tahoma" panose="020B0604030504040204" pitchFamily="34" charset="0"/>
                <a:cs typeface="Tahoma" panose="020B0604030504040204" pitchFamily="34" charset="0"/>
              </a:rPr>
              <a:t>Google </a:t>
            </a:r>
            <a:r>
              <a:rPr lang="it-IT" altLang="it-IT" sz="1200" dirty="0" err="1">
                <a:solidFill>
                  <a:srgbClr val="FFFFFF"/>
                </a:solidFill>
                <a:latin typeface="Tahoma" panose="020B0604030504040204" pitchFamily="34" charset="0"/>
                <a:cs typeface="Tahoma" panose="020B0604030504040204" pitchFamily="34" charset="0"/>
              </a:rPr>
              <a:t>maps</a:t>
            </a:r>
            <a:r>
              <a:rPr lang="it-IT" altLang="it-IT" sz="1200" dirty="0">
                <a:solidFill>
                  <a:srgbClr val="FFFFFF"/>
                </a:solidFill>
                <a:latin typeface="Tahoma" panose="020B0604030504040204" pitchFamily="34" charset="0"/>
                <a:cs typeface="Tahoma" panose="020B0604030504040204" pitchFamily="34" charset="0"/>
              </a:rPr>
              <a:t> </a:t>
            </a:r>
            <a:r>
              <a:rPr lang="it-IT" altLang="it-IT" sz="1400" b="1" dirty="0">
                <a:solidFill>
                  <a:srgbClr val="FFFFFF"/>
                </a:solidFill>
                <a:latin typeface="Tahoma" panose="020B0604030504040204" pitchFamily="34" charset="0"/>
                <a:cs typeface="Tahoma" panose="020B0604030504040204" pitchFamily="34" charset="0"/>
              </a:rPr>
              <a:t>2018</a:t>
            </a:r>
          </a:p>
        </p:txBody>
      </p:sp>
      <p:sp>
        <p:nvSpPr>
          <p:cNvPr id="10" name="CasellaDiTesto 9">
            <a:extLst>
              <a:ext uri="{FF2B5EF4-FFF2-40B4-BE49-F238E27FC236}">
                <a16:creationId xmlns:a16="http://schemas.microsoft.com/office/drawing/2014/main" id="{515A3949-1FAE-834F-95D8-F1FA0B4E7C12}"/>
              </a:ext>
            </a:extLst>
          </p:cNvPr>
          <p:cNvSpPr txBox="1"/>
          <p:nvPr/>
        </p:nvSpPr>
        <p:spPr>
          <a:xfrm>
            <a:off x="5004048" y="130384"/>
            <a:ext cx="4320480" cy="461665"/>
          </a:xfrm>
          <a:prstGeom prst="rect">
            <a:avLst/>
          </a:prstGeom>
          <a:noFill/>
        </p:spPr>
        <p:txBody>
          <a:bodyPr wrap="square" rtlCol="0">
            <a:spAutoFit/>
          </a:bodyPr>
          <a:lstStyle/>
          <a:p>
            <a:pPr algn="ctr"/>
            <a:r>
              <a:rPr lang="it-IT" sz="2400" dirty="0"/>
              <a:t>VULNERABILITA’</a:t>
            </a:r>
          </a:p>
        </p:txBody>
      </p:sp>
      <p:sp>
        <p:nvSpPr>
          <p:cNvPr id="11" name="CasellaDiTesto 10">
            <a:extLst>
              <a:ext uri="{FF2B5EF4-FFF2-40B4-BE49-F238E27FC236}">
                <a16:creationId xmlns:a16="http://schemas.microsoft.com/office/drawing/2014/main" id="{1481DE41-03FC-C545-941D-F8A97CFE1FBC}"/>
              </a:ext>
            </a:extLst>
          </p:cNvPr>
          <p:cNvSpPr txBox="1"/>
          <p:nvPr/>
        </p:nvSpPr>
        <p:spPr>
          <a:xfrm>
            <a:off x="1115616" y="159023"/>
            <a:ext cx="2952328" cy="461665"/>
          </a:xfrm>
          <a:prstGeom prst="rect">
            <a:avLst/>
          </a:prstGeom>
          <a:noFill/>
        </p:spPr>
        <p:txBody>
          <a:bodyPr wrap="square" rtlCol="0">
            <a:spAutoFit/>
          </a:bodyPr>
          <a:lstStyle/>
          <a:p>
            <a:pPr algn="ctr"/>
            <a:r>
              <a:rPr lang="it-IT" sz="2400" dirty="0"/>
              <a:t>ESPOSIZIONE</a:t>
            </a:r>
          </a:p>
        </p:txBody>
      </p:sp>
      <p:sp>
        <p:nvSpPr>
          <p:cNvPr id="12" name="CasellaDiTesto 2">
            <a:extLst>
              <a:ext uri="{FF2B5EF4-FFF2-40B4-BE49-F238E27FC236}">
                <a16:creationId xmlns:a16="http://schemas.microsoft.com/office/drawing/2014/main" id="{833AEE9E-AAD7-1D49-983E-EB8C4095215A}"/>
              </a:ext>
            </a:extLst>
          </p:cNvPr>
          <p:cNvSpPr txBox="1">
            <a:spLocks noChangeArrowheads="1"/>
          </p:cNvSpPr>
          <p:nvPr/>
        </p:nvSpPr>
        <p:spPr bwMode="auto">
          <a:xfrm>
            <a:off x="7799495" y="4246834"/>
            <a:ext cx="153593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i="1" dirty="0">
                <a:solidFill>
                  <a:srgbClr val="000000"/>
                </a:solidFill>
                <a:hlinkClick r:id="rId4"/>
              </a:rPr>
              <a:t>Blog 2012</a:t>
            </a:r>
            <a:endParaRPr lang="it-IT" altLang="it-IT" sz="1800" b="1" i="1" dirty="0">
              <a:solidFill>
                <a:srgbClr val="000000"/>
              </a:solidFill>
            </a:endParaRPr>
          </a:p>
        </p:txBody>
      </p:sp>
      <p:sp>
        <p:nvSpPr>
          <p:cNvPr id="13" name="Rettangolo 12">
            <a:extLst>
              <a:ext uri="{FF2B5EF4-FFF2-40B4-BE49-F238E27FC236}">
                <a16:creationId xmlns:a16="http://schemas.microsoft.com/office/drawing/2014/main" id="{DFD4D73D-6A9F-3D41-9951-7D318661958E}"/>
              </a:ext>
            </a:extLst>
          </p:cNvPr>
          <p:cNvSpPr>
            <a:spLocks noChangeArrowheads="1"/>
          </p:cNvSpPr>
          <p:nvPr/>
        </p:nvSpPr>
        <p:spPr bwMode="auto">
          <a:xfrm>
            <a:off x="4786312" y="4653136"/>
            <a:ext cx="432219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i="1" dirty="0">
                <a:solidFill>
                  <a:srgbClr val="0070C0"/>
                </a:solidFill>
              </a:rPr>
              <a:t>«Questo post </a:t>
            </a:r>
            <a:r>
              <a:rPr lang="it-IT" altLang="it-IT" sz="1800" b="1" i="1" dirty="0">
                <a:solidFill>
                  <a:srgbClr val="0070C0"/>
                </a:solidFill>
              </a:rPr>
              <a:t>doveva uscire</a:t>
            </a:r>
            <a:r>
              <a:rPr lang="it-IT" altLang="it-IT" sz="1800" i="1" dirty="0">
                <a:solidFill>
                  <a:srgbClr val="0070C0"/>
                </a:solidFill>
              </a:rPr>
              <a:t> a</a:t>
            </a:r>
            <a:r>
              <a:rPr lang="it-IT" altLang="it-IT" sz="1800" b="1" i="1" dirty="0">
                <a:solidFill>
                  <a:srgbClr val="0070C0"/>
                </a:solidFill>
              </a:rPr>
              <a:t> dicembre 2011</a:t>
            </a:r>
            <a:r>
              <a:rPr lang="it-IT" altLang="it-IT" sz="1800" i="1" dirty="0">
                <a:solidFill>
                  <a:srgbClr val="0070C0"/>
                </a:solidFill>
              </a:rPr>
              <a:t>, poi ho iniziato a tentennare, ho pensato che forse non è sempre bene dire quello che si pensa e si sa, non è sempre bene fare ricerche. Ora mi sento male per aver tardato e per aver sprecato così tanto tempo. …..»</a:t>
            </a:r>
            <a:endParaRPr lang="it-IT" altLang="it-IT" sz="1800" dirty="0">
              <a:solidFill>
                <a:srgbClr val="0070C0"/>
              </a:solidFill>
            </a:endParaRPr>
          </a:p>
        </p:txBody>
      </p:sp>
      <p:sp>
        <p:nvSpPr>
          <p:cNvPr id="14" name="Rettangolo 13">
            <a:extLst>
              <a:ext uri="{FF2B5EF4-FFF2-40B4-BE49-F238E27FC236}">
                <a16:creationId xmlns:a16="http://schemas.microsoft.com/office/drawing/2014/main" id="{9D7C4A83-F867-EA47-A37A-7F0665D2EE34}"/>
              </a:ext>
            </a:extLst>
          </p:cNvPr>
          <p:cNvSpPr/>
          <p:nvPr/>
        </p:nvSpPr>
        <p:spPr>
          <a:xfrm flipH="1">
            <a:off x="4427984" y="476672"/>
            <a:ext cx="164654"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4">
            <a:extLst>
              <a:ext uri="{FF2B5EF4-FFF2-40B4-BE49-F238E27FC236}">
                <a16:creationId xmlns:a16="http://schemas.microsoft.com/office/drawing/2014/main" id="{B79ED8A5-C5D7-5B49-9756-51BF76E80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719683"/>
            <a:ext cx="461645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sella di testo 8">
            <a:extLst>
              <a:ext uri="{FF2B5EF4-FFF2-40B4-BE49-F238E27FC236}">
                <a16:creationId xmlns:a16="http://schemas.microsoft.com/office/drawing/2014/main" id="{C91A8888-3AC8-F441-A212-0D96A518563C}"/>
              </a:ext>
            </a:extLst>
          </p:cNvPr>
          <p:cNvSpPr txBox="1">
            <a:spLocks noChangeArrowheads="1"/>
          </p:cNvSpPr>
          <p:nvPr/>
        </p:nvSpPr>
        <p:spPr bwMode="auto">
          <a:xfrm>
            <a:off x="4427984" y="692696"/>
            <a:ext cx="4659710" cy="373062"/>
          </a:xfrm>
          <a:prstGeom prst="rect">
            <a:avLst/>
          </a:prstGeom>
          <a:solidFill>
            <a:srgbClr val="FFFFFF"/>
          </a:solidFill>
          <a:ln w="6350">
            <a:solidFill>
              <a:srgbClr val="00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200" dirty="0">
                <a:solidFill>
                  <a:srgbClr val="FF0000"/>
                </a:solidFill>
              </a:rPr>
              <a:t>Terremoto in Abruzzo 6 aprile 2009 (M</a:t>
            </a:r>
            <a:r>
              <a:rPr lang="it-IT" altLang="it-IT" sz="1200" baseline="-25000" dirty="0">
                <a:solidFill>
                  <a:srgbClr val="FF0000"/>
                </a:solidFill>
              </a:rPr>
              <a:t>L</a:t>
            </a:r>
            <a:r>
              <a:rPr lang="it-IT" altLang="it-IT" sz="1200" dirty="0">
                <a:solidFill>
                  <a:srgbClr val="FF0000"/>
                </a:solidFill>
              </a:rPr>
              <a:t> = 5.9; </a:t>
            </a:r>
            <a:r>
              <a:rPr lang="it-IT" altLang="it-IT" sz="1200" dirty="0" err="1">
                <a:solidFill>
                  <a:srgbClr val="FF0000"/>
                </a:solidFill>
              </a:rPr>
              <a:t>M</a:t>
            </a:r>
            <a:r>
              <a:rPr lang="it-IT" altLang="it-IT" sz="1200" baseline="-25000" dirty="0" err="1">
                <a:solidFill>
                  <a:srgbClr val="FF0000"/>
                </a:solidFill>
              </a:rPr>
              <a:t>w</a:t>
            </a:r>
            <a:r>
              <a:rPr lang="it-IT" altLang="it-IT" sz="1200" dirty="0">
                <a:solidFill>
                  <a:srgbClr val="FF0000"/>
                </a:solidFill>
              </a:rPr>
              <a:t> = 6.3)</a:t>
            </a:r>
          </a:p>
          <a:p>
            <a:pPr algn="r" eaLnBrk="1" hangingPunct="1">
              <a:spcBef>
                <a:spcPct val="0"/>
              </a:spcBef>
              <a:buFontTx/>
              <a:buNone/>
            </a:pPr>
            <a:r>
              <a:rPr lang="it-IT" altLang="it-IT" sz="1000" b="1" i="1" dirty="0">
                <a:solidFill>
                  <a:srgbClr val="000000"/>
                </a:solidFill>
              </a:rPr>
              <a:t>Due località: </a:t>
            </a:r>
            <a:r>
              <a:rPr lang="it-IT" altLang="it-IT" sz="1000" i="1" dirty="0">
                <a:solidFill>
                  <a:srgbClr val="000000"/>
                </a:solidFill>
              </a:rPr>
              <a:t>entrambe valutate con effetti </a:t>
            </a:r>
            <a:r>
              <a:rPr lang="it-IT" altLang="it-IT" sz="1000" b="1" i="1" dirty="0">
                <a:solidFill>
                  <a:srgbClr val="000000"/>
                </a:solidFill>
              </a:rPr>
              <a:t>di IX MCS</a:t>
            </a:r>
            <a:endParaRPr lang="it-IT" altLang="it-IT" sz="1000" dirty="0">
              <a:solidFill>
                <a:srgbClr val="000000"/>
              </a:solidFill>
            </a:endParaRPr>
          </a:p>
        </p:txBody>
      </p:sp>
      <p:pic>
        <p:nvPicPr>
          <p:cNvPr id="19" name="Picture 3" descr="T:\Manieri_g\Forlì7giugno\terrem_rimini_pianta.jpg">
            <a:extLst>
              <a:ext uri="{FF2B5EF4-FFF2-40B4-BE49-F238E27FC236}">
                <a16:creationId xmlns:a16="http://schemas.microsoft.com/office/drawing/2014/main" id="{3766136D-BBB1-D44E-9290-A7A6B1F873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2663" y="3941142"/>
            <a:ext cx="252253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
            <a:extLst>
              <a:ext uri="{FF2B5EF4-FFF2-40B4-BE49-F238E27FC236}">
                <a16:creationId xmlns:a16="http://schemas.microsoft.com/office/drawing/2014/main" id="{9EA3AF79-D5CA-8A4F-826F-3D0FD59EA0FF}"/>
              </a:ext>
            </a:extLst>
          </p:cNvPr>
          <p:cNvSpPr txBox="1">
            <a:spLocks noChangeArrowheads="1"/>
          </p:cNvSpPr>
          <p:nvPr/>
        </p:nvSpPr>
        <p:spPr bwMode="auto">
          <a:xfrm>
            <a:off x="2241550" y="3961780"/>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IT" altLang="it-IT" sz="1400" b="1" dirty="0">
                <a:solidFill>
                  <a:srgbClr val="FF0000"/>
                </a:solidFill>
                <a:latin typeface="Tahoma" panose="020B0604030504040204" pitchFamily="34" charset="0"/>
              </a:rPr>
              <a:t>1916</a:t>
            </a:r>
          </a:p>
        </p:txBody>
      </p:sp>
    </p:spTree>
    <p:extLst>
      <p:ext uri="{BB962C8B-B14F-4D97-AF65-F5344CB8AC3E}">
        <p14:creationId xmlns:p14="http://schemas.microsoft.com/office/powerpoint/2010/main" val="7277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20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2000"/>
                                        <p:tgtEl>
                                          <p:spTgt spid="1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par>
                          <p:cTn id="35" fill="hold">
                            <p:stCondLst>
                              <p:cond delay="2000"/>
                            </p:stCondLst>
                            <p:childTnLst>
                              <p:par>
                                <p:cTn id="36" presetID="6"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8" grpId="0" animBg="1"/>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Immagine 1"/>
          <p:cNvPicPr>
            <a:picLocks noChangeAspect="1" noChangeArrowheads="1"/>
          </p:cNvPicPr>
          <p:nvPr/>
        </p:nvPicPr>
        <p:blipFill>
          <a:blip r:embed="rId2"/>
          <a:srcRect/>
          <a:stretch>
            <a:fillRect/>
          </a:stretch>
        </p:blipFill>
        <p:spPr bwMode="auto">
          <a:xfrm>
            <a:off x="447675" y="1703388"/>
            <a:ext cx="3986213" cy="3451225"/>
          </a:xfrm>
          <a:prstGeom prst="rect">
            <a:avLst/>
          </a:prstGeom>
          <a:noFill/>
          <a:ln w="9525">
            <a:noFill/>
            <a:miter lim="800000"/>
            <a:headEnd/>
            <a:tailEnd/>
          </a:ln>
        </p:spPr>
      </p:pic>
      <p:pic>
        <p:nvPicPr>
          <p:cNvPr id="134147" name="Immagine 2"/>
          <p:cNvPicPr>
            <a:picLocks noChangeAspect="1" noChangeArrowheads="1"/>
          </p:cNvPicPr>
          <p:nvPr/>
        </p:nvPicPr>
        <p:blipFill>
          <a:blip r:embed="rId3"/>
          <a:srcRect/>
          <a:stretch>
            <a:fillRect/>
          </a:stretch>
        </p:blipFill>
        <p:spPr bwMode="auto">
          <a:xfrm>
            <a:off x="4716463" y="1703388"/>
            <a:ext cx="3987800" cy="3451225"/>
          </a:xfrm>
          <a:prstGeom prst="rect">
            <a:avLst/>
          </a:prstGeom>
          <a:noFill/>
          <a:ln w="9525">
            <a:noFill/>
            <a:miter lim="800000"/>
            <a:headEnd/>
            <a:tailEnd/>
          </a:ln>
        </p:spPr>
      </p:pic>
      <p:sp>
        <p:nvSpPr>
          <p:cNvPr id="134148" name="CasellaDiTesto 3"/>
          <p:cNvSpPr txBox="1">
            <a:spLocks noChangeArrowheads="1"/>
          </p:cNvSpPr>
          <p:nvPr/>
        </p:nvSpPr>
        <p:spPr bwMode="auto">
          <a:xfrm>
            <a:off x="923925" y="5373688"/>
            <a:ext cx="7296150" cy="646112"/>
          </a:xfrm>
          <a:prstGeom prst="rect">
            <a:avLst/>
          </a:prstGeom>
          <a:noFill/>
          <a:ln w="9525">
            <a:noFill/>
            <a:miter lim="800000"/>
            <a:headEnd/>
            <a:tailEnd/>
          </a:ln>
        </p:spPr>
        <p:txBody>
          <a:bodyPr>
            <a:spAutoFit/>
          </a:bodyPr>
          <a:lstStyle/>
          <a:p>
            <a:pPr algn="ctr" eaLnBrk="0" hangingPunct="0"/>
            <a:r>
              <a:rPr lang="it-IT" altLang="it-IT" b="1">
                <a:solidFill>
                  <a:srgbClr val="000000"/>
                </a:solidFill>
                <a:latin typeface="Arial" pitchFamily="34" charset="0"/>
                <a:ea typeface="MS PGothic" pitchFamily="34" charset="-128"/>
              </a:rPr>
              <a:t>PORTO CORSINI  (Ravenna)</a:t>
            </a:r>
          </a:p>
          <a:p>
            <a:pPr algn="ctr" eaLnBrk="0" hangingPunct="0"/>
            <a:r>
              <a:rPr lang="it-IT" altLang="it-IT" b="1" i="1">
                <a:solidFill>
                  <a:srgbClr val="000000"/>
                </a:solidFill>
                <a:latin typeface="Arial" pitchFamily="34" charset="0"/>
                <a:ea typeface="MS PGothic" pitchFamily="34" charset="-128"/>
              </a:rPr>
              <a:t>Volo AGEA 2014                                           Volo GAI 1954   </a:t>
            </a:r>
          </a:p>
        </p:txBody>
      </p:sp>
      <p:sp>
        <p:nvSpPr>
          <p:cNvPr id="134149" name="CasellaDiTesto 5"/>
          <p:cNvSpPr txBox="1">
            <a:spLocks noChangeArrowheads="1"/>
          </p:cNvSpPr>
          <p:nvPr/>
        </p:nvSpPr>
        <p:spPr bwMode="auto">
          <a:xfrm>
            <a:off x="7019925" y="977900"/>
            <a:ext cx="2124075" cy="307975"/>
          </a:xfrm>
          <a:prstGeom prst="rect">
            <a:avLst/>
          </a:prstGeom>
          <a:solidFill>
            <a:srgbClr val="FFC000"/>
          </a:solidFill>
          <a:ln w="9525">
            <a:noFill/>
            <a:miter lim="800000"/>
            <a:headEnd/>
            <a:tailEnd/>
          </a:ln>
        </p:spPr>
        <p:txBody>
          <a:bodyPr>
            <a:spAutoFit/>
          </a:bodyPr>
          <a:lstStyle/>
          <a:p>
            <a:pPr algn="ctr" eaLnBrk="0" hangingPunct="0"/>
            <a:r>
              <a:rPr lang="it-IT" altLang="it-IT" sz="1400" b="1">
                <a:solidFill>
                  <a:srgbClr val="FFFFFF"/>
                </a:solidFill>
                <a:latin typeface="Arial" pitchFamily="34" charset="0"/>
                <a:ea typeface="MS PGothic" pitchFamily="34" charset="-128"/>
              </a:rPr>
              <a:t>Esposizione</a:t>
            </a:r>
          </a:p>
        </p:txBody>
      </p:sp>
      <p:sp>
        <p:nvSpPr>
          <p:cNvPr id="6" name="CasellaDiTesto 1">
            <a:extLst>
              <a:ext uri="{FF2B5EF4-FFF2-40B4-BE49-F238E27FC236}">
                <a16:creationId xmlns:a16="http://schemas.microsoft.com/office/drawing/2014/main" id="{2EEA6567-8ED8-4699-BE17-EF66A57E5793}"/>
              </a:ext>
            </a:extLst>
          </p:cNvPr>
          <p:cNvSpPr txBox="1">
            <a:spLocks noChangeArrowheads="1"/>
          </p:cNvSpPr>
          <p:nvPr/>
        </p:nvSpPr>
        <p:spPr bwMode="auto">
          <a:xfrm>
            <a:off x="465138" y="357166"/>
            <a:ext cx="8880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MS PGothic"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MS PGothic"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MS PGothic"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MS PGothic"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MS PGothic" panose="020B0600070205080204" pitchFamily="34" charset="-128"/>
              </a:defRPr>
            </a:lvl9pPr>
          </a:lstStyle>
          <a:p>
            <a:pPr>
              <a:spcBef>
                <a:spcPct val="0"/>
              </a:spcBef>
              <a:buClrTx/>
              <a:buSzTx/>
              <a:buFontTx/>
              <a:buNone/>
            </a:pPr>
            <a:r>
              <a:rPr lang="it-IT" altLang="it-IT" sz="2400" dirty="0">
                <a:solidFill>
                  <a:schemeClr val="tx1"/>
                </a:solidFill>
              </a:rPr>
              <a:t>… il territorio si trasforma                 ESPOSIZIONE</a:t>
            </a:r>
          </a:p>
        </p:txBody>
      </p:sp>
      <p:sp>
        <p:nvSpPr>
          <p:cNvPr id="7" name="Freccia a destra 6">
            <a:extLst>
              <a:ext uri="{FF2B5EF4-FFF2-40B4-BE49-F238E27FC236}">
                <a16:creationId xmlns:a16="http://schemas.microsoft.com/office/drawing/2014/main" id="{096A91F6-3B3F-4054-8A2F-F94053AC5112}"/>
              </a:ext>
            </a:extLst>
          </p:cNvPr>
          <p:cNvSpPr/>
          <p:nvPr/>
        </p:nvSpPr>
        <p:spPr>
          <a:xfrm>
            <a:off x="4232945" y="476672"/>
            <a:ext cx="843111"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2"/>
          <p:cNvPicPr>
            <a:picLocks noChangeAspect="1" noChangeArrowheads="1"/>
          </p:cNvPicPr>
          <p:nvPr/>
        </p:nvPicPr>
        <p:blipFill>
          <a:blip r:embed="rId2"/>
          <a:srcRect l="1053" r="10829" b="17796"/>
          <a:stretch>
            <a:fillRect/>
          </a:stretch>
        </p:blipFill>
        <p:spPr bwMode="auto">
          <a:xfrm>
            <a:off x="284163" y="1196975"/>
            <a:ext cx="4151312" cy="3108325"/>
          </a:xfrm>
          <a:prstGeom prst="rect">
            <a:avLst/>
          </a:prstGeom>
          <a:noFill/>
          <a:ln w="9525">
            <a:noFill/>
            <a:miter lim="800000"/>
            <a:headEnd/>
            <a:tailEnd/>
          </a:ln>
        </p:spPr>
      </p:pic>
      <p:pic>
        <p:nvPicPr>
          <p:cNvPr id="132099" name="Immagine 3"/>
          <p:cNvPicPr>
            <a:picLocks noChangeAspect="1" noChangeArrowheads="1"/>
          </p:cNvPicPr>
          <p:nvPr/>
        </p:nvPicPr>
        <p:blipFill>
          <a:blip r:embed="rId3"/>
          <a:srcRect t="8757"/>
          <a:stretch>
            <a:fillRect/>
          </a:stretch>
        </p:blipFill>
        <p:spPr bwMode="auto">
          <a:xfrm>
            <a:off x="4708525" y="1196975"/>
            <a:ext cx="4137025" cy="3108325"/>
          </a:xfrm>
          <a:prstGeom prst="rect">
            <a:avLst/>
          </a:prstGeom>
          <a:noFill/>
          <a:ln w="9525">
            <a:noFill/>
            <a:miter lim="800000"/>
            <a:headEnd/>
            <a:tailEnd/>
          </a:ln>
        </p:spPr>
      </p:pic>
      <p:sp>
        <p:nvSpPr>
          <p:cNvPr id="132100" name="CasellaDiTesto 4"/>
          <p:cNvSpPr txBox="1">
            <a:spLocks noChangeArrowheads="1"/>
          </p:cNvSpPr>
          <p:nvPr/>
        </p:nvSpPr>
        <p:spPr bwMode="auto">
          <a:xfrm>
            <a:off x="923925" y="477838"/>
            <a:ext cx="7296150" cy="647700"/>
          </a:xfrm>
          <a:prstGeom prst="rect">
            <a:avLst/>
          </a:prstGeom>
          <a:noFill/>
          <a:ln w="9525">
            <a:noFill/>
            <a:miter lim="800000"/>
            <a:headEnd/>
            <a:tailEnd/>
          </a:ln>
        </p:spPr>
        <p:txBody>
          <a:bodyPr>
            <a:spAutoFit/>
          </a:bodyPr>
          <a:lstStyle/>
          <a:p>
            <a:pPr algn="ctr" eaLnBrk="0" hangingPunct="0"/>
            <a:r>
              <a:rPr lang="it-IT" altLang="it-IT" b="1">
                <a:solidFill>
                  <a:srgbClr val="000000"/>
                </a:solidFill>
                <a:latin typeface="Arial" pitchFamily="34" charset="0"/>
                <a:ea typeface="MS PGothic" pitchFamily="34" charset="-128"/>
              </a:rPr>
              <a:t>CATTOLICA  (Rimini)</a:t>
            </a:r>
          </a:p>
          <a:p>
            <a:pPr algn="ctr" eaLnBrk="0" hangingPunct="0"/>
            <a:r>
              <a:rPr lang="it-IT" altLang="it-IT" b="1" i="1">
                <a:solidFill>
                  <a:srgbClr val="000000"/>
                </a:solidFill>
                <a:latin typeface="Arial" pitchFamily="34" charset="0"/>
                <a:ea typeface="MS PGothic" pitchFamily="34" charset="-128"/>
              </a:rPr>
              <a:t>                                                                Volo RAF 1942-43 </a:t>
            </a:r>
          </a:p>
        </p:txBody>
      </p:sp>
      <p:sp>
        <p:nvSpPr>
          <p:cNvPr id="132101" name="CasellaDiTesto 5"/>
          <p:cNvSpPr txBox="1">
            <a:spLocks noChangeArrowheads="1"/>
          </p:cNvSpPr>
          <p:nvPr/>
        </p:nvSpPr>
        <p:spPr bwMode="auto">
          <a:xfrm>
            <a:off x="7008813" y="260350"/>
            <a:ext cx="2124075" cy="307975"/>
          </a:xfrm>
          <a:prstGeom prst="rect">
            <a:avLst/>
          </a:prstGeom>
          <a:solidFill>
            <a:srgbClr val="FFC000"/>
          </a:solidFill>
          <a:ln w="9525">
            <a:noFill/>
            <a:miter lim="800000"/>
            <a:headEnd/>
            <a:tailEnd/>
          </a:ln>
        </p:spPr>
        <p:txBody>
          <a:bodyPr>
            <a:spAutoFit/>
          </a:bodyPr>
          <a:lstStyle/>
          <a:p>
            <a:pPr algn="ctr" eaLnBrk="0" hangingPunct="0"/>
            <a:r>
              <a:rPr lang="it-IT" altLang="it-IT" sz="1400" b="1">
                <a:solidFill>
                  <a:srgbClr val="FFFFFF"/>
                </a:solidFill>
                <a:latin typeface="Arial" pitchFamily="34" charset="0"/>
                <a:ea typeface="MS PGothic" pitchFamily="34" charset="-128"/>
              </a:rPr>
              <a:t>Esposizione</a:t>
            </a:r>
          </a:p>
        </p:txBody>
      </p:sp>
      <p:sp>
        <p:nvSpPr>
          <p:cNvPr id="132102" name="Rettangolo 1"/>
          <p:cNvSpPr>
            <a:spLocks noChangeArrowheads="1"/>
          </p:cNvSpPr>
          <p:nvPr/>
        </p:nvSpPr>
        <p:spPr bwMode="auto">
          <a:xfrm>
            <a:off x="4646613" y="4349750"/>
            <a:ext cx="4356100" cy="600075"/>
          </a:xfrm>
          <a:prstGeom prst="rect">
            <a:avLst/>
          </a:prstGeom>
          <a:noFill/>
          <a:ln w="9525">
            <a:noFill/>
            <a:miter lim="800000"/>
            <a:headEnd/>
            <a:tailEnd/>
          </a:ln>
        </p:spPr>
        <p:txBody>
          <a:bodyPr>
            <a:spAutoFit/>
          </a:bodyPr>
          <a:lstStyle/>
          <a:p>
            <a:pPr eaLnBrk="0" hangingPunct="0"/>
            <a:r>
              <a:rPr lang="it-IT" altLang="it-IT" sz="1100" b="1">
                <a:solidFill>
                  <a:srgbClr val="000000"/>
                </a:solidFill>
              </a:rPr>
              <a:t>Decreto Ministeriale 18 novembre </a:t>
            </a:r>
            <a:r>
              <a:rPr lang="it-IT" altLang="it-IT" sz="1100" b="1">
                <a:solidFill>
                  <a:srgbClr val="FF0000"/>
                </a:solidFill>
              </a:rPr>
              <a:t>1938 </a:t>
            </a:r>
            <a:r>
              <a:rPr lang="it-IT" altLang="it-IT" sz="1100" b="1">
                <a:solidFill>
                  <a:srgbClr val="000000"/>
                </a:solidFill>
              </a:rPr>
              <a:t>- XVII, </a:t>
            </a:r>
            <a:r>
              <a:rPr lang="it-IT" altLang="it-IT" sz="1100" b="1" i="1">
                <a:solidFill>
                  <a:srgbClr val="000000"/>
                </a:solidFill>
              </a:rPr>
              <a:t>Cancellazione di alcuni Comuni dall'elenco nei quali è obbligatoria l'osservanza delle speciali norme sismiche</a:t>
            </a:r>
            <a:r>
              <a:rPr lang="it-IT" altLang="it-IT" sz="1100" b="1">
                <a:solidFill>
                  <a:srgbClr val="000000"/>
                </a:solidFill>
              </a:rPr>
              <a:t>.</a:t>
            </a:r>
            <a:endParaRPr lang="it-IT" altLang="it-IT" sz="1100">
              <a:solidFill>
                <a:srgbClr val="000000"/>
              </a:solidFill>
            </a:endParaRPr>
          </a:p>
        </p:txBody>
      </p:sp>
      <p:pic>
        <p:nvPicPr>
          <p:cNvPr id="132103" name="Picture 2"/>
          <p:cNvPicPr>
            <a:picLocks noChangeAspect="1" noChangeArrowheads="1"/>
          </p:cNvPicPr>
          <p:nvPr/>
        </p:nvPicPr>
        <p:blipFill>
          <a:blip r:embed="rId4"/>
          <a:srcRect/>
          <a:stretch>
            <a:fillRect/>
          </a:stretch>
        </p:blipFill>
        <p:spPr bwMode="auto">
          <a:xfrm>
            <a:off x="2530475" y="4392613"/>
            <a:ext cx="1897063" cy="2397125"/>
          </a:xfrm>
          <a:prstGeom prst="rect">
            <a:avLst/>
          </a:prstGeom>
          <a:noFill/>
          <a:ln w="9525">
            <a:noFill/>
            <a:miter lim="800000"/>
            <a:headEnd/>
            <a:tailEnd/>
          </a:ln>
        </p:spPr>
      </p:pic>
      <p:sp>
        <p:nvSpPr>
          <p:cNvPr id="132104" name="CasellaDiTesto 2"/>
          <p:cNvSpPr txBox="1">
            <a:spLocks noChangeArrowheads="1"/>
          </p:cNvSpPr>
          <p:nvPr/>
        </p:nvSpPr>
        <p:spPr bwMode="auto">
          <a:xfrm>
            <a:off x="611188" y="4779963"/>
            <a:ext cx="1728787" cy="1630362"/>
          </a:xfrm>
          <a:prstGeom prst="rect">
            <a:avLst/>
          </a:prstGeom>
          <a:noFill/>
          <a:ln w="9525">
            <a:noFill/>
            <a:miter lim="800000"/>
            <a:headEnd/>
            <a:tailEnd/>
          </a:ln>
        </p:spPr>
        <p:txBody>
          <a:bodyPr>
            <a:spAutoFit/>
          </a:bodyPr>
          <a:lstStyle/>
          <a:p>
            <a:pPr algn="ctr" eaLnBrk="0" hangingPunct="0"/>
            <a:r>
              <a:rPr lang="it-IT" altLang="it-IT" sz="2000">
                <a:solidFill>
                  <a:srgbClr val="000000"/>
                </a:solidFill>
              </a:rPr>
              <a:t>Subito dopo il decreto ad hoc (27-7-1938) di cancellazione per Rimini                                                                                                                                                                                                                                                                                                                                                                                                                                                                                                                                                                                                                              </a:t>
            </a:r>
          </a:p>
        </p:txBody>
      </p:sp>
      <p:sp>
        <p:nvSpPr>
          <p:cNvPr id="132105" name="Rettangolo 3"/>
          <p:cNvSpPr>
            <a:spLocks noChangeArrowheads="1"/>
          </p:cNvSpPr>
          <p:nvPr/>
        </p:nvSpPr>
        <p:spPr bwMode="auto">
          <a:xfrm>
            <a:off x="4664075" y="5046663"/>
            <a:ext cx="4181475" cy="1354137"/>
          </a:xfrm>
          <a:prstGeom prst="rect">
            <a:avLst/>
          </a:prstGeom>
          <a:noFill/>
          <a:ln w="9525">
            <a:noFill/>
            <a:miter lim="800000"/>
            <a:headEnd/>
            <a:tailEnd/>
          </a:ln>
        </p:spPr>
        <p:txBody>
          <a:bodyPr>
            <a:spAutoFit/>
          </a:bodyPr>
          <a:lstStyle/>
          <a:p>
            <a:pPr algn="just" eaLnBrk="0" hangingPunct="0"/>
            <a:r>
              <a:rPr lang="it-IT" altLang="it-IT" sz="1000" dirty="0">
                <a:solidFill>
                  <a:srgbClr val="000000"/>
                </a:solidFill>
              </a:rPr>
              <a:t>"... </a:t>
            </a:r>
            <a:r>
              <a:rPr lang="it-IT" altLang="it-IT" sz="1000" b="1" i="1" dirty="0">
                <a:solidFill>
                  <a:srgbClr val="FF0000"/>
                </a:solidFill>
                <a:latin typeface="Calibri,Italic"/>
              </a:rPr>
              <a:t>Visto il </a:t>
            </a:r>
            <a:r>
              <a:rPr lang="it-IT" altLang="it-IT" sz="1000" b="1" i="1" dirty="0">
                <a:solidFill>
                  <a:srgbClr val="FF0000"/>
                </a:solidFill>
                <a:latin typeface="Calibri,BoldItalic"/>
              </a:rPr>
              <a:t>decreto interministeriale 27 luglio 1938, n. 1193 …</a:t>
            </a:r>
            <a:r>
              <a:rPr lang="it-IT" altLang="it-IT" sz="1000" i="1" dirty="0">
                <a:solidFill>
                  <a:srgbClr val="000000"/>
                </a:solidFill>
                <a:latin typeface="Calibri,Italic"/>
              </a:rPr>
              <a:t> </a:t>
            </a:r>
            <a:r>
              <a:rPr lang="it-IT" altLang="it-IT" sz="1000" b="1" i="1" dirty="0">
                <a:solidFill>
                  <a:srgbClr val="FF0000"/>
                </a:solidFill>
                <a:latin typeface="Calibri,BoldItalic"/>
              </a:rPr>
              <a:t>col quale il Comune di Rimini è stato cancellato … </a:t>
            </a:r>
            <a:r>
              <a:rPr lang="it-IT" altLang="it-IT" sz="1000" dirty="0">
                <a:solidFill>
                  <a:srgbClr val="000000"/>
                </a:solidFill>
              </a:rPr>
              <a:t>"</a:t>
            </a:r>
            <a:r>
              <a:rPr lang="it-IT" altLang="it-IT" sz="1000" b="1" i="1" dirty="0">
                <a:solidFill>
                  <a:srgbClr val="000000"/>
                </a:solidFill>
              </a:rPr>
              <a:t>Sono cancellati dall'elenco .. </a:t>
            </a:r>
            <a:r>
              <a:rPr lang="it-IT" altLang="it-IT" sz="1000" i="1" dirty="0">
                <a:solidFill>
                  <a:srgbClr val="000000"/>
                </a:solidFill>
                <a:latin typeface="Calibri,Italic"/>
              </a:rPr>
              <a:t>i Comuni di </a:t>
            </a:r>
            <a:r>
              <a:rPr lang="it-IT" altLang="it-IT" sz="1200" b="1" i="1" dirty="0">
                <a:solidFill>
                  <a:srgbClr val="0070C0"/>
                </a:solidFill>
                <a:latin typeface="Calibri,BoldItalic"/>
              </a:rPr>
              <a:t>Cattolica</a:t>
            </a:r>
            <a:r>
              <a:rPr lang="it-IT" altLang="it-IT" sz="1000" i="1" dirty="0">
                <a:solidFill>
                  <a:srgbClr val="000000"/>
                </a:solidFill>
                <a:latin typeface="Calibri,Italic"/>
              </a:rPr>
              <a:t>, </a:t>
            </a:r>
            <a:r>
              <a:rPr lang="it-IT" altLang="it-IT" sz="1000" b="1" i="1" dirty="0">
                <a:solidFill>
                  <a:srgbClr val="000000"/>
                </a:solidFill>
                <a:latin typeface="Calibri,BoldItalic"/>
              </a:rPr>
              <a:t>Misano in Villa Vittoria</a:t>
            </a:r>
            <a:r>
              <a:rPr lang="it-IT" altLang="it-IT" sz="1000" i="1" dirty="0">
                <a:solidFill>
                  <a:srgbClr val="000000"/>
                </a:solidFill>
                <a:latin typeface="Calibri,Italic"/>
              </a:rPr>
              <a:t>, </a:t>
            </a:r>
            <a:r>
              <a:rPr lang="it-IT" altLang="it-IT" sz="1000" b="1" i="1" dirty="0">
                <a:solidFill>
                  <a:srgbClr val="000000"/>
                </a:solidFill>
                <a:latin typeface="Calibri,BoldItalic"/>
              </a:rPr>
              <a:t>Riccione</a:t>
            </a:r>
            <a:r>
              <a:rPr lang="it-IT" altLang="it-IT" sz="1000" i="1" dirty="0">
                <a:solidFill>
                  <a:srgbClr val="000000"/>
                </a:solidFill>
                <a:latin typeface="Calibri,Italic"/>
              </a:rPr>
              <a:t>, </a:t>
            </a:r>
            <a:r>
              <a:rPr lang="it-IT" altLang="it-IT" sz="1000" b="1" i="1" dirty="0">
                <a:solidFill>
                  <a:srgbClr val="000000"/>
                </a:solidFill>
                <a:latin typeface="Calibri,BoldItalic"/>
              </a:rPr>
              <a:t>S. Clemente</a:t>
            </a:r>
            <a:r>
              <a:rPr lang="it-IT" altLang="it-IT" sz="1000" i="1" dirty="0">
                <a:solidFill>
                  <a:srgbClr val="000000"/>
                </a:solidFill>
                <a:latin typeface="Calibri,Italic"/>
              </a:rPr>
              <a:t>, </a:t>
            </a:r>
            <a:r>
              <a:rPr lang="it-IT" altLang="it-IT" sz="1000" b="1" i="1" dirty="0">
                <a:solidFill>
                  <a:srgbClr val="000000"/>
                </a:solidFill>
                <a:latin typeface="Calibri,BoldItalic"/>
              </a:rPr>
              <a:t>S. Giovanni in Marignano</a:t>
            </a:r>
            <a:r>
              <a:rPr lang="it-IT" altLang="it-IT" sz="1000" i="1" dirty="0">
                <a:solidFill>
                  <a:srgbClr val="000000"/>
                </a:solidFill>
                <a:latin typeface="Calibri,Italic"/>
              </a:rPr>
              <a:t>, Mercato Saraceno, Sarsina, Sogliano al Rubicone.. </a:t>
            </a:r>
            <a:r>
              <a:rPr lang="it-IT" altLang="it-IT" sz="1000" i="1" dirty="0">
                <a:solidFill>
                  <a:srgbClr val="000000"/>
                </a:solidFill>
              </a:rPr>
              <a:t>E‘ mantenuta l'iscrizione nell'elenco stesso dei Comuni di: Bagno di Romagna, Civitella di Romagna, Coriano, Galeata, Monte Gridolfo, Morciano di Romagna, Premilcuore, Rocca San Casciano, Saludecio, Santa Sofia e Verghereto.</a:t>
            </a:r>
            <a:r>
              <a:rPr lang="it-IT" altLang="it-IT" sz="1000" dirty="0">
                <a:solidFill>
                  <a:srgbClr val="000000"/>
                </a:solidFill>
              </a:rPr>
              <a:t>"</a:t>
            </a:r>
            <a:r>
              <a:rPr lang="it-IT" altLang="it-IT" sz="1000" b="1" i="1" dirty="0">
                <a:solidFill>
                  <a:srgbClr val="000000"/>
                </a:solidFill>
              </a:rPr>
              <a:t> </a:t>
            </a:r>
            <a:endParaRPr lang="it-IT" altLang="it-IT" sz="1000" dirty="0">
              <a:solidFill>
                <a:srgbClr val="000000"/>
              </a:solidFill>
            </a:endParaRPr>
          </a:p>
        </p:txBody>
      </p:sp>
      <p:sp>
        <p:nvSpPr>
          <p:cNvPr id="10" name="CasellaDiTesto 4"/>
          <p:cNvSpPr txBox="1">
            <a:spLocks noChangeArrowheads="1"/>
          </p:cNvSpPr>
          <p:nvPr/>
        </p:nvSpPr>
        <p:spPr bwMode="auto">
          <a:xfrm>
            <a:off x="755650" y="755650"/>
            <a:ext cx="3168650" cy="369888"/>
          </a:xfrm>
          <a:prstGeom prst="rect">
            <a:avLst/>
          </a:prstGeom>
          <a:noFill/>
          <a:ln w="9525">
            <a:noFill/>
            <a:miter lim="800000"/>
            <a:headEnd/>
            <a:tailEnd/>
          </a:ln>
        </p:spPr>
        <p:txBody>
          <a:bodyPr>
            <a:spAutoFit/>
          </a:bodyPr>
          <a:lstStyle/>
          <a:p>
            <a:pPr algn="ctr" eaLnBrk="0" hangingPunct="0"/>
            <a:r>
              <a:rPr lang="it-IT" altLang="it-IT" b="1" i="1">
                <a:solidFill>
                  <a:srgbClr val="000000"/>
                </a:solidFill>
                <a:latin typeface="Arial" pitchFamily="34" charset="0"/>
                <a:ea typeface="MS PGothic" pitchFamily="34" charset="-128"/>
              </a:rPr>
              <a:t>Volo AGEA 2014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8" name="CasellaDiTesto 9">
            <a:extLst>
              <a:ext uri="{FF2B5EF4-FFF2-40B4-BE49-F238E27FC236}">
                <a16:creationId xmlns:a16="http://schemas.microsoft.com/office/drawing/2014/main" id="{4435DAA8-8D33-6644-A11A-488D1181567F}"/>
              </a:ext>
            </a:extLst>
          </p:cNvPr>
          <p:cNvSpPr txBox="1">
            <a:spLocks noChangeArrowheads="1"/>
          </p:cNvSpPr>
          <p:nvPr/>
        </p:nvSpPr>
        <p:spPr bwMode="auto">
          <a:xfrm>
            <a:off x="0" y="-27384"/>
            <a:ext cx="9144000" cy="2031325"/>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Tre anni dopo novità decreto legislativo 2 gennaio 2018, n. 1 «</a:t>
            </a: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Codice della protezione civile</a:t>
            </a:r>
            <a:r>
              <a:rPr kumimoji="0" lang="it-IT" alt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con art. 2 comma 4 e art. 31 comma 1 finalizzati alla partecipazione dei cittadini alle attività di protezione civile tramite  </a:t>
            </a:r>
            <a:r>
              <a:rPr kumimoji="0" lang="it-IT" altLang="it-IT"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«la diffusione della conoscenza e della cultura della protezione civile,</a:t>
            </a:r>
            <a:r>
              <a:rPr kumimoji="0" lang="it-IT" altLang="it-IT" sz="18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anche con il coinvolgimento delle istituzioni scolastiche</a:t>
            </a:r>
            <a:r>
              <a:rPr kumimoji="0" lang="it-IT" altLang="it-IT"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allo scopo di promuovere la resilienza della comunità e l’adozione di comportamenti consapevoli e misure di autoprotezione da parte dei cittadini … l’informazione alla popolazione sugli scenari di rischio e le relative norme di comportamento nonché sulla pianificazione di protezione civile».</a:t>
            </a:r>
          </a:p>
        </p:txBody>
      </p:sp>
      <p:sp>
        <p:nvSpPr>
          <p:cNvPr id="2" name="CasellaDiTesto 1">
            <a:extLst>
              <a:ext uri="{FF2B5EF4-FFF2-40B4-BE49-F238E27FC236}">
                <a16:creationId xmlns:a16="http://schemas.microsoft.com/office/drawing/2014/main" id="{F9AE329C-3348-0E47-95F0-EE2B341431C3}"/>
              </a:ext>
            </a:extLst>
          </p:cNvPr>
          <p:cNvSpPr txBox="1"/>
          <p:nvPr/>
        </p:nvSpPr>
        <p:spPr>
          <a:xfrm>
            <a:off x="0" y="1988840"/>
            <a:ext cx="91440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it-IT" dirty="0"/>
              <a:t>La rete interregionale RESISM sottoscrive </a:t>
            </a:r>
            <a:r>
              <a:rPr lang="it-IT" b="1" dirty="0"/>
              <a:t>PROTOCOLLI D’INTESA</a:t>
            </a:r>
            <a:r>
              <a:rPr lang="it-IT" dirty="0"/>
              <a:t> </a:t>
            </a:r>
          </a:p>
          <a:p>
            <a:pPr algn="ctr"/>
            <a:r>
              <a:rPr lang="it-IT" b="1" i="1" dirty="0">
                <a:solidFill>
                  <a:srgbClr val="FF0000"/>
                </a:solidFill>
              </a:rPr>
              <a:t>per la diffusione di conoscenza e consapevolezza della cittadinanza rispetto al rischio sismico</a:t>
            </a:r>
          </a:p>
        </p:txBody>
      </p:sp>
      <p:sp>
        <p:nvSpPr>
          <p:cNvPr id="3" name="CasellaDiTesto 2">
            <a:extLst>
              <a:ext uri="{FF2B5EF4-FFF2-40B4-BE49-F238E27FC236}">
                <a16:creationId xmlns:a16="http://schemas.microsoft.com/office/drawing/2014/main" id="{AEBEB7DF-618D-F845-BB83-AB0CBB659515}"/>
              </a:ext>
            </a:extLst>
          </p:cNvPr>
          <p:cNvSpPr txBox="1"/>
          <p:nvPr/>
        </p:nvSpPr>
        <p:spPr>
          <a:xfrm>
            <a:off x="179512" y="3068960"/>
            <a:ext cx="4248472" cy="1200329"/>
          </a:xfrm>
          <a:prstGeom prst="rect">
            <a:avLst/>
          </a:prstGeom>
          <a:noFill/>
          <a:ln>
            <a:solidFill>
              <a:srgbClr val="FF0000"/>
            </a:solidFill>
          </a:ln>
        </p:spPr>
        <p:txBody>
          <a:bodyPr wrap="square" rtlCol="0">
            <a:spAutoFit/>
          </a:bodyPr>
          <a:lstStyle/>
          <a:p>
            <a:pPr algn="ctr"/>
            <a:r>
              <a:rPr lang="it-IT" dirty="0"/>
              <a:t>in </a:t>
            </a:r>
            <a:r>
              <a:rPr lang="it-IT" b="1" dirty="0"/>
              <a:t>EMILIA-ROMAGNA</a:t>
            </a:r>
            <a:r>
              <a:rPr lang="it-IT" dirty="0"/>
              <a:t> con</a:t>
            </a:r>
          </a:p>
          <a:p>
            <a:pPr algn="ctr"/>
            <a:r>
              <a:rPr lang="it-IT" i="1" dirty="0"/>
              <a:t>Agenzia Regionale della Protezione Civile</a:t>
            </a:r>
          </a:p>
          <a:p>
            <a:pPr algn="ctr"/>
            <a:r>
              <a:rPr lang="it-IT" dirty="0"/>
              <a:t>e</a:t>
            </a:r>
          </a:p>
          <a:p>
            <a:pPr algn="ctr"/>
            <a:r>
              <a:rPr lang="it-IT" i="1" dirty="0"/>
              <a:t>ARPAE-Area Educazione alla Sostenibilità </a:t>
            </a:r>
          </a:p>
        </p:txBody>
      </p:sp>
      <p:sp>
        <p:nvSpPr>
          <p:cNvPr id="7" name="CasellaDiTesto 6">
            <a:extLst>
              <a:ext uri="{FF2B5EF4-FFF2-40B4-BE49-F238E27FC236}">
                <a16:creationId xmlns:a16="http://schemas.microsoft.com/office/drawing/2014/main" id="{3DD17C13-A229-FC44-A30F-72254DE0C04F}"/>
              </a:ext>
            </a:extLst>
          </p:cNvPr>
          <p:cNvSpPr txBox="1"/>
          <p:nvPr/>
        </p:nvSpPr>
        <p:spPr>
          <a:xfrm>
            <a:off x="4716016" y="3068960"/>
            <a:ext cx="4248472" cy="1200329"/>
          </a:xfrm>
          <a:prstGeom prst="rect">
            <a:avLst/>
          </a:prstGeom>
          <a:noFill/>
          <a:ln>
            <a:solidFill>
              <a:srgbClr val="FF0000"/>
            </a:solidFill>
          </a:ln>
        </p:spPr>
        <p:txBody>
          <a:bodyPr wrap="square" rtlCol="0">
            <a:spAutoFit/>
          </a:bodyPr>
          <a:lstStyle/>
          <a:p>
            <a:pPr algn="ctr"/>
            <a:r>
              <a:rPr lang="it-IT" dirty="0"/>
              <a:t>in </a:t>
            </a:r>
            <a:r>
              <a:rPr lang="it-IT" b="1" dirty="0"/>
              <a:t>BASILICATA</a:t>
            </a:r>
            <a:r>
              <a:rPr lang="it-IT" dirty="0"/>
              <a:t> con</a:t>
            </a:r>
          </a:p>
          <a:p>
            <a:pPr algn="ctr"/>
            <a:r>
              <a:rPr lang="it-IT" i="1" dirty="0"/>
              <a:t>Ufficio Regionale della Protezione Civile</a:t>
            </a:r>
          </a:p>
          <a:p>
            <a:pPr algn="ctr"/>
            <a:r>
              <a:rPr lang="it-IT" dirty="0"/>
              <a:t>e</a:t>
            </a:r>
          </a:p>
          <a:p>
            <a:pPr algn="ctr"/>
            <a:r>
              <a:rPr lang="it-IT" i="1" dirty="0"/>
              <a:t>Ufficio Scolastico Regionale (U.S.R.)</a:t>
            </a:r>
            <a:r>
              <a:rPr lang="it-IT" dirty="0"/>
              <a:t> </a:t>
            </a:r>
          </a:p>
        </p:txBody>
      </p:sp>
      <p:sp>
        <p:nvSpPr>
          <p:cNvPr id="9" name="CasellaDiTesto 8">
            <a:extLst>
              <a:ext uri="{FF2B5EF4-FFF2-40B4-BE49-F238E27FC236}">
                <a16:creationId xmlns:a16="http://schemas.microsoft.com/office/drawing/2014/main" id="{93BF71BB-7977-364F-BE49-BD152E25078C}"/>
              </a:ext>
            </a:extLst>
          </p:cNvPr>
          <p:cNvSpPr txBox="1"/>
          <p:nvPr/>
        </p:nvSpPr>
        <p:spPr>
          <a:xfrm>
            <a:off x="180528" y="2658398"/>
            <a:ext cx="1547663"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it-IT" sz="1600" dirty="0">
                <a:solidFill>
                  <a:srgbClr val="FFFF00"/>
                </a:solidFill>
              </a:rPr>
              <a:t>Aprile 2018</a:t>
            </a:r>
          </a:p>
        </p:txBody>
      </p:sp>
      <p:sp>
        <p:nvSpPr>
          <p:cNvPr id="10" name="CasellaDiTesto 9">
            <a:extLst>
              <a:ext uri="{FF2B5EF4-FFF2-40B4-BE49-F238E27FC236}">
                <a16:creationId xmlns:a16="http://schemas.microsoft.com/office/drawing/2014/main" id="{94979285-F3D3-1744-8CD2-8D07DBAD40AF}"/>
              </a:ext>
            </a:extLst>
          </p:cNvPr>
          <p:cNvSpPr txBox="1"/>
          <p:nvPr/>
        </p:nvSpPr>
        <p:spPr>
          <a:xfrm>
            <a:off x="7416825" y="2658398"/>
            <a:ext cx="1547663"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it-IT" sz="1600" dirty="0">
                <a:solidFill>
                  <a:srgbClr val="FFFF00"/>
                </a:solidFill>
              </a:rPr>
              <a:t>Novembre 2018</a:t>
            </a:r>
          </a:p>
        </p:txBody>
      </p:sp>
      <p:pic>
        <p:nvPicPr>
          <p:cNvPr id="11" name="Immagine 10">
            <a:extLst>
              <a:ext uri="{FF2B5EF4-FFF2-40B4-BE49-F238E27FC236}">
                <a16:creationId xmlns:a16="http://schemas.microsoft.com/office/drawing/2014/main" id="{5DD28D1F-8593-7B47-AF98-EF9C72F6617A}"/>
              </a:ext>
            </a:extLst>
          </p:cNvPr>
          <p:cNvPicPr>
            <a:picLocks noChangeAspect="1"/>
          </p:cNvPicPr>
          <p:nvPr/>
        </p:nvPicPr>
        <p:blipFill>
          <a:blip r:embed="rId3"/>
          <a:stretch>
            <a:fillRect/>
          </a:stretch>
        </p:blipFill>
        <p:spPr>
          <a:xfrm>
            <a:off x="179512" y="4509120"/>
            <a:ext cx="4248472" cy="2154050"/>
          </a:xfrm>
          <a:prstGeom prst="rect">
            <a:avLst/>
          </a:prstGeom>
        </p:spPr>
      </p:pic>
      <p:sp>
        <p:nvSpPr>
          <p:cNvPr id="12" name="CasellaDiTesto 11">
            <a:extLst>
              <a:ext uri="{FF2B5EF4-FFF2-40B4-BE49-F238E27FC236}">
                <a16:creationId xmlns:a16="http://schemas.microsoft.com/office/drawing/2014/main" id="{851A6544-ECEE-2047-81E0-FEB46B15D405}"/>
              </a:ext>
            </a:extLst>
          </p:cNvPr>
          <p:cNvSpPr txBox="1"/>
          <p:nvPr/>
        </p:nvSpPr>
        <p:spPr>
          <a:xfrm>
            <a:off x="4716016" y="4566027"/>
            <a:ext cx="4248472" cy="2031325"/>
          </a:xfrm>
          <a:prstGeom prst="rect">
            <a:avLst/>
          </a:prstGeom>
          <a:noFill/>
          <a:ln>
            <a:solidFill>
              <a:srgbClr val="FF0000"/>
            </a:solidFill>
          </a:ln>
        </p:spPr>
        <p:txBody>
          <a:bodyPr wrap="square" rtlCol="0">
            <a:spAutoFit/>
          </a:bodyPr>
          <a:lstStyle/>
          <a:p>
            <a:pPr algn="ctr"/>
            <a:r>
              <a:rPr lang="it-IT" dirty="0"/>
              <a:t>                     Particolare significato a Potenza dell’incontro in aula magna di </a:t>
            </a:r>
            <a:r>
              <a:rPr lang="it-IT" dirty="0" err="1"/>
              <a:t>UniBas</a:t>
            </a:r>
            <a:r>
              <a:rPr lang="it-IT" dirty="0"/>
              <a:t>: i contestuali «gruppi di ascolto» in 52 scuole e la potenzialità nazionale costituita dalla scelta dell’U.S.R. Basilicata di creare nel proprio sito </a:t>
            </a:r>
            <a:r>
              <a:rPr lang="it-IT" dirty="0">
                <a:hlinkClick r:id="rId4"/>
              </a:rPr>
              <a:t>https://www.utsbasilicata.it/</a:t>
            </a:r>
            <a:r>
              <a:rPr lang="it-IT" dirty="0"/>
              <a:t> </a:t>
            </a:r>
          </a:p>
          <a:p>
            <a:pPr algn="ctr"/>
            <a:r>
              <a:rPr lang="it-IT" dirty="0"/>
              <a:t>la «pagina RESISM» … già attiva.</a:t>
            </a:r>
          </a:p>
        </p:txBody>
      </p:sp>
      <p:sp>
        <p:nvSpPr>
          <p:cNvPr id="4" name="CasellaDiTesto 3">
            <a:extLst>
              <a:ext uri="{FF2B5EF4-FFF2-40B4-BE49-F238E27FC236}">
                <a16:creationId xmlns:a16="http://schemas.microsoft.com/office/drawing/2014/main" id="{AD4D1CD8-BC44-D841-81C1-376E40EA23A6}"/>
              </a:ext>
            </a:extLst>
          </p:cNvPr>
          <p:cNvSpPr txBox="1"/>
          <p:nvPr/>
        </p:nvSpPr>
        <p:spPr>
          <a:xfrm>
            <a:off x="179512" y="4530606"/>
            <a:ext cx="1368151" cy="338554"/>
          </a:xfrm>
          <a:prstGeom prst="rect">
            <a:avLst/>
          </a:prstGeom>
          <a:noFill/>
        </p:spPr>
        <p:txBody>
          <a:bodyPr wrap="square" rtlCol="0">
            <a:spAutoFit/>
          </a:bodyPr>
          <a:lstStyle/>
          <a:p>
            <a:r>
              <a:rPr lang="it-IT" sz="1600" b="1" dirty="0">
                <a:solidFill>
                  <a:schemeClr val="bg1"/>
                </a:solidFill>
              </a:rPr>
              <a:t>23-11-1980</a:t>
            </a:r>
          </a:p>
        </p:txBody>
      </p:sp>
      <p:sp>
        <p:nvSpPr>
          <p:cNvPr id="13" name="CasellaDiTesto 12">
            <a:extLst>
              <a:ext uri="{FF2B5EF4-FFF2-40B4-BE49-F238E27FC236}">
                <a16:creationId xmlns:a16="http://schemas.microsoft.com/office/drawing/2014/main" id="{10DAA221-A16E-E448-8291-0619B3D3750A}"/>
              </a:ext>
            </a:extLst>
          </p:cNvPr>
          <p:cNvSpPr txBox="1"/>
          <p:nvPr/>
        </p:nvSpPr>
        <p:spPr>
          <a:xfrm>
            <a:off x="4716016" y="4530606"/>
            <a:ext cx="1152127"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it-IT" sz="1600" b="1" dirty="0">
                <a:solidFill>
                  <a:schemeClr val="bg1"/>
                </a:solidFill>
              </a:rPr>
              <a:t>23-11-2018</a:t>
            </a:r>
          </a:p>
        </p:txBody>
      </p:sp>
    </p:spTree>
    <p:extLst>
      <p:ext uri="{BB962C8B-B14F-4D97-AF65-F5344CB8AC3E}">
        <p14:creationId xmlns:p14="http://schemas.microsoft.com/office/powerpoint/2010/main" val="403031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par>
                          <p:cTn id="17" fill="hold">
                            <p:stCondLst>
                              <p:cond delay="4000"/>
                            </p:stCondLst>
                            <p:childTnLst>
                              <p:par>
                                <p:cTn id="18" presetID="6"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par>
                          <p:cTn id="21" fill="hold">
                            <p:stCondLst>
                              <p:cond delay="6000"/>
                            </p:stCondLst>
                            <p:childTnLst>
                              <p:par>
                                <p:cTn id="22" presetID="6"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1"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par>
                          <p:cTn id="38" fill="hold">
                            <p:stCondLst>
                              <p:cond delay="2000"/>
                            </p:stCondLst>
                            <p:childTnLst>
                              <p:par>
                                <p:cTn id="39" presetID="6"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P spid="10" grpId="0" animBg="1"/>
      <p:bldP spid="12" grpId="0" animBg="1"/>
      <p:bldP spid="4" grpId="0"/>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4238498-5AE1-49F3-B0D6-5F8222C5798B}"/>
              </a:ext>
            </a:extLst>
          </p:cNvPr>
          <p:cNvSpPr txBox="1">
            <a:spLocks noChangeArrowheads="1"/>
          </p:cNvSpPr>
          <p:nvPr/>
        </p:nvSpPr>
        <p:spPr bwMode="auto">
          <a:xfrm>
            <a:off x="467543" y="5283205"/>
            <a:ext cx="8136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800" dirty="0">
              <a:solidFill>
                <a:srgbClr val="000000"/>
              </a:solidFill>
            </a:endParaRPr>
          </a:p>
          <a:p>
            <a:pPr algn="r" eaLnBrk="1" hangingPunct="1">
              <a:spcBef>
                <a:spcPct val="0"/>
              </a:spcBef>
              <a:buFontTx/>
              <a:buNone/>
            </a:pPr>
            <a:r>
              <a:rPr lang="it-IT" altLang="it-IT" sz="1400" dirty="0">
                <a:solidFill>
                  <a:srgbClr val="000000"/>
                </a:solidFill>
              </a:rPr>
              <a:t>Pagg. 46-47:</a:t>
            </a:r>
          </a:p>
          <a:p>
            <a:pPr algn="just" eaLnBrk="1" hangingPunct="1">
              <a:spcBef>
                <a:spcPct val="0"/>
              </a:spcBef>
              <a:buFontTx/>
              <a:buNone/>
            </a:pPr>
            <a:endParaRPr lang="it-IT" altLang="it-IT" sz="600" b="1" i="1" dirty="0">
              <a:solidFill>
                <a:srgbClr val="000000"/>
              </a:solidFill>
            </a:endParaRPr>
          </a:p>
          <a:p>
            <a:pPr algn="just" eaLnBrk="1" hangingPunct="1">
              <a:spcBef>
                <a:spcPct val="0"/>
              </a:spcBef>
              <a:buFontTx/>
              <a:buNone/>
            </a:pPr>
            <a:r>
              <a:rPr lang="it-IT" altLang="it-IT" sz="1400" b="1" i="1" dirty="0">
                <a:solidFill>
                  <a:srgbClr val="000000"/>
                </a:solidFill>
              </a:rPr>
              <a:t>«… Fu predisposto il rilevamento di tutti i tipi di lesione e si vide che a ciascuno di essi corrispondeva un ‘difetto’ strutturale ben preciso, che andava ben oltre il mero degrado dei materiali.</a:t>
            </a:r>
          </a:p>
        </p:txBody>
      </p:sp>
      <p:grpSp>
        <p:nvGrpSpPr>
          <p:cNvPr id="6" name="Gruppo 5">
            <a:extLst>
              <a:ext uri="{FF2B5EF4-FFF2-40B4-BE49-F238E27FC236}">
                <a16:creationId xmlns:a16="http://schemas.microsoft.com/office/drawing/2014/main" id="{E2FE35EA-3F3B-46E7-8661-7B41B21BDEA5}"/>
              </a:ext>
            </a:extLst>
          </p:cNvPr>
          <p:cNvGrpSpPr/>
          <p:nvPr/>
        </p:nvGrpSpPr>
        <p:grpSpPr>
          <a:xfrm>
            <a:off x="1619671" y="260648"/>
            <a:ext cx="5832648" cy="4968552"/>
            <a:chOff x="-134938" y="134938"/>
            <a:chExt cx="4225926" cy="3894137"/>
          </a:xfrm>
        </p:grpSpPr>
        <p:pic>
          <p:nvPicPr>
            <p:cNvPr id="77826" name="Picture 3">
              <a:extLst>
                <a:ext uri="{FF2B5EF4-FFF2-40B4-BE49-F238E27FC236}">
                  <a16:creationId xmlns:a16="http://schemas.microsoft.com/office/drawing/2014/main" id="{546C4004-B270-4622-8DCA-1CE45CEFD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88913"/>
              <a:ext cx="4225926"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CasellaDiTesto 2">
              <a:extLst>
                <a:ext uri="{FF2B5EF4-FFF2-40B4-BE49-F238E27FC236}">
                  <a16:creationId xmlns:a16="http://schemas.microsoft.com/office/drawing/2014/main" id="{B7976B7A-AF3B-4B41-B661-82C36608D8E0}"/>
                </a:ext>
              </a:extLst>
            </p:cNvPr>
            <p:cNvSpPr txBox="1">
              <a:spLocks noChangeArrowheads="1"/>
            </p:cNvSpPr>
            <p:nvPr/>
          </p:nvSpPr>
          <p:spPr bwMode="auto">
            <a:xfrm>
              <a:off x="136525" y="739775"/>
              <a:ext cx="263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b="1">
                  <a:solidFill>
                    <a:srgbClr val="FF0000"/>
                  </a:solidFill>
                </a:rPr>
                <a:t>PARMA        9 nov. 1983</a:t>
              </a:r>
            </a:p>
          </p:txBody>
        </p:sp>
        <p:pic>
          <p:nvPicPr>
            <p:cNvPr id="77841" name="Picture 2">
              <a:extLst>
                <a:ext uri="{FF2B5EF4-FFF2-40B4-BE49-F238E27FC236}">
                  <a16:creationId xmlns:a16="http://schemas.microsoft.com/office/drawing/2014/main" id="{015125FF-C843-4E86-A4B7-C17D03E48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254125"/>
              <a:ext cx="2093913"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3" name="CasellaDiTesto 1">
              <a:extLst>
                <a:ext uri="{FF2B5EF4-FFF2-40B4-BE49-F238E27FC236}">
                  <a16:creationId xmlns:a16="http://schemas.microsoft.com/office/drawing/2014/main" id="{10509BA6-E3F8-441E-82AB-1000C3760CEE}"/>
                </a:ext>
              </a:extLst>
            </p:cNvPr>
            <p:cNvSpPr txBox="1">
              <a:spLocks noChangeArrowheads="1"/>
            </p:cNvSpPr>
            <p:nvPr/>
          </p:nvSpPr>
          <p:spPr bwMode="auto">
            <a:xfrm>
              <a:off x="2533650" y="3603625"/>
              <a:ext cx="131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solidFill>
                    <a:srgbClr val="FF0000"/>
                  </a:solidFill>
                </a:rPr>
                <a:t>(</a:t>
              </a:r>
              <a:r>
                <a:rPr lang="it-IT" altLang="it-IT" sz="1400" b="1" i="1">
                  <a:solidFill>
                    <a:srgbClr val="FF0000"/>
                  </a:solidFill>
                </a:rPr>
                <a:t>dic. 1992</a:t>
              </a:r>
              <a:r>
                <a:rPr lang="it-IT" altLang="it-IT" sz="1400" i="1">
                  <a:solidFill>
                    <a:srgbClr val="FF0000"/>
                  </a:solidFill>
                </a:rPr>
                <a:t>)</a:t>
              </a:r>
            </a:p>
          </p:txBody>
        </p:sp>
        <p:sp>
          <p:nvSpPr>
            <p:cNvPr id="2" name="CasellaDiTesto 1">
              <a:extLst>
                <a:ext uri="{FF2B5EF4-FFF2-40B4-BE49-F238E27FC236}">
                  <a16:creationId xmlns:a16="http://schemas.microsoft.com/office/drawing/2014/main" id="{148EEB93-6C1F-49E0-93AE-9508E810FCCD}"/>
                </a:ext>
              </a:extLst>
            </p:cNvPr>
            <p:cNvSpPr txBox="1">
              <a:spLocks noChangeArrowheads="1"/>
            </p:cNvSpPr>
            <p:nvPr/>
          </p:nvSpPr>
          <p:spPr bwMode="auto">
            <a:xfrm>
              <a:off x="1849438" y="134938"/>
              <a:ext cx="93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b="1">
                  <a:solidFill>
                    <a:srgbClr val="FF0000"/>
                  </a:solidFill>
                </a:rPr>
                <a:t>M 5.0</a:t>
              </a:r>
            </a:p>
          </p:txBody>
        </p:sp>
      </p:grpSp>
    </p:spTree>
    <p:extLst>
      <p:ext uri="{BB962C8B-B14F-4D97-AF65-F5344CB8AC3E}">
        <p14:creationId xmlns:p14="http://schemas.microsoft.com/office/powerpoint/2010/main" val="2552407470"/>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E7B62AC5-53D7-47D6-A0C6-44B8590FC3CA}"/>
              </a:ext>
            </a:extLst>
          </p:cNvPr>
          <p:cNvGraphicFramePr>
            <a:graphicFrameLocks noGrp="1"/>
          </p:cNvGraphicFramePr>
          <p:nvPr>
            <p:extLst>
              <p:ext uri="{D42A27DB-BD31-4B8C-83A1-F6EECF244321}">
                <p14:modId xmlns:p14="http://schemas.microsoft.com/office/powerpoint/2010/main" val="2258606718"/>
              </p:ext>
            </p:extLst>
          </p:nvPr>
        </p:nvGraphicFramePr>
        <p:xfrm>
          <a:off x="107950" y="4180731"/>
          <a:ext cx="8928100" cy="2560637"/>
        </p:xfrm>
        <a:graphic>
          <a:graphicData uri="http://schemas.openxmlformats.org/drawingml/2006/table">
            <a:tbl>
              <a:tblPr firstRow="1" bandRow="1">
                <a:tableStyleId>{8799B23B-EC83-4686-B30A-512413B5E67A}</a:tableStyleId>
              </a:tblPr>
              <a:tblGrid>
                <a:gridCol w="2073585">
                  <a:extLst>
                    <a:ext uri="{9D8B030D-6E8A-4147-A177-3AD203B41FA5}">
                      <a16:colId xmlns:a16="http://schemas.microsoft.com/office/drawing/2014/main" val="20000"/>
                    </a:ext>
                  </a:extLst>
                </a:gridCol>
                <a:gridCol w="1310454">
                  <a:extLst>
                    <a:ext uri="{9D8B030D-6E8A-4147-A177-3AD203B41FA5}">
                      <a16:colId xmlns:a16="http://schemas.microsoft.com/office/drawing/2014/main" val="20001"/>
                    </a:ext>
                  </a:extLst>
                </a:gridCol>
                <a:gridCol w="2134628">
                  <a:extLst>
                    <a:ext uri="{9D8B030D-6E8A-4147-A177-3AD203B41FA5}">
                      <a16:colId xmlns:a16="http://schemas.microsoft.com/office/drawing/2014/main" val="20002"/>
                    </a:ext>
                  </a:extLst>
                </a:gridCol>
                <a:gridCol w="3409433">
                  <a:extLst>
                    <a:ext uri="{9D8B030D-6E8A-4147-A177-3AD203B41FA5}">
                      <a16:colId xmlns:a16="http://schemas.microsoft.com/office/drawing/2014/main" val="20003"/>
                    </a:ext>
                  </a:extLst>
                </a:gridCol>
              </a:tblGrid>
              <a:tr h="2560637">
                <a:tc>
                  <a:txBody>
                    <a:bodyPr/>
                    <a:lstStyle/>
                    <a:p>
                      <a:r>
                        <a:rPr lang="it-IT" sz="1800" i="1" dirty="0">
                          <a:solidFill>
                            <a:srgbClr val="FF0000"/>
                          </a:solidFill>
                        </a:rPr>
                        <a:t>1</a:t>
                      </a:r>
                      <a:r>
                        <a:rPr lang="it-IT" sz="1600" i="1" dirty="0"/>
                        <a:t> - aperture di negozi,</a:t>
                      </a:r>
                      <a:r>
                        <a:rPr lang="it-IT" sz="1600" i="1" baseline="0" dirty="0"/>
                        <a:t> </a:t>
                      </a:r>
                      <a:r>
                        <a:rPr lang="it-IT" sz="1600" i="1" baseline="0" dirty="0" err="1"/>
                        <a:t>garages</a:t>
                      </a:r>
                      <a:r>
                        <a:rPr lang="it-IT" sz="1600" i="1" baseline="0" dirty="0"/>
                        <a:t>, </a:t>
                      </a:r>
                      <a:r>
                        <a:rPr lang="it-IT" sz="1600" i="1" baseline="0" dirty="0" err="1"/>
                        <a:t>ecc</a:t>
                      </a:r>
                      <a:r>
                        <a:rPr lang="it-IT" sz="1600" i="1" baseline="0" dirty="0"/>
                        <a:t>, realizzate in epoca recente (dagli anni 50 in poi) con dimensioni molto maggiori di quelle normalmente presenti ed originarie;</a:t>
                      </a:r>
                      <a:endParaRPr lang="it-IT" sz="1600" i="1" dirty="0"/>
                    </a:p>
                  </a:txBody>
                  <a:tcPr marL="91431" marR="91431" marT="45703" marB="45703">
                    <a:solidFill>
                      <a:schemeClr val="bg2"/>
                    </a:solidFill>
                  </a:tcPr>
                </a:tc>
                <a:tc>
                  <a:txBody>
                    <a:bodyPr/>
                    <a:lstStyle/>
                    <a:p>
                      <a:r>
                        <a:rPr lang="it-IT" sz="1800" i="1" dirty="0">
                          <a:solidFill>
                            <a:srgbClr val="FF0000"/>
                          </a:solidFill>
                        </a:rPr>
                        <a:t>2</a:t>
                      </a:r>
                      <a:r>
                        <a:rPr lang="it-IT" sz="1600" i="1" dirty="0"/>
                        <a:t> - aumento del numero delle aperture con alterazione del rapporto vuoti-pieni delle parti;</a:t>
                      </a:r>
                    </a:p>
                  </a:txBody>
                  <a:tcPr marL="91431" marR="91431" marT="45703" marB="45703">
                    <a:solidFill>
                      <a:schemeClr val="accent1">
                        <a:lumMod val="20000"/>
                        <a:lumOff val="80000"/>
                      </a:schemeClr>
                    </a:solidFill>
                  </a:tcPr>
                </a:tc>
                <a:tc>
                  <a:txBody>
                    <a:bodyPr/>
                    <a:lstStyle/>
                    <a:p>
                      <a:r>
                        <a:rPr lang="it-IT" sz="1800" i="1" dirty="0">
                          <a:solidFill>
                            <a:srgbClr val="FF0000"/>
                          </a:solidFill>
                        </a:rPr>
                        <a:t>3</a:t>
                      </a:r>
                      <a:r>
                        <a:rPr lang="it-IT" sz="1600" i="1" dirty="0"/>
                        <a:t> - eliminazione dei setti di muratura</a:t>
                      </a:r>
                      <a:r>
                        <a:rPr lang="it-IT" sz="1600" i="1" baseline="0" dirty="0"/>
                        <a:t> portante posti trasversalmente</a:t>
                      </a:r>
                      <a:r>
                        <a:rPr lang="it-IT" sz="1600" i="1" dirty="0"/>
                        <a:t> rispetto ai muri perimetrali più lunghi, dando origine</a:t>
                      </a:r>
                      <a:r>
                        <a:rPr lang="it-IT" sz="1600" i="1" baseline="0" dirty="0"/>
                        <a:t> a locali con dimensioni superiori a 7 m;</a:t>
                      </a:r>
                      <a:r>
                        <a:rPr lang="it-IT" sz="1600" i="1" dirty="0"/>
                        <a:t> </a:t>
                      </a:r>
                    </a:p>
                  </a:txBody>
                  <a:tcPr marL="91431" marR="91431" marT="45703" marB="45703">
                    <a:solidFill>
                      <a:schemeClr val="bg2"/>
                    </a:solidFill>
                  </a:tcPr>
                </a:tc>
                <a:tc>
                  <a:txBody>
                    <a:bodyPr/>
                    <a:lstStyle/>
                    <a:p>
                      <a:r>
                        <a:rPr lang="it-IT" sz="1800" i="1" dirty="0">
                          <a:solidFill>
                            <a:srgbClr val="FF0000"/>
                          </a:solidFill>
                        </a:rPr>
                        <a:t>4</a:t>
                      </a:r>
                      <a:r>
                        <a:rPr lang="it-IT" sz="1600" i="1" dirty="0"/>
                        <a:t> - sostituzione di solai e coperture lignee con travetti di cemento e strutture cementizie</a:t>
                      </a:r>
                      <a:r>
                        <a:rPr lang="it-IT" sz="1600" i="1" baseline="0" dirty="0"/>
                        <a:t> in genere, con aumento (in certi casi con raddoppio) del peso gravante sulle murature o sulle fondazioni e conseguente incremento della spinta orizzontale indotta dalle forze sismiche.</a:t>
                      </a:r>
                      <a:endParaRPr lang="it-IT" sz="1600" i="1" dirty="0"/>
                    </a:p>
                  </a:txBody>
                  <a:tcPr marL="91431" marR="91431" marT="45703" marB="45703">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
        <p:nvSpPr>
          <p:cNvPr id="3" name="CasellaDiTesto 2">
            <a:extLst>
              <a:ext uri="{FF2B5EF4-FFF2-40B4-BE49-F238E27FC236}">
                <a16:creationId xmlns:a16="http://schemas.microsoft.com/office/drawing/2014/main" id="{EC6D561E-E495-4E22-8CD0-68862BDFE524}"/>
              </a:ext>
            </a:extLst>
          </p:cNvPr>
          <p:cNvSpPr txBox="1"/>
          <p:nvPr/>
        </p:nvSpPr>
        <p:spPr>
          <a:xfrm>
            <a:off x="53975" y="836712"/>
            <a:ext cx="9036050" cy="1323439"/>
          </a:xfrm>
          <a:prstGeom prst="rect">
            <a:avLst/>
          </a:prstGeom>
          <a:noFill/>
        </p:spPr>
        <p:txBody>
          <a:bodyPr wrap="square">
            <a:spAutoFit/>
          </a:bodyPr>
          <a:lstStyle/>
          <a:p>
            <a:pPr algn="just" fontAlgn="auto">
              <a:spcBef>
                <a:spcPct val="50000"/>
              </a:spcBef>
              <a:spcAft>
                <a:spcPts val="0"/>
              </a:spcAft>
              <a:defRPr/>
            </a:pPr>
            <a:r>
              <a:rPr lang="it-IT" altLang="it-IT" sz="2000" b="1" dirty="0">
                <a:solidFill>
                  <a:srgbClr val="0070C0"/>
                </a:solidFill>
                <a:latin typeface="Calibri"/>
                <a:cs typeface="Arial" charset="0"/>
              </a:rPr>
              <a:t>A soffrire maggiormente fu il centro storico della città di Parma, ove i danni furono piuttosto diffusi e in alcuni casi abbastanza gravi. Emerse così il tema delle </a:t>
            </a:r>
            <a:r>
              <a:rPr lang="it-IT" altLang="it-IT" sz="2000" b="1" cap="small" dirty="0">
                <a:solidFill>
                  <a:srgbClr val="FF0000"/>
                </a:solidFill>
                <a:latin typeface="Calibri"/>
                <a:cs typeface="Arial" charset="0"/>
              </a:rPr>
              <a:t>grandi</a:t>
            </a:r>
            <a:r>
              <a:rPr lang="it-IT" altLang="it-IT" sz="2000" b="1" dirty="0">
                <a:solidFill>
                  <a:srgbClr val="0070C0"/>
                </a:solidFill>
                <a:latin typeface="Calibri"/>
                <a:cs typeface="Arial" charset="0"/>
              </a:rPr>
              <a:t> </a:t>
            </a:r>
            <a:r>
              <a:rPr lang="it-IT" altLang="it-IT" sz="2000" b="1" cap="small" dirty="0">
                <a:solidFill>
                  <a:srgbClr val="FF0000"/>
                </a:solidFill>
                <a:latin typeface="Calibri"/>
                <a:cs typeface="Arial" charset="0"/>
              </a:rPr>
              <a:t>vulnerabilità</a:t>
            </a:r>
            <a:r>
              <a:rPr lang="it-IT" altLang="it-IT" sz="2000" b="1" dirty="0">
                <a:solidFill>
                  <a:srgbClr val="FF0000"/>
                </a:solidFill>
                <a:latin typeface="Calibri"/>
                <a:cs typeface="Arial" charset="0"/>
              </a:rPr>
              <a:t> </a:t>
            </a:r>
            <a:r>
              <a:rPr lang="it-IT" altLang="it-IT" sz="2000" b="1" dirty="0">
                <a:solidFill>
                  <a:srgbClr val="0070C0"/>
                </a:solidFill>
                <a:latin typeface="Calibri"/>
                <a:cs typeface="Arial" charset="0"/>
              </a:rPr>
              <a:t>presenti nel tessuto urbano, anche in relazione a pregressi interventi edilizi non consoni con l’organizzazione strutturale spaziale degli edifici. </a:t>
            </a:r>
          </a:p>
        </p:txBody>
      </p:sp>
      <p:sp>
        <p:nvSpPr>
          <p:cNvPr id="4" name="CasellaDiTesto 3">
            <a:extLst>
              <a:ext uri="{FF2B5EF4-FFF2-40B4-BE49-F238E27FC236}">
                <a16:creationId xmlns:a16="http://schemas.microsoft.com/office/drawing/2014/main" id="{63C26819-8424-4AFB-B621-98B9ACBD1EE9}"/>
              </a:ext>
            </a:extLst>
          </p:cNvPr>
          <p:cNvSpPr txBox="1"/>
          <p:nvPr/>
        </p:nvSpPr>
        <p:spPr>
          <a:xfrm>
            <a:off x="1655676" y="2204864"/>
            <a:ext cx="5832648" cy="461665"/>
          </a:xfrm>
          <a:prstGeom prst="rect">
            <a:avLst/>
          </a:prstGeom>
          <a:noFill/>
        </p:spPr>
        <p:txBody>
          <a:bodyPr wrap="square" rtlCol="0">
            <a:spAutoFit/>
          </a:bodyPr>
          <a:lstStyle/>
          <a:p>
            <a:pPr algn="ctr"/>
            <a:r>
              <a:rPr lang="it-IT" sz="2400" dirty="0"/>
              <a:t>INTERVENTI CAUSE DI VULNERABILITA’</a:t>
            </a:r>
          </a:p>
        </p:txBody>
      </p:sp>
      <p:sp>
        <p:nvSpPr>
          <p:cNvPr id="5" name="Freccia in giù 4">
            <a:extLst>
              <a:ext uri="{FF2B5EF4-FFF2-40B4-BE49-F238E27FC236}">
                <a16:creationId xmlns:a16="http://schemas.microsoft.com/office/drawing/2014/main" id="{4C6F3DB0-61D6-42AA-A069-6D4C3CE07994}"/>
              </a:ext>
            </a:extLst>
          </p:cNvPr>
          <p:cNvSpPr/>
          <p:nvPr/>
        </p:nvSpPr>
        <p:spPr>
          <a:xfrm>
            <a:off x="4427984" y="3539482"/>
            <a:ext cx="2880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a:extLst>
              <a:ext uri="{FF2B5EF4-FFF2-40B4-BE49-F238E27FC236}">
                <a16:creationId xmlns:a16="http://schemas.microsoft.com/office/drawing/2014/main" id="{B697D6F0-0639-4A49-8F3A-9D7EDF519AE0}"/>
              </a:ext>
            </a:extLst>
          </p:cNvPr>
          <p:cNvSpPr/>
          <p:nvPr/>
        </p:nvSpPr>
        <p:spPr>
          <a:xfrm rot="2920817">
            <a:off x="3037758" y="3526784"/>
            <a:ext cx="2880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in giù 6">
            <a:extLst>
              <a:ext uri="{FF2B5EF4-FFF2-40B4-BE49-F238E27FC236}">
                <a16:creationId xmlns:a16="http://schemas.microsoft.com/office/drawing/2014/main" id="{A84CE99A-78B3-488A-A60C-B5B05725CFC5}"/>
              </a:ext>
            </a:extLst>
          </p:cNvPr>
          <p:cNvSpPr/>
          <p:nvPr/>
        </p:nvSpPr>
        <p:spPr>
          <a:xfrm rot="19247265">
            <a:off x="5800477" y="3565507"/>
            <a:ext cx="2880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2BB338A3-520E-8D47-B702-439D2FEA4A54}"/>
              </a:ext>
            </a:extLst>
          </p:cNvPr>
          <p:cNvSpPr/>
          <p:nvPr/>
        </p:nvSpPr>
        <p:spPr>
          <a:xfrm>
            <a:off x="2286000" y="2708920"/>
            <a:ext cx="4572000" cy="584775"/>
          </a:xfrm>
          <a:prstGeom prst="rect">
            <a:avLst/>
          </a:prstGeom>
        </p:spPr>
        <p:txBody>
          <a:bodyPr>
            <a:spAutoFit/>
          </a:bodyPr>
          <a:lstStyle/>
          <a:p>
            <a:pPr algn="ctr">
              <a:spcBef>
                <a:spcPct val="0"/>
              </a:spcBef>
            </a:pPr>
            <a:r>
              <a:rPr lang="it-IT" altLang="it-IT" sz="1400" b="1" i="1" dirty="0">
                <a:solidFill>
                  <a:srgbClr val="000000"/>
                </a:solidFill>
              </a:rPr>
              <a:t>Si notò innanzitutto che </a:t>
            </a:r>
            <a:r>
              <a:rPr lang="it-IT" altLang="it-IT" sz="1600" b="1" i="1" dirty="0">
                <a:solidFill>
                  <a:srgbClr val="FF0000"/>
                </a:solidFill>
              </a:rPr>
              <a:t>i maggiori punti di crisi lungo le schiere</a:t>
            </a:r>
            <a:r>
              <a:rPr lang="it-IT" altLang="it-IT" sz="1400" b="1" i="1" dirty="0">
                <a:solidFill>
                  <a:srgbClr val="000000"/>
                </a:solidFill>
              </a:rPr>
              <a:t> si erano verificati  in corrispondenza di:  </a:t>
            </a:r>
          </a:p>
        </p:txBody>
      </p:sp>
    </p:spTree>
    <p:extLst>
      <p:ext uri="{BB962C8B-B14F-4D97-AF65-F5344CB8AC3E}">
        <p14:creationId xmlns:p14="http://schemas.microsoft.com/office/powerpoint/2010/main" val="46309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3C7BCB1A-EFB7-4849-BC8B-E56D35984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268288"/>
            <a:ext cx="9144000" cy="642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a:extLst>
              <a:ext uri="{FF2B5EF4-FFF2-40B4-BE49-F238E27FC236}">
                <a16:creationId xmlns:a16="http://schemas.microsoft.com/office/drawing/2014/main" id="{A71D92D8-56CF-4451-8099-029B2407D2D2}"/>
              </a:ext>
            </a:extLst>
          </p:cNvPr>
          <p:cNvSpPr/>
          <p:nvPr/>
        </p:nvSpPr>
        <p:spPr>
          <a:xfrm>
            <a:off x="2987675" y="4292600"/>
            <a:ext cx="504825"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78852" name="Picture 6">
            <a:extLst>
              <a:ext uri="{FF2B5EF4-FFF2-40B4-BE49-F238E27FC236}">
                <a16:creationId xmlns:a16="http://schemas.microsoft.com/office/drawing/2014/main" id="{68966C74-1B39-4773-A198-5824D322C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06512" y="3178175"/>
            <a:ext cx="37528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585734"/>
      </p:ext>
    </p:extLst>
  </p:cSld>
  <p:clrMapOvr>
    <a:masterClrMapping/>
  </p:clrMapOvr>
  <p:transition>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37131">
            <a:off x="-184150" y="-320675"/>
            <a:ext cx="9213850" cy="440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1" name="CasellaDiTesto 1"/>
          <p:cNvSpPr txBox="1">
            <a:spLocks noChangeArrowheads="1"/>
          </p:cNvSpPr>
          <p:nvPr/>
        </p:nvSpPr>
        <p:spPr bwMode="auto">
          <a:xfrm>
            <a:off x="1691680" y="5097463"/>
            <a:ext cx="504090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it-IT" altLang="it-IT" b="1" dirty="0"/>
              <a:t>Aggregato strutturale in muratura</a:t>
            </a:r>
          </a:p>
          <a:p>
            <a:pPr algn="ctr"/>
            <a:r>
              <a:rPr lang="it-IT" altLang="it-IT" dirty="0"/>
              <a:t>Intervento di ristrutturazione (anni ‘90) su una parte con creazione di aperture a piano terra</a:t>
            </a:r>
          </a:p>
        </p:txBody>
      </p:sp>
      <p:sp>
        <p:nvSpPr>
          <p:cNvPr id="2052" name="CasellaDiTesto 2"/>
          <p:cNvSpPr txBox="1">
            <a:spLocks noChangeArrowheads="1"/>
          </p:cNvSpPr>
          <p:nvPr/>
        </p:nvSpPr>
        <p:spPr bwMode="auto">
          <a:xfrm>
            <a:off x="6011863" y="4149725"/>
            <a:ext cx="208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it-IT" altLang="it-IT" b="1"/>
              <a:t>Pianura bolognese</a:t>
            </a:r>
          </a:p>
          <a:p>
            <a:pPr algn="ctr"/>
            <a:r>
              <a:rPr lang="it-IT" altLang="it-IT"/>
              <a:t>«</a:t>
            </a:r>
            <a:r>
              <a:rPr lang="it-IT" altLang="it-IT" b="1">
                <a:solidFill>
                  <a:srgbClr val="FF0000"/>
                </a:solidFill>
              </a:rPr>
              <a:t>Zona 3</a:t>
            </a:r>
            <a:r>
              <a:rPr lang="it-IT" altLang="it-IT"/>
              <a:t>» (dal 2005)</a:t>
            </a:r>
          </a:p>
        </p:txBody>
      </p:sp>
    </p:spTree>
    <p:extLst>
      <p:ext uri="{BB962C8B-B14F-4D97-AF65-F5344CB8AC3E}">
        <p14:creationId xmlns:p14="http://schemas.microsoft.com/office/powerpoint/2010/main" val="3219030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37131">
            <a:off x="-212725" y="-325438"/>
            <a:ext cx="9364663" cy="447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flipH="1">
            <a:off x="179388" y="836613"/>
            <a:ext cx="71437" cy="3313112"/>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flipH="1">
            <a:off x="395288" y="728663"/>
            <a:ext cx="73025" cy="3421062"/>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H="1">
            <a:off x="611188" y="549275"/>
            <a:ext cx="36512" cy="360045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2339975" y="23813"/>
            <a:ext cx="60325" cy="4052887"/>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250825" y="728663"/>
            <a:ext cx="217488" cy="10795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flipV="1">
            <a:off x="660400" y="188913"/>
            <a:ext cx="503238" cy="360362"/>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flipV="1">
            <a:off x="1146175" y="-26988"/>
            <a:ext cx="546100" cy="219076"/>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V="1">
            <a:off x="179388" y="4149725"/>
            <a:ext cx="2159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flipV="1">
            <a:off x="587375" y="4076700"/>
            <a:ext cx="1812925" cy="73025"/>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3276600" y="-26988"/>
            <a:ext cx="58738" cy="4052888"/>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3779838" y="-112713"/>
            <a:ext cx="60325" cy="4138613"/>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4284663" y="52388"/>
            <a:ext cx="58737" cy="3954462"/>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4643438" y="180975"/>
            <a:ext cx="80962" cy="3808413"/>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a:off x="5148263" y="427038"/>
            <a:ext cx="60325" cy="3525837"/>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5519738" y="473075"/>
            <a:ext cx="60325" cy="3387725"/>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6156325" y="782638"/>
            <a:ext cx="61913" cy="3030537"/>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flipV="1">
            <a:off x="2359025" y="4051300"/>
            <a:ext cx="989013" cy="36513"/>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0" name="Connettore 1 49"/>
          <p:cNvCxnSpPr/>
          <p:nvPr/>
        </p:nvCxnSpPr>
        <p:spPr>
          <a:xfrm flipV="1">
            <a:off x="3849688" y="3989388"/>
            <a:ext cx="493712" cy="36512"/>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2" name="Connettore 1 51"/>
          <p:cNvCxnSpPr/>
          <p:nvPr/>
        </p:nvCxnSpPr>
        <p:spPr>
          <a:xfrm flipV="1">
            <a:off x="4724400" y="3935413"/>
            <a:ext cx="495300" cy="36512"/>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3" name="Connettore 1 52"/>
          <p:cNvCxnSpPr/>
          <p:nvPr/>
        </p:nvCxnSpPr>
        <p:spPr>
          <a:xfrm flipV="1">
            <a:off x="5580063" y="3813175"/>
            <a:ext cx="630237" cy="36513"/>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a:off x="3779838" y="-123825"/>
            <a:ext cx="504825" cy="176213"/>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a:off x="4643438" y="180975"/>
            <a:ext cx="534987" cy="246063"/>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3" name="Connettore 1 62"/>
          <p:cNvCxnSpPr/>
          <p:nvPr/>
        </p:nvCxnSpPr>
        <p:spPr>
          <a:xfrm>
            <a:off x="5540375" y="500063"/>
            <a:ext cx="623888" cy="261937"/>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56" name="CasellaDiTesto 155"/>
          <p:cNvSpPr txBox="1"/>
          <p:nvPr/>
        </p:nvSpPr>
        <p:spPr>
          <a:xfrm>
            <a:off x="2051050" y="5097463"/>
            <a:ext cx="4537075" cy="923925"/>
          </a:xfrm>
          <a:prstGeom prst="rect">
            <a:avLst/>
          </a:prstGeom>
          <a:noFill/>
        </p:spPr>
        <p:txBody>
          <a:bodyPr>
            <a:spAutoFit/>
          </a:bodyPr>
          <a:lstStyle/>
          <a:p>
            <a:pPr algn="ctr" fontAlgn="auto">
              <a:spcBef>
                <a:spcPts val="0"/>
              </a:spcBef>
              <a:spcAft>
                <a:spcPts val="0"/>
              </a:spcAft>
              <a:defRPr/>
            </a:pPr>
            <a:r>
              <a:rPr lang="it-IT" b="1" dirty="0">
                <a:latin typeface="+mn-lt"/>
                <a:cs typeface="+mn-cs"/>
              </a:rPr>
              <a:t>Aggregato strutturale in muratura</a:t>
            </a:r>
          </a:p>
          <a:p>
            <a:pPr algn="ctr" fontAlgn="auto">
              <a:spcBef>
                <a:spcPts val="0"/>
              </a:spcBef>
              <a:spcAft>
                <a:spcPts val="0"/>
              </a:spcAft>
              <a:defRPr/>
            </a:pPr>
            <a:r>
              <a:rPr lang="it-IT" dirty="0">
                <a:latin typeface="+mn-lt"/>
                <a:cs typeface="+mn-cs"/>
              </a:rPr>
              <a:t>Probabile configurazione di «maschi murari» </a:t>
            </a:r>
            <a:r>
              <a:rPr lang="it-IT" b="1" i="1" dirty="0">
                <a:solidFill>
                  <a:srgbClr val="FF0000"/>
                </a:solidFill>
                <a:effectLst>
                  <a:outerShdw blurRad="38100" dist="38100" dir="2700000" algn="tl">
                    <a:srgbClr val="000000">
                      <a:alpha val="43137"/>
                    </a:srgbClr>
                  </a:outerShdw>
                </a:effectLst>
                <a:latin typeface="+mn-lt"/>
                <a:cs typeface="+mn-cs"/>
              </a:rPr>
              <a:t>prima</a:t>
            </a:r>
            <a:r>
              <a:rPr lang="it-IT" dirty="0">
                <a:solidFill>
                  <a:srgbClr val="FF0000"/>
                </a:solidFill>
                <a:effectLst>
                  <a:outerShdw blurRad="38100" dist="38100" dir="2700000" algn="tl">
                    <a:srgbClr val="000000">
                      <a:alpha val="43137"/>
                    </a:srgbClr>
                  </a:outerShdw>
                </a:effectLst>
                <a:latin typeface="+mn-lt"/>
                <a:cs typeface="+mn-cs"/>
              </a:rPr>
              <a:t> </a:t>
            </a:r>
            <a:r>
              <a:rPr lang="it-IT" dirty="0">
                <a:latin typeface="+mn-lt"/>
                <a:cs typeface="+mn-cs"/>
              </a:rPr>
              <a:t>dell’intervento di ristrutturazione  </a:t>
            </a:r>
          </a:p>
        </p:txBody>
      </p:sp>
      <p:sp>
        <p:nvSpPr>
          <p:cNvPr id="3099" name="CasellaDiTesto 156"/>
          <p:cNvSpPr txBox="1">
            <a:spLocks noChangeArrowheads="1"/>
          </p:cNvSpPr>
          <p:nvPr/>
        </p:nvSpPr>
        <p:spPr bwMode="auto">
          <a:xfrm>
            <a:off x="6011863" y="4149725"/>
            <a:ext cx="208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it-IT" altLang="it-IT" b="1"/>
              <a:t>Pianura bolognese</a:t>
            </a:r>
          </a:p>
          <a:p>
            <a:pPr algn="ctr"/>
            <a:r>
              <a:rPr lang="it-IT" altLang="it-IT"/>
              <a:t>«</a:t>
            </a:r>
            <a:r>
              <a:rPr lang="it-IT" altLang="it-IT" b="1">
                <a:solidFill>
                  <a:srgbClr val="FF0000"/>
                </a:solidFill>
              </a:rPr>
              <a:t>Zona 3</a:t>
            </a:r>
            <a:r>
              <a:rPr lang="it-IT" altLang="it-IT"/>
              <a:t>» (dal 2005)</a:t>
            </a:r>
          </a:p>
        </p:txBody>
      </p:sp>
    </p:spTree>
    <p:extLst>
      <p:ext uri="{BB962C8B-B14F-4D97-AF65-F5344CB8AC3E}">
        <p14:creationId xmlns:p14="http://schemas.microsoft.com/office/powerpoint/2010/main" val="1341780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37131">
            <a:off x="-212725" y="-325438"/>
            <a:ext cx="9364663" cy="447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ttore 1 8"/>
          <p:cNvCxnSpPr/>
          <p:nvPr/>
        </p:nvCxnSpPr>
        <p:spPr>
          <a:xfrm>
            <a:off x="2339975" y="23813"/>
            <a:ext cx="60325" cy="405288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822325" y="473075"/>
            <a:ext cx="0" cy="361473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2" name="Connettore 1 71"/>
          <p:cNvCxnSpPr/>
          <p:nvPr/>
        </p:nvCxnSpPr>
        <p:spPr>
          <a:xfrm>
            <a:off x="1055688" y="368300"/>
            <a:ext cx="0" cy="374173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Connettore 1 73"/>
          <p:cNvCxnSpPr/>
          <p:nvPr/>
        </p:nvCxnSpPr>
        <p:spPr>
          <a:xfrm>
            <a:off x="803275" y="4086225"/>
            <a:ext cx="252413"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5" name="Connettore 1 74"/>
          <p:cNvCxnSpPr/>
          <p:nvPr/>
        </p:nvCxnSpPr>
        <p:spPr>
          <a:xfrm flipV="1">
            <a:off x="815975" y="368300"/>
            <a:ext cx="239713" cy="1412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Connettore 1 81"/>
          <p:cNvCxnSpPr/>
          <p:nvPr/>
        </p:nvCxnSpPr>
        <p:spPr>
          <a:xfrm>
            <a:off x="2032000" y="52388"/>
            <a:ext cx="19050" cy="398303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4" name="Connettore 1 83"/>
          <p:cNvCxnSpPr/>
          <p:nvPr/>
        </p:nvCxnSpPr>
        <p:spPr>
          <a:xfrm flipV="1">
            <a:off x="2032000" y="4025900"/>
            <a:ext cx="312738" cy="2222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3" name="Connettore 1 92"/>
          <p:cNvCxnSpPr/>
          <p:nvPr/>
        </p:nvCxnSpPr>
        <p:spPr>
          <a:xfrm flipH="1">
            <a:off x="222250" y="908050"/>
            <a:ext cx="71438" cy="32019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4" name="Connettore 1 93"/>
          <p:cNvCxnSpPr/>
          <p:nvPr/>
        </p:nvCxnSpPr>
        <p:spPr>
          <a:xfrm flipH="1">
            <a:off x="317500" y="836613"/>
            <a:ext cx="53975" cy="32575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5" name="Connettore 1 94"/>
          <p:cNvCxnSpPr/>
          <p:nvPr/>
        </p:nvCxnSpPr>
        <p:spPr>
          <a:xfrm flipV="1">
            <a:off x="209550" y="4087813"/>
            <a:ext cx="131763" cy="127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6" name="Connettore 1 95"/>
          <p:cNvCxnSpPr/>
          <p:nvPr/>
        </p:nvCxnSpPr>
        <p:spPr>
          <a:xfrm flipV="1">
            <a:off x="293688" y="862013"/>
            <a:ext cx="71437" cy="3492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5" name="Connettore 1 124"/>
          <p:cNvCxnSpPr/>
          <p:nvPr/>
        </p:nvCxnSpPr>
        <p:spPr>
          <a:xfrm>
            <a:off x="2633663" y="-1588"/>
            <a:ext cx="55562" cy="402590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6" name="Connettore 1 125"/>
          <p:cNvCxnSpPr/>
          <p:nvPr/>
        </p:nvCxnSpPr>
        <p:spPr>
          <a:xfrm flipV="1">
            <a:off x="2443163" y="4024313"/>
            <a:ext cx="246062" cy="2222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1" name="Connettore 1 130"/>
          <p:cNvCxnSpPr/>
          <p:nvPr/>
        </p:nvCxnSpPr>
        <p:spPr>
          <a:xfrm>
            <a:off x="4699000" y="287338"/>
            <a:ext cx="68263" cy="36322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2" name="Connettore 1 131"/>
          <p:cNvCxnSpPr/>
          <p:nvPr/>
        </p:nvCxnSpPr>
        <p:spPr>
          <a:xfrm>
            <a:off x="4787900" y="303213"/>
            <a:ext cx="55563" cy="360521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3" name="Connettore 1 132"/>
          <p:cNvCxnSpPr/>
          <p:nvPr/>
        </p:nvCxnSpPr>
        <p:spPr>
          <a:xfrm flipV="1">
            <a:off x="4757738" y="3919538"/>
            <a:ext cx="93662" cy="127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9" name="Connettore 1 138"/>
          <p:cNvCxnSpPr/>
          <p:nvPr/>
        </p:nvCxnSpPr>
        <p:spPr>
          <a:xfrm>
            <a:off x="5894388" y="728663"/>
            <a:ext cx="41275" cy="305593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0" name="Connettore 1 139"/>
          <p:cNvCxnSpPr/>
          <p:nvPr/>
        </p:nvCxnSpPr>
        <p:spPr>
          <a:xfrm>
            <a:off x="6108700" y="836613"/>
            <a:ext cx="55563" cy="29368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1" name="Connettore 1 140"/>
          <p:cNvCxnSpPr/>
          <p:nvPr/>
        </p:nvCxnSpPr>
        <p:spPr>
          <a:xfrm flipV="1">
            <a:off x="5918200" y="3763963"/>
            <a:ext cx="246063" cy="2381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8" name="Connettore 1 147"/>
          <p:cNvCxnSpPr/>
          <p:nvPr/>
        </p:nvCxnSpPr>
        <p:spPr>
          <a:xfrm>
            <a:off x="5894388" y="728663"/>
            <a:ext cx="214312" cy="1079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1" name="Connettore 1 150"/>
          <p:cNvCxnSpPr/>
          <p:nvPr/>
        </p:nvCxnSpPr>
        <p:spPr>
          <a:xfrm>
            <a:off x="4710113" y="287338"/>
            <a:ext cx="85725" cy="539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2051050" y="5097463"/>
            <a:ext cx="3600450" cy="923925"/>
          </a:xfrm>
          <a:prstGeom prst="rect">
            <a:avLst/>
          </a:prstGeom>
          <a:noFill/>
        </p:spPr>
        <p:txBody>
          <a:bodyPr>
            <a:spAutoFit/>
          </a:bodyPr>
          <a:lstStyle/>
          <a:p>
            <a:pPr algn="ctr" fontAlgn="auto">
              <a:spcBef>
                <a:spcPts val="0"/>
              </a:spcBef>
              <a:spcAft>
                <a:spcPts val="0"/>
              </a:spcAft>
              <a:defRPr/>
            </a:pPr>
            <a:r>
              <a:rPr lang="it-IT" b="1" dirty="0">
                <a:latin typeface="+mn-lt"/>
                <a:cs typeface="+mn-cs"/>
              </a:rPr>
              <a:t>Aggregato strutturale in muratura</a:t>
            </a:r>
          </a:p>
          <a:p>
            <a:pPr algn="ctr" fontAlgn="auto">
              <a:spcBef>
                <a:spcPts val="0"/>
              </a:spcBef>
              <a:spcAft>
                <a:spcPts val="0"/>
              </a:spcAft>
              <a:defRPr/>
            </a:pPr>
            <a:r>
              <a:rPr lang="it-IT" dirty="0">
                <a:latin typeface="+mn-lt"/>
                <a:cs typeface="+mn-cs"/>
              </a:rPr>
              <a:t>Relitti residuati di «maschi murari» </a:t>
            </a:r>
            <a:r>
              <a:rPr lang="it-IT" b="1" i="1" dirty="0">
                <a:solidFill>
                  <a:srgbClr val="FF0000"/>
                </a:solidFill>
                <a:effectLst>
                  <a:outerShdw blurRad="38100" dist="38100" dir="2700000" algn="tl">
                    <a:srgbClr val="000000">
                      <a:alpha val="43137"/>
                    </a:srgbClr>
                  </a:outerShdw>
                </a:effectLst>
                <a:latin typeface="+mn-lt"/>
                <a:cs typeface="+mn-cs"/>
              </a:rPr>
              <a:t>dopo</a:t>
            </a:r>
            <a:r>
              <a:rPr lang="it-IT" b="1" i="1" dirty="0">
                <a:effectLst>
                  <a:outerShdw blurRad="38100" dist="38100" dir="2700000" algn="tl">
                    <a:srgbClr val="000000">
                      <a:alpha val="43137"/>
                    </a:srgbClr>
                  </a:outerShdw>
                </a:effectLst>
                <a:latin typeface="+mn-lt"/>
                <a:cs typeface="+mn-cs"/>
              </a:rPr>
              <a:t> </a:t>
            </a:r>
            <a:r>
              <a:rPr lang="it-IT" dirty="0">
                <a:latin typeface="+mn-lt"/>
                <a:cs typeface="+mn-cs"/>
              </a:rPr>
              <a:t>l’intervento di ristrutturazione  </a:t>
            </a:r>
          </a:p>
        </p:txBody>
      </p:sp>
      <p:sp>
        <p:nvSpPr>
          <p:cNvPr id="4121" name="CasellaDiTesto 50"/>
          <p:cNvSpPr txBox="1">
            <a:spLocks noChangeArrowheads="1"/>
          </p:cNvSpPr>
          <p:nvPr/>
        </p:nvSpPr>
        <p:spPr bwMode="auto">
          <a:xfrm>
            <a:off x="6011863" y="4149725"/>
            <a:ext cx="208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it-IT" altLang="it-IT" b="1"/>
              <a:t>Pianura bolognese</a:t>
            </a:r>
          </a:p>
          <a:p>
            <a:pPr algn="ctr"/>
            <a:r>
              <a:rPr lang="it-IT" altLang="it-IT"/>
              <a:t>«</a:t>
            </a:r>
            <a:r>
              <a:rPr lang="it-IT" altLang="it-IT">
                <a:solidFill>
                  <a:srgbClr val="FF0000"/>
                </a:solidFill>
              </a:rPr>
              <a:t>Zona 3</a:t>
            </a:r>
            <a:r>
              <a:rPr lang="it-IT" altLang="it-IT"/>
              <a:t>» (dal 2005)</a:t>
            </a:r>
          </a:p>
        </p:txBody>
      </p:sp>
    </p:spTree>
    <p:extLst>
      <p:ext uri="{BB962C8B-B14F-4D97-AF65-F5344CB8AC3E}">
        <p14:creationId xmlns:p14="http://schemas.microsoft.com/office/powerpoint/2010/main" val="3980624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88913"/>
            <a:ext cx="90741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213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3"/>
            <a:ext cx="9144000"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440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3975"/>
            <a:ext cx="8562975"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771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225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688" y="-531440"/>
            <a:ext cx="12442984" cy="7776864"/>
          </a:xfrm>
          <a:prstGeom prst="rect">
            <a:avLst/>
          </a:prstGeom>
        </p:spPr>
      </p:pic>
      <p:sp>
        <p:nvSpPr>
          <p:cNvPr id="3" name="Rettangolo 2"/>
          <p:cNvSpPr/>
          <p:nvPr/>
        </p:nvSpPr>
        <p:spPr>
          <a:xfrm>
            <a:off x="3130291" y="476672"/>
            <a:ext cx="2936317" cy="369332"/>
          </a:xfrm>
          <a:prstGeom prst="rect">
            <a:avLst/>
          </a:prstGeom>
          <a:solidFill>
            <a:srgbClr val="FFFF00"/>
          </a:solidFill>
        </p:spPr>
        <p:txBody>
          <a:bodyPr wrap="none">
            <a:spAutoFit/>
          </a:bodyPr>
          <a:lstStyle/>
          <a:p>
            <a:pPr algn="ctr"/>
            <a:r>
              <a:rPr lang="it-IT" dirty="0">
                <a:hlinkClick r:id="rId3"/>
              </a:rPr>
              <a:t>https://www.utsbasilicata.it/</a:t>
            </a:r>
            <a:r>
              <a:rPr lang="it-IT" dirty="0"/>
              <a:t> </a:t>
            </a:r>
          </a:p>
        </p:txBody>
      </p:sp>
      <p:sp>
        <p:nvSpPr>
          <p:cNvPr id="4" name="CasellaDiTesto 3"/>
          <p:cNvSpPr txBox="1"/>
          <p:nvPr/>
        </p:nvSpPr>
        <p:spPr>
          <a:xfrm>
            <a:off x="3347864" y="5589240"/>
            <a:ext cx="1080120" cy="369332"/>
          </a:xfrm>
          <a:prstGeom prst="rect">
            <a:avLst/>
          </a:prstGeom>
          <a:solidFill>
            <a:srgbClr val="FFFF00"/>
          </a:solidFill>
        </p:spPr>
        <p:txBody>
          <a:bodyPr wrap="square" rtlCol="0">
            <a:spAutoFit/>
          </a:bodyPr>
          <a:lstStyle/>
          <a:p>
            <a:pPr algn="ctr"/>
            <a:r>
              <a:rPr lang="it-IT" b="1" dirty="0"/>
              <a:t>RESISM</a:t>
            </a:r>
          </a:p>
        </p:txBody>
      </p:sp>
      <p:sp>
        <p:nvSpPr>
          <p:cNvPr id="5" name="Freccia in giù 4"/>
          <p:cNvSpPr/>
          <p:nvPr/>
        </p:nvSpPr>
        <p:spPr>
          <a:xfrm rot="1896174">
            <a:off x="2728621" y="6009732"/>
            <a:ext cx="432048" cy="8367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p:cNvCxnSpPr/>
          <p:nvPr/>
        </p:nvCxnSpPr>
        <p:spPr>
          <a:xfrm>
            <a:off x="5214942" y="3570288"/>
            <a:ext cx="1357322"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2270218" y="3723126"/>
            <a:ext cx="4357718"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2285984" y="3895946"/>
            <a:ext cx="1357322"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7642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7625"/>
            <a:ext cx="8990013"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e 2"/>
          <p:cNvSpPr/>
          <p:nvPr/>
        </p:nvSpPr>
        <p:spPr>
          <a:xfrm>
            <a:off x="4071934" y="2357430"/>
            <a:ext cx="3143272" cy="2357454"/>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noFill/>
            </a:endParaRPr>
          </a:p>
        </p:txBody>
      </p:sp>
    </p:spTree>
    <p:extLst>
      <p:ext uri="{BB962C8B-B14F-4D97-AF65-F5344CB8AC3E}">
        <p14:creationId xmlns:p14="http://schemas.microsoft.com/office/powerpoint/2010/main" val="2891373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74163"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230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15888"/>
            <a:ext cx="9204326"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70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46038"/>
            <a:ext cx="857885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884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7463"/>
            <a:ext cx="9501188" cy="735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3570288"/>
            <a:ext cx="30384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p:cNvCxnSpPr/>
          <p:nvPr/>
        </p:nvCxnSpPr>
        <p:spPr>
          <a:xfrm>
            <a:off x="7524750" y="4165600"/>
            <a:ext cx="1579563" cy="5746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V="1">
            <a:off x="7524750" y="4710113"/>
            <a:ext cx="1579563" cy="415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9040813" y="4740275"/>
            <a:ext cx="0" cy="1857375"/>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7708900" y="6597650"/>
            <a:ext cx="1331913" cy="0"/>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28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a:stretch>
            <a:fillRect/>
          </a:stretch>
        </p:blipFill>
        <p:spPr bwMode="auto">
          <a:xfrm>
            <a:off x="-396875" y="115888"/>
            <a:ext cx="9864725" cy="7134225"/>
          </a:xfrm>
          <a:prstGeom prst="rect">
            <a:avLst/>
          </a:prstGeom>
          <a:noFill/>
          <a:ln w="9525">
            <a:noFill/>
            <a:miter lim="800000"/>
            <a:headEnd/>
            <a:tailEnd/>
          </a:ln>
        </p:spPr>
      </p:pic>
      <p:sp>
        <p:nvSpPr>
          <p:cNvPr id="2" name="Rettangolo 1"/>
          <p:cNvSpPr/>
          <p:nvPr/>
        </p:nvSpPr>
        <p:spPr>
          <a:xfrm>
            <a:off x="1403350" y="6313488"/>
            <a:ext cx="7921625"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Rettangolo 2"/>
          <p:cNvSpPr/>
          <p:nvPr/>
        </p:nvSpPr>
        <p:spPr>
          <a:xfrm>
            <a:off x="0" y="6646863"/>
            <a:ext cx="1692275"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71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023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0813"/>
            <a:ext cx="9091613"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975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74688"/>
            <a:ext cx="14473238" cy="813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811213" y="4652963"/>
            <a:ext cx="11071226" cy="324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1620" name="CasellaDiTesto 15"/>
          <p:cNvSpPr txBox="1">
            <a:spLocks noChangeArrowheads="1"/>
          </p:cNvSpPr>
          <p:nvPr/>
        </p:nvSpPr>
        <p:spPr bwMode="auto">
          <a:xfrm>
            <a:off x="5580063" y="4171950"/>
            <a:ext cx="3702050" cy="2622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b="1">
                <a:solidFill>
                  <a:srgbClr val="0070C0"/>
                </a:solidFill>
              </a:rPr>
              <a:t>Gli edifici alti con il piano terra debole («</a:t>
            </a:r>
            <a:r>
              <a:rPr lang="it-IT" altLang="it-IT" b="1" i="1">
                <a:solidFill>
                  <a:srgbClr val="0070C0"/>
                </a:solidFill>
              </a:rPr>
              <a:t>piano soffice</a:t>
            </a:r>
            <a:r>
              <a:rPr lang="it-IT" altLang="it-IT" b="1">
                <a:solidFill>
                  <a:srgbClr val="0070C0"/>
                </a:solidFill>
              </a:rPr>
              <a:t>») sono vulnerabili particolarmente</a:t>
            </a:r>
          </a:p>
        </p:txBody>
      </p:sp>
      <p:sp>
        <p:nvSpPr>
          <p:cNvPr id="6" name="Rettangolo 5"/>
          <p:cNvSpPr/>
          <p:nvPr/>
        </p:nvSpPr>
        <p:spPr>
          <a:xfrm>
            <a:off x="1476375" y="-109538"/>
            <a:ext cx="4341813" cy="4906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Rettangolo 6"/>
          <p:cNvSpPr/>
          <p:nvPr/>
        </p:nvSpPr>
        <p:spPr>
          <a:xfrm>
            <a:off x="5715000" y="-315913"/>
            <a:ext cx="441325" cy="432117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1623" name="CasellaDiTesto 7"/>
          <p:cNvSpPr txBox="1">
            <a:spLocks noChangeArrowheads="1"/>
          </p:cNvSpPr>
          <p:nvPr/>
        </p:nvSpPr>
        <p:spPr bwMode="auto">
          <a:xfrm>
            <a:off x="1692275" y="3906838"/>
            <a:ext cx="2087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b="1">
                <a:solidFill>
                  <a:schemeClr val="bg1"/>
                </a:solidFill>
              </a:rPr>
              <a:t>DOPO </a:t>
            </a:r>
          </a:p>
          <a:p>
            <a:pPr algn="ctr" eaLnBrk="1" hangingPunct="1">
              <a:spcBef>
                <a:spcPct val="0"/>
              </a:spcBef>
              <a:buFontTx/>
              <a:buNone/>
            </a:pPr>
            <a:r>
              <a:rPr lang="it-IT" altLang="it-IT" sz="1800">
                <a:solidFill>
                  <a:schemeClr val="bg1"/>
                </a:solidFill>
              </a:rPr>
              <a:t>(</a:t>
            </a:r>
            <a:r>
              <a:rPr lang="it-IT" altLang="it-IT" sz="1800" b="1" i="1">
                <a:solidFill>
                  <a:schemeClr val="bg1"/>
                </a:solidFill>
              </a:rPr>
              <a:t>dopo</a:t>
            </a:r>
            <a:r>
              <a:rPr lang="it-IT" altLang="it-IT" sz="1800">
                <a:solidFill>
                  <a:schemeClr val="bg1"/>
                </a:solidFill>
              </a:rPr>
              <a:t> il 29.5.2012)</a:t>
            </a:r>
          </a:p>
        </p:txBody>
      </p:sp>
      <p:sp>
        <p:nvSpPr>
          <p:cNvPr id="111624" name="Rettangolo 2"/>
          <p:cNvSpPr>
            <a:spLocks noChangeArrowheads="1"/>
          </p:cNvSpPr>
          <p:nvPr/>
        </p:nvSpPr>
        <p:spPr bwMode="auto">
          <a:xfrm>
            <a:off x="6122988" y="-96838"/>
            <a:ext cx="28209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800" b="1"/>
              <a:t>Costruzioni in c.a.</a:t>
            </a:r>
            <a:endParaRPr lang="it-IT" altLang="it-IT" sz="2800"/>
          </a:p>
        </p:txBody>
      </p:sp>
      <p:pic>
        <p:nvPicPr>
          <p:cNvPr id="1116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2352675"/>
            <a:ext cx="70104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66675"/>
            <a:ext cx="7015163"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1747838"/>
            <a:ext cx="226695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21"/>
          <p:cNvSpPr txBox="1"/>
          <p:nvPr/>
        </p:nvSpPr>
        <p:spPr>
          <a:xfrm>
            <a:off x="3492500" y="-96838"/>
            <a:ext cx="2254250" cy="2062163"/>
          </a:xfrm>
          <a:prstGeom prst="rect">
            <a:avLst/>
          </a:prstGeom>
          <a:solidFill>
            <a:schemeClr val="tx2">
              <a:lumMod val="20000"/>
              <a:lumOff val="80000"/>
            </a:schemeClr>
          </a:solidFill>
        </p:spPr>
        <p:txBody>
          <a:bodyPr>
            <a:spAutoFit/>
          </a:bodyPr>
          <a:lstStyle/>
          <a:p>
            <a:pPr algn="ctr" fontAlgn="auto">
              <a:spcBef>
                <a:spcPts val="0"/>
              </a:spcBef>
              <a:spcAft>
                <a:spcPts val="0"/>
              </a:spcAft>
              <a:defRPr/>
            </a:pPr>
            <a:r>
              <a:rPr lang="it-IT" sz="2800" b="1" i="1" dirty="0">
                <a:solidFill>
                  <a:srgbClr val="FF0000"/>
                </a:solidFill>
                <a:latin typeface="+mn-lt"/>
                <a:cs typeface="+mn-cs"/>
              </a:rPr>
              <a:t>L’AQUILA</a:t>
            </a:r>
            <a:r>
              <a:rPr lang="it-IT" sz="2800" i="1" dirty="0">
                <a:solidFill>
                  <a:srgbClr val="FF0000"/>
                </a:solidFill>
                <a:latin typeface="+mn-lt"/>
                <a:cs typeface="+mn-cs"/>
              </a:rPr>
              <a:t> – </a:t>
            </a:r>
            <a:r>
              <a:rPr lang="it-IT" sz="2400" i="1" dirty="0">
                <a:solidFill>
                  <a:srgbClr val="FF0000"/>
                </a:solidFill>
                <a:latin typeface="+mn-lt"/>
                <a:cs typeface="+mn-cs"/>
              </a:rPr>
              <a:t>Uno degli esempi di collasso pilastri al piano terra</a:t>
            </a:r>
            <a:r>
              <a:rPr lang="it-IT" sz="2800" i="1" dirty="0">
                <a:solidFill>
                  <a:srgbClr val="FF0000"/>
                </a:solidFill>
                <a:latin typeface="+mn-lt"/>
                <a:cs typeface="+mn-cs"/>
              </a:rPr>
              <a:t> </a:t>
            </a:r>
          </a:p>
        </p:txBody>
      </p:sp>
    </p:spTree>
    <p:extLst>
      <p:ext uri="{BB962C8B-B14F-4D97-AF65-F5344CB8AC3E}">
        <p14:creationId xmlns:p14="http://schemas.microsoft.com/office/powerpoint/2010/main" val="1287999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7239000"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0"/>
            <a:ext cx="4100512"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CasellaDiTesto 5"/>
          <p:cNvSpPr txBox="1">
            <a:spLocks noChangeArrowheads="1"/>
          </p:cNvSpPr>
          <p:nvPr/>
        </p:nvSpPr>
        <p:spPr bwMode="auto">
          <a:xfrm>
            <a:off x="107950" y="5499100"/>
            <a:ext cx="5003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000" b="1" i="1"/>
              <a:t>L’Aquila (Pettino)</a:t>
            </a:r>
            <a:r>
              <a:rPr lang="it-IT" altLang="it-IT" sz="2000" i="1"/>
              <a:t>: edificio con “piano soffice”. </a:t>
            </a:r>
            <a:r>
              <a:rPr lang="it-IT" altLang="it-IT" sz="1800"/>
              <a:t>Il manufatto pur conservando una discreta integrità strutturale ai piani superiori, ha subito il collasso dei pilastri al piano terra.</a:t>
            </a:r>
          </a:p>
        </p:txBody>
      </p:sp>
      <p:sp>
        <p:nvSpPr>
          <p:cNvPr id="5" name="Rettangolo 4"/>
          <p:cNvSpPr>
            <a:spLocks noChangeArrowheads="1"/>
          </p:cNvSpPr>
          <p:nvPr/>
        </p:nvSpPr>
        <p:spPr bwMode="auto">
          <a:xfrm>
            <a:off x="5867400" y="5745163"/>
            <a:ext cx="2376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000" b="1" i="1">
                <a:solidFill>
                  <a:srgbClr val="FF0000"/>
                </a:solidFill>
              </a:rPr>
              <a:t>Particolare di uno dei pilastri collassati</a:t>
            </a:r>
            <a:endParaRPr lang="it-IT" altLang="it-IT" sz="2000" b="1">
              <a:solidFill>
                <a:srgbClr val="FF0000"/>
              </a:solidFill>
            </a:endParaRPr>
          </a:p>
        </p:txBody>
      </p:sp>
    </p:spTree>
    <p:extLst>
      <p:ext uri="{BB962C8B-B14F-4D97-AF65-F5344CB8AC3E}">
        <p14:creationId xmlns:p14="http://schemas.microsoft.com/office/powerpoint/2010/main" val="3158161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right)">
                                      <p:cBhvr>
                                        <p:cTn id="7" dur="500"/>
                                        <p:tgtEl>
                                          <p:spTgt spid="174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10">
            <a:extLst>
              <a:ext uri="{FF2B5EF4-FFF2-40B4-BE49-F238E27FC236}">
                <a16:creationId xmlns:a16="http://schemas.microsoft.com/office/drawing/2014/main" id="{47615BCE-F1F9-44A5-B6E2-83C1806B93AB}"/>
              </a:ext>
            </a:extLst>
          </p:cNvPr>
          <p:cNvSpPr txBox="1">
            <a:spLocks noChangeArrowheads="1"/>
          </p:cNvSpPr>
          <p:nvPr/>
        </p:nvSpPr>
        <p:spPr bwMode="auto">
          <a:xfrm>
            <a:off x="2986088" y="260350"/>
            <a:ext cx="309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it-IT" sz="2400">
                <a:solidFill>
                  <a:srgbClr val="C00000"/>
                </a:solidFill>
              </a:rPr>
              <a:t>Origine dei terremoti</a:t>
            </a:r>
          </a:p>
        </p:txBody>
      </p:sp>
      <p:grpSp>
        <p:nvGrpSpPr>
          <p:cNvPr id="9222" name="Gruppo 80">
            <a:extLst>
              <a:ext uri="{FF2B5EF4-FFF2-40B4-BE49-F238E27FC236}">
                <a16:creationId xmlns:a16="http://schemas.microsoft.com/office/drawing/2014/main" id="{11FDEBCF-D82A-47B3-802D-F8F4A0B3DA5B}"/>
              </a:ext>
            </a:extLst>
          </p:cNvPr>
          <p:cNvGrpSpPr>
            <a:grpSpLocks/>
          </p:cNvGrpSpPr>
          <p:nvPr/>
        </p:nvGrpSpPr>
        <p:grpSpPr bwMode="auto">
          <a:xfrm>
            <a:off x="34925" y="692150"/>
            <a:ext cx="9001822" cy="5545138"/>
            <a:chOff x="179512" y="692696"/>
            <a:chExt cx="9000934" cy="5544616"/>
          </a:xfrm>
        </p:grpSpPr>
        <p:grpSp>
          <p:nvGrpSpPr>
            <p:cNvPr id="9223" name="Gruppo 19">
              <a:extLst>
                <a:ext uri="{FF2B5EF4-FFF2-40B4-BE49-F238E27FC236}">
                  <a16:creationId xmlns:a16="http://schemas.microsoft.com/office/drawing/2014/main" id="{6D66D5EC-8E8F-4F6C-A895-3B2DF237119C}"/>
                </a:ext>
              </a:extLst>
            </p:cNvPr>
            <p:cNvGrpSpPr>
              <a:grpSpLocks/>
            </p:cNvGrpSpPr>
            <p:nvPr/>
          </p:nvGrpSpPr>
          <p:grpSpPr bwMode="auto">
            <a:xfrm>
              <a:off x="179512" y="1196752"/>
              <a:ext cx="5899082" cy="5040560"/>
              <a:chOff x="244674" y="2278578"/>
              <a:chExt cx="5672488" cy="3981332"/>
            </a:xfrm>
          </p:grpSpPr>
          <p:grpSp>
            <p:nvGrpSpPr>
              <p:cNvPr id="9247" name="Gruppo 12">
                <a:extLst>
                  <a:ext uri="{FF2B5EF4-FFF2-40B4-BE49-F238E27FC236}">
                    <a16:creationId xmlns:a16="http://schemas.microsoft.com/office/drawing/2014/main" id="{F641ECBB-234C-42AD-A56B-24F54FAA8254}"/>
                  </a:ext>
                </a:extLst>
              </p:cNvPr>
              <p:cNvGrpSpPr>
                <a:grpSpLocks/>
              </p:cNvGrpSpPr>
              <p:nvPr/>
            </p:nvGrpSpPr>
            <p:grpSpPr bwMode="auto">
              <a:xfrm>
                <a:off x="244674" y="2278578"/>
                <a:ext cx="5672488" cy="3981332"/>
                <a:chOff x="305430" y="2137441"/>
                <a:chExt cx="5673153" cy="3980970"/>
              </a:xfrm>
            </p:grpSpPr>
            <p:pic>
              <p:nvPicPr>
                <p:cNvPr id="9252" name="Picture 3">
                  <a:extLst>
                    <a:ext uri="{FF2B5EF4-FFF2-40B4-BE49-F238E27FC236}">
                      <a16:creationId xmlns:a16="http://schemas.microsoft.com/office/drawing/2014/main" id="{7E2F696E-A617-4028-B1C2-6C14B901D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30" y="2137441"/>
                  <a:ext cx="5673153" cy="398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3" name="CasellaDiTesto 8">
                  <a:extLst>
                    <a:ext uri="{FF2B5EF4-FFF2-40B4-BE49-F238E27FC236}">
                      <a16:creationId xmlns:a16="http://schemas.microsoft.com/office/drawing/2014/main" id="{AC5A6C92-7BC3-43D2-B9E0-2B9914950736}"/>
                    </a:ext>
                  </a:extLst>
                </p:cNvPr>
                <p:cNvSpPr txBox="1">
                  <a:spLocks noChangeArrowheads="1"/>
                </p:cNvSpPr>
                <p:nvPr/>
              </p:nvSpPr>
              <p:spPr bwMode="auto">
                <a:xfrm>
                  <a:off x="377089" y="2619907"/>
                  <a:ext cx="1175270" cy="427778"/>
                </a:xfrm>
                <a:prstGeom prst="rect">
                  <a:avLst/>
                </a:prstGeom>
                <a:solidFill>
                  <a:srgbClr val="A2D4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t>Zona di subduzione</a:t>
                  </a:r>
                </a:p>
              </p:txBody>
            </p:sp>
            <p:sp>
              <p:nvSpPr>
                <p:cNvPr id="9254" name="CasellaDiTesto 9">
                  <a:extLst>
                    <a:ext uri="{FF2B5EF4-FFF2-40B4-BE49-F238E27FC236}">
                      <a16:creationId xmlns:a16="http://schemas.microsoft.com/office/drawing/2014/main" id="{E8335BEE-7AA8-4B1D-ADC9-2ED0D5159F87}"/>
                    </a:ext>
                  </a:extLst>
                </p:cNvPr>
                <p:cNvSpPr txBox="1">
                  <a:spLocks noChangeArrowheads="1"/>
                </p:cNvSpPr>
                <p:nvPr/>
              </p:nvSpPr>
              <p:spPr bwMode="auto">
                <a:xfrm>
                  <a:off x="4668308" y="2573316"/>
                  <a:ext cx="1246383" cy="427778"/>
                </a:xfrm>
                <a:prstGeom prst="rect">
                  <a:avLst/>
                </a:prstGeom>
                <a:solidFill>
                  <a:srgbClr val="A2D4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it-IT" altLang="it-IT" sz="1600" dirty="0"/>
                    <a:t>Zona di subduzione</a:t>
                  </a:r>
                </a:p>
              </p:txBody>
            </p:sp>
            <p:sp>
              <p:nvSpPr>
                <p:cNvPr id="9255" name="CasellaDiTesto 10">
                  <a:extLst>
                    <a:ext uri="{FF2B5EF4-FFF2-40B4-BE49-F238E27FC236}">
                      <a16:creationId xmlns:a16="http://schemas.microsoft.com/office/drawing/2014/main" id="{6A40BF2E-95F5-4FA6-8419-00289DDBF15B}"/>
                    </a:ext>
                  </a:extLst>
                </p:cNvPr>
                <p:cNvSpPr txBox="1">
                  <a:spLocks noChangeArrowheads="1"/>
                </p:cNvSpPr>
                <p:nvPr/>
              </p:nvSpPr>
              <p:spPr bwMode="auto">
                <a:xfrm>
                  <a:off x="2364328" y="2378872"/>
                  <a:ext cx="1632375" cy="213888"/>
                </a:xfrm>
                <a:prstGeom prst="rect">
                  <a:avLst/>
                </a:prstGeom>
                <a:solidFill>
                  <a:srgbClr val="A2D4E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600" dirty="0"/>
                    <a:t>Dorsale oceanica</a:t>
                  </a:r>
                </a:p>
              </p:txBody>
            </p:sp>
          </p:grpSp>
          <p:sp>
            <p:nvSpPr>
              <p:cNvPr id="16" name="Freccia a destra 15">
                <a:extLst>
                  <a:ext uri="{FF2B5EF4-FFF2-40B4-BE49-F238E27FC236}">
                    <a16:creationId xmlns:a16="http://schemas.microsoft.com/office/drawing/2014/main" id="{56873778-5C0A-48DC-B4E4-12A11C92799F}"/>
                  </a:ext>
                </a:extLst>
              </p:cNvPr>
              <p:cNvSpPr/>
              <p:nvPr/>
            </p:nvSpPr>
            <p:spPr>
              <a:xfrm rot="1198378">
                <a:off x="3776696" y="3776165"/>
                <a:ext cx="792187" cy="1441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Freccia a destra 16">
                <a:extLst>
                  <a:ext uri="{FF2B5EF4-FFF2-40B4-BE49-F238E27FC236}">
                    <a16:creationId xmlns:a16="http://schemas.microsoft.com/office/drawing/2014/main" id="{A3F908EF-4179-454C-8431-A9C435D90250}"/>
                  </a:ext>
                </a:extLst>
              </p:cNvPr>
              <p:cNvSpPr/>
              <p:nvPr/>
            </p:nvSpPr>
            <p:spPr>
              <a:xfrm rot="9902871">
                <a:off x="1774097" y="3744821"/>
                <a:ext cx="792187" cy="1792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Freccia a destra 17">
                <a:extLst>
                  <a:ext uri="{FF2B5EF4-FFF2-40B4-BE49-F238E27FC236}">
                    <a16:creationId xmlns:a16="http://schemas.microsoft.com/office/drawing/2014/main" id="{6C5753CE-3B6D-40BC-9B41-58262DEA39D2}"/>
                  </a:ext>
                </a:extLst>
              </p:cNvPr>
              <p:cNvSpPr/>
              <p:nvPr/>
            </p:nvSpPr>
            <p:spPr>
              <a:xfrm rot="13597750">
                <a:off x="5319589" y="4602244"/>
                <a:ext cx="664505" cy="1633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Freccia a destra 18">
                <a:extLst>
                  <a:ext uri="{FF2B5EF4-FFF2-40B4-BE49-F238E27FC236}">
                    <a16:creationId xmlns:a16="http://schemas.microsoft.com/office/drawing/2014/main" id="{D22DCBBB-2567-409A-AF5A-C0B7D2B9FFFD}"/>
                  </a:ext>
                </a:extLst>
              </p:cNvPr>
              <p:cNvSpPr/>
              <p:nvPr/>
            </p:nvSpPr>
            <p:spPr>
              <a:xfrm rot="19089381">
                <a:off x="244674" y="4468254"/>
                <a:ext cx="621233" cy="200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9224" name="Gruppo 78">
              <a:extLst>
                <a:ext uri="{FF2B5EF4-FFF2-40B4-BE49-F238E27FC236}">
                  <a16:creationId xmlns:a16="http://schemas.microsoft.com/office/drawing/2014/main" id="{DA2E0B7C-224C-4D47-9E7F-661ECAB3C00C}"/>
                </a:ext>
              </a:extLst>
            </p:cNvPr>
            <p:cNvGrpSpPr>
              <a:grpSpLocks/>
            </p:cNvGrpSpPr>
            <p:nvPr/>
          </p:nvGrpSpPr>
          <p:grpSpPr bwMode="auto">
            <a:xfrm>
              <a:off x="6012159" y="692696"/>
              <a:ext cx="3168287" cy="5416479"/>
              <a:chOff x="6012159" y="692696"/>
              <a:chExt cx="3168287" cy="5416479"/>
            </a:xfrm>
          </p:grpSpPr>
          <p:grpSp>
            <p:nvGrpSpPr>
              <p:cNvPr id="9225" name="Gruppo 24">
                <a:extLst>
                  <a:ext uri="{FF2B5EF4-FFF2-40B4-BE49-F238E27FC236}">
                    <a16:creationId xmlns:a16="http://schemas.microsoft.com/office/drawing/2014/main" id="{7F948FF4-2DEE-405D-AA7F-BC2005D3D705}"/>
                  </a:ext>
                </a:extLst>
              </p:cNvPr>
              <p:cNvGrpSpPr>
                <a:grpSpLocks/>
              </p:cNvGrpSpPr>
              <p:nvPr/>
            </p:nvGrpSpPr>
            <p:grpSpPr bwMode="auto">
              <a:xfrm>
                <a:off x="6012159" y="692696"/>
                <a:ext cx="3131842" cy="2519631"/>
                <a:chOff x="6012160" y="620688"/>
                <a:chExt cx="3131842" cy="2519631"/>
              </a:xfrm>
            </p:grpSpPr>
            <p:grpSp>
              <p:nvGrpSpPr>
                <p:cNvPr id="9243" name="Gruppo 23">
                  <a:extLst>
                    <a:ext uri="{FF2B5EF4-FFF2-40B4-BE49-F238E27FC236}">
                      <a16:creationId xmlns:a16="http://schemas.microsoft.com/office/drawing/2014/main" id="{86510116-0373-486B-9422-A786BA4D1613}"/>
                    </a:ext>
                  </a:extLst>
                </p:cNvPr>
                <p:cNvGrpSpPr>
                  <a:grpSpLocks/>
                </p:cNvGrpSpPr>
                <p:nvPr/>
              </p:nvGrpSpPr>
              <p:grpSpPr bwMode="auto">
                <a:xfrm>
                  <a:off x="6084169" y="764704"/>
                  <a:ext cx="3059833" cy="2375615"/>
                  <a:chOff x="6196143" y="764704"/>
                  <a:chExt cx="3128385" cy="2375615"/>
                </a:xfrm>
              </p:grpSpPr>
              <p:graphicFrame>
                <p:nvGraphicFramePr>
                  <p:cNvPr id="9219" name="Object 3">
                    <a:extLst>
                      <a:ext uri="{FF2B5EF4-FFF2-40B4-BE49-F238E27FC236}">
                        <a16:creationId xmlns:a16="http://schemas.microsoft.com/office/drawing/2014/main" id="{00FEF008-EE1E-41B5-AB72-F802E56FD549}"/>
                      </a:ext>
                    </a:extLst>
                  </p:cNvPr>
                  <p:cNvGraphicFramePr>
                    <a:graphicFrameLocks noChangeAspect="1"/>
                  </p:cNvGraphicFramePr>
                  <p:nvPr/>
                </p:nvGraphicFramePr>
                <p:xfrm>
                  <a:off x="6196143" y="764704"/>
                  <a:ext cx="2947857" cy="2375615"/>
                </p:xfrm>
                <a:graphic>
                  <a:graphicData uri="http://schemas.openxmlformats.org/presentationml/2006/ole">
                    <mc:AlternateContent xmlns:mc="http://schemas.openxmlformats.org/markup-compatibility/2006">
                      <mc:Choice xmlns:v="urn:schemas-microsoft-com:vml" Requires="v">
                        <p:oleObj spid="_x0000_s280782" name="Image" r:id="rId4" imgW="4535049" imgH="3657298" progId="">
                          <p:embed/>
                        </p:oleObj>
                      </mc:Choice>
                      <mc:Fallback>
                        <p:oleObj name="Image" r:id="rId4" imgW="4535049" imgH="3657298" progId="">
                          <p:embed/>
                          <p:pic>
                            <p:nvPicPr>
                              <p:cNvPr id="0" name="Picture 1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143" y="764704"/>
                                <a:ext cx="2947857" cy="237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45" name="CasellaDiTesto 9">
                    <a:extLst>
                      <a:ext uri="{FF2B5EF4-FFF2-40B4-BE49-F238E27FC236}">
                        <a16:creationId xmlns:a16="http://schemas.microsoft.com/office/drawing/2014/main" id="{D519A257-81AF-4700-BE63-4FA3794EB01F}"/>
                      </a:ext>
                    </a:extLst>
                  </p:cNvPr>
                  <p:cNvSpPr txBox="1">
                    <a:spLocks noChangeArrowheads="1"/>
                  </p:cNvSpPr>
                  <p:nvPr/>
                </p:nvSpPr>
                <p:spPr bwMode="auto">
                  <a:xfrm>
                    <a:off x="8028384" y="908720"/>
                    <a:ext cx="1296144"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a:t>Zona di subduzione</a:t>
                    </a:r>
                  </a:p>
                </p:txBody>
              </p:sp>
            </p:grpSp>
            <p:sp>
              <p:nvSpPr>
                <p:cNvPr id="9244" name="CasellaDiTesto 10">
                  <a:extLst>
                    <a:ext uri="{FF2B5EF4-FFF2-40B4-BE49-F238E27FC236}">
                      <a16:creationId xmlns:a16="http://schemas.microsoft.com/office/drawing/2014/main" id="{0A9472B2-6363-4E38-85D9-706BCC7CA1D6}"/>
                    </a:ext>
                  </a:extLst>
                </p:cNvPr>
                <p:cNvSpPr txBox="1">
                  <a:spLocks noChangeArrowheads="1"/>
                </p:cNvSpPr>
                <p:nvPr/>
              </p:nvSpPr>
              <p:spPr bwMode="auto">
                <a:xfrm>
                  <a:off x="6012160" y="620688"/>
                  <a:ext cx="1224136"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600"/>
                    <a:t>Dorsale oceanica</a:t>
                  </a:r>
                </a:p>
              </p:txBody>
            </p:sp>
          </p:grpSp>
          <p:cxnSp>
            <p:nvCxnSpPr>
              <p:cNvPr id="63" name="Connettore 2 62">
                <a:extLst>
                  <a:ext uri="{FF2B5EF4-FFF2-40B4-BE49-F238E27FC236}">
                    <a16:creationId xmlns:a16="http://schemas.microsoft.com/office/drawing/2014/main" id="{580A5030-E786-4519-8FD3-ED026CCBEC36}"/>
                  </a:ext>
                </a:extLst>
              </p:cNvPr>
              <p:cNvCxnSpPr/>
              <p:nvPr/>
            </p:nvCxnSpPr>
            <p:spPr>
              <a:xfrm flipV="1">
                <a:off x="7667011" y="2492752"/>
                <a:ext cx="144448" cy="2158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Connettore 2 65">
                <a:extLst>
                  <a:ext uri="{FF2B5EF4-FFF2-40B4-BE49-F238E27FC236}">
                    <a16:creationId xmlns:a16="http://schemas.microsoft.com/office/drawing/2014/main" id="{EB821919-FA4D-495A-B126-4C2323154708}"/>
                  </a:ext>
                </a:extLst>
              </p:cNvPr>
              <p:cNvCxnSpPr/>
              <p:nvPr/>
            </p:nvCxnSpPr>
            <p:spPr>
              <a:xfrm flipH="1">
                <a:off x="7235253" y="2853081"/>
                <a:ext cx="21587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Connettore 2 69">
                <a:extLst>
                  <a:ext uri="{FF2B5EF4-FFF2-40B4-BE49-F238E27FC236}">
                    <a16:creationId xmlns:a16="http://schemas.microsoft.com/office/drawing/2014/main" id="{81A63FFB-BC68-4CB6-BB44-56F77DDBB5CD}"/>
                  </a:ext>
                </a:extLst>
              </p:cNvPr>
              <p:cNvCxnSpPr/>
              <p:nvPr/>
            </p:nvCxnSpPr>
            <p:spPr>
              <a:xfrm>
                <a:off x="7090804" y="1413353"/>
                <a:ext cx="28889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Connettore 2 71">
                <a:extLst>
                  <a:ext uri="{FF2B5EF4-FFF2-40B4-BE49-F238E27FC236}">
                    <a16:creationId xmlns:a16="http://schemas.microsoft.com/office/drawing/2014/main" id="{21019161-8F1D-4674-89CC-6C115D9D864A}"/>
                  </a:ext>
                </a:extLst>
              </p:cNvPr>
              <p:cNvCxnSpPr/>
              <p:nvPr/>
            </p:nvCxnSpPr>
            <p:spPr>
              <a:xfrm flipH="1">
                <a:off x="6587617" y="1484784"/>
                <a:ext cx="215879" cy="2158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230" name="Gruppo 56">
                <a:extLst>
                  <a:ext uri="{FF2B5EF4-FFF2-40B4-BE49-F238E27FC236}">
                    <a16:creationId xmlns:a16="http://schemas.microsoft.com/office/drawing/2014/main" id="{5D764465-99EA-4D8C-839B-5B219DE5FF1F}"/>
                  </a:ext>
                </a:extLst>
              </p:cNvPr>
              <p:cNvGrpSpPr>
                <a:grpSpLocks/>
              </p:cNvGrpSpPr>
              <p:nvPr/>
            </p:nvGrpSpPr>
            <p:grpSpPr bwMode="auto">
              <a:xfrm>
                <a:off x="6228307" y="3356992"/>
                <a:ext cx="2376264" cy="2752183"/>
                <a:chOff x="6228307" y="3356992"/>
                <a:chExt cx="2376264" cy="2752183"/>
              </a:xfrm>
            </p:grpSpPr>
            <p:graphicFrame>
              <p:nvGraphicFramePr>
                <p:cNvPr id="9218" name="Object 2">
                  <a:extLst>
                    <a:ext uri="{FF2B5EF4-FFF2-40B4-BE49-F238E27FC236}">
                      <a16:creationId xmlns:a16="http://schemas.microsoft.com/office/drawing/2014/main" id="{4AEA1019-7F92-4D19-8240-D689B3139B4E}"/>
                    </a:ext>
                  </a:extLst>
                </p:cNvPr>
                <p:cNvGraphicFramePr>
                  <a:graphicFrameLocks noChangeAspect="1"/>
                </p:cNvGraphicFramePr>
                <p:nvPr/>
              </p:nvGraphicFramePr>
              <p:xfrm>
                <a:off x="6228307" y="3356992"/>
                <a:ext cx="2376264" cy="2752183"/>
              </p:xfrm>
              <a:graphic>
                <a:graphicData uri="http://schemas.openxmlformats.org/presentationml/2006/ole">
                  <mc:AlternateContent xmlns:mc="http://schemas.openxmlformats.org/markup-compatibility/2006">
                    <mc:Choice xmlns:v="urn:schemas-microsoft-com:vml" Requires="v">
                      <p:oleObj spid="_x0000_s280783" name="Image" r:id="rId6" imgW="3218422" imgH="3931595" progId="">
                        <p:embed/>
                      </p:oleObj>
                    </mc:Choice>
                    <mc:Fallback>
                      <p:oleObj name="Image" r:id="rId6" imgW="3218422" imgH="3931595" progId="">
                        <p:embed/>
                        <p:pic>
                          <p:nvPicPr>
                            <p:cNvPr id="0" name="Picture 1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307" y="3356992"/>
                              <a:ext cx="2376264" cy="275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 name="Rettangolo 48">
                  <a:extLst>
                    <a:ext uri="{FF2B5EF4-FFF2-40B4-BE49-F238E27FC236}">
                      <a16:creationId xmlns:a16="http://schemas.microsoft.com/office/drawing/2014/main" id="{9437CE9C-7C78-4D10-A589-E90F8C176DB6}"/>
                    </a:ext>
                  </a:extLst>
                </p:cNvPr>
                <p:cNvSpPr/>
                <p:nvPr/>
              </p:nvSpPr>
              <p:spPr>
                <a:xfrm>
                  <a:off x="6732065" y="3429288"/>
                  <a:ext cx="1223842" cy="7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2" name="Connettore 2 31">
                  <a:extLst>
                    <a:ext uri="{FF2B5EF4-FFF2-40B4-BE49-F238E27FC236}">
                      <a16:creationId xmlns:a16="http://schemas.microsoft.com/office/drawing/2014/main" id="{734FD3F0-F655-4BAE-9D74-2DFDAF913D18}"/>
                    </a:ext>
                  </a:extLst>
                </p:cNvPr>
                <p:cNvCxnSpPr/>
                <p:nvPr/>
              </p:nvCxnSpPr>
              <p:spPr>
                <a:xfrm>
                  <a:off x="7524150" y="3429288"/>
                  <a:ext cx="36032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06516244-4C89-4E67-97B8-FE69CDD27EB6}"/>
                    </a:ext>
                  </a:extLst>
                </p:cNvPr>
                <p:cNvCxnSpPr/>
                <p:nvPr/>
              </p:nvCxnSpPr>
              <p:spPr>
                <a:xfrm rot="10800000">
                  <a:off x="6947944" y="3429288"/>
                  <a:ext cx="36032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3A77B6BD-A878-403C-A502-2682F69CD958}"/>
                    </a:ext>
                  </a:extLst>
                </p:cNvPr>
                <p:cNvCxnSpPr/>
                <p:nvPr/>
              </p:nvCxnSpPr>
              <p:spPr>
                <a:xfrm flipH="1">
                  <a:off x="6947944" y="4653136"/>
                  <a:ext cx="144449" cy="2888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Rettangolo 53">
                  <a:extLst>
                    <a:ext uri="{FF2B5EF4-FFF2-40B4-BE49-F238E27FC236}">
                      <a16:creationId xmlns:a16="http://schemas.microsoft.com/office/drawing/2014/main" id="{657A6109-B3ED-44B2-9895-1A5018281CCF}"/>
                    </a:ext>
                  </a:extLst>
                </p:cNvPr>
                <p:cNvSpPr/>
                <p:nvPr/>
              </p:nvSpPr>
              <p:spPr>
                <a:xfrm>
                  <a:off x="6947944" y="4437256"/>
                  <a:ext cx="46033" cy="21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5" name="Rettangolo 54">
                  <a:extLst>
                    <a:ext uri="{FF2B5EF4-FFF2-40B4-BE49-F238E27FC236}">
                      <a16:creationId xmlns:a16="http://schemas.microsoft.com/office/drawing/2014/main" id="{39E9CBB1-502C-4B5C-A933-2A7E93BA285E}"/>
                    </a:ext>
                  </a:extLst>
                </p:cNvPr>
                <p:cNvSpPr/>
                <p:nvPr/>
              </p:nvSpPr>
              <p:spPr>
                <a:xfrm>
                  <a:off x="6803496" y="5302362"/>
                  <a:ext cx="1152411" cy="7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5" name="Connettore 2 34">
                  <a:extLst>
                    <a:ext uri="{FF2B5EF4-FFF2-40B4-BE49-F238E27FC236}">
                      <a16:creationId xmlns:a16="http://schemas.microsoft.com/office/drawing/2014/main" id="{D7936CFA-CAA1-415D-A63B-31C9CD93ED61}"/>
                    </a:ext>
                  </a:extLst>
                </p:cNvPr>
                <p:cNvCxnSpPr/>
                <p:nvPr/>
              </p:nvCxnSpPr>
              <p:spPr>
                <a:xfrm>
                  <a:off x="6947944" y="5302362"/>
                  <a:ext cx="36032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0D014708-1B21-4D1B-8FEF-29405C68E426}"/>
                    </a:ext>
                  </a:extLst>
                </p:cNvPr>
                <p:cNvCxnSpPr/>
                <p:nvPr/>
              </p:nvCxnSpPr>
              <p:spPr>
                <a:xfrm rot="10800000">
                  <a:off x="7452719" y="5302362"/>
                  <a:ext cx="35874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D45B4A3B-3979-49EA-8B86-D41198C43DE7}"/>
                    </a:ext>
                  </a:extLst>
                </p:cNvPr>
                <p:cNvCxnSpPr/>
                <p:nvPr/>
              </p:nvCxnSpPr>
              <p:spPr>
                <a:xfrm flipV="1">
                  <a:off x="6874926" y="4365825"/>
                  <a:ext cx="122226" cy="2873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231" name="CasellaDiTesto 74">
                <a:extLst>
                  <a:ext uri="{FF2B5EF4-FFF2-40B4-BE49-F238E27FC236}">
                    <a16:creationId xmlns:a16="http://schemas.microsoft.com/office/drawing/2014/main" id="{3E387B26-A207-459D-AA56-B8D47F84EAFE}"/>
                  </a:ext>
                </a:extLst>
              </p:cNvPr>
              <p:cNvSpPr txBox="1">
                <a:spLocks noChangeArrowheads="1"/>
              </p:cNvSpPr>
              <p:nvPr/>
            </p:nvSpPr>
            <p:spPr bwMode="auto">
              <a:xfrm>
                <a:off x="7956180" y="3501008"/>
                <a:ext cx="1115739"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t>Zolle divergenti</a:t>
                </a:r>
              </a:p>
            </p:txBody>
          </p:sp>
          <p:sp>
            <p:nvSpPr>
              <p:cNvPr id="9232" name="CasellaDiTesto 76">
                <a:extLst>
                  <a:ext uri="{FF2B5EF4-FFF2-40B4-BE49-F238E27FC236}">
                    <a16:creationId xmlns:a16="http://schemas.microsoft.com/office/drawing/2014/main" id="{A6BB0586-0999-49D2-B1AF-34FFFCD14320}"/>
                  </a:ext>
                </a:extLst>
              </p:cNvPr>
              <p:cNvSpPr txBox="1">
                <a:spLocks noChangeArrowheads="1"/>
              </p:cNvSpPr>
              <p:nvPr/>
            </p:nvSpPr>
            <p:spPr bwMode="auto">
              <a:xfrm>
                <a:off x="7884179" y="4365304"/>
                <a:ext cx="1296267"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t>Zolle trascorrenti</a:t>
                </a:r>
              </a:p>
            </p:txBody>
          </p:sp>
          <p:sp>
            <p:nvSpPr>
              <p:cNvPr id="9233" name="CasellaDiTesto 77">
                <a:extLst>
                  <a:ext uri="{FF2B5EF4-FFF2-40B4-BE49-F238E27FC236}">
                    <a16:creationId xmlns:a16="http://schemas.microsoft.com/office/drawing/2014/main" id="{9A996E23-5C89-4B73-8726-5D7C12CE88AB}"/>
                  </a:ext>
                </a:extLst>
              </p:cNvPr>
              <p:cNvSpPr txBox="1">
                <a:spLocks noChangeArrowheads="1"/>
              </p:cNvSpPr>
              <p:nvPr/>
            </p:nvSpPr>
            <p:spPr bwMode="auto">
              <a:xfrm>
                <a:off x="7884179" y="5301208"/>
                <a:ext cx="1296267" cy="584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t>Zolle convergenti</a:t>
                </a:r>
              </a:p>
            </p:txBody>
          </p:sp>
        </p:gr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0"/>
            <a:ext cx="858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2994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351088"/>
            <a:ext cx="47879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12700"/>
            <a:ext cx="48291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107950" y="811213"/>
            <a:ext cx="4176713" cy="1322387"/>
          </a:xfrm>
          <a:prstGeom prst="rect">
            <a:avLst/>
          </a:prstGeom>
          <a:solidFill>
            <a:schemeClr val="accent3">
              <a:lumMod val="60000"/>
              <a:lumOff val="40000"/>
            </a:schemeClr>
          </a:solidFill>
        </p:spPr>
        <p:txBody>
          <a:bodyPr>
            <a:spAutoFit/>
          </a:bodyPr>
          <a:lstStyle/>
          <a:p>
            <a:pPr>
              <a:defRPr/>
            </a:pPr>
            <a:r>
              <a:rPr lang="it-IT" sz="2000" dirty="0"/>
              <a:t>Il contributo </a:t>
            </a:r>
            <a:r>
              <a:rPr lang="it-IT" sz="2000" b="1" dirty="0">
                <a:solidFill>
                  <a:srgbClr val="FF0000"/>
                </a:solidFill>
              </a:rPr>
              <a:t>(positivo o negativo)</a:t>
            </a:r>
            <a:r>
              <a:rPr lang="it-IT" sz="2000" dirty="0"/>
              <a:t> dei </a:t>
            </a:r>
            <a:r>
              <a:rPr lang="it-IT" sz="2000" b="1" i="1" dirty="0">
                <a:solidFill>
                  <a:srgbClr val="074F59"/>
                </a:solidFill>
              </a:rPr>
              <a:t>tamponamenti</a:t>
            </a:r>
            <a:r>
              <a:rPr lang="it-IT" sz="2000" dirty="0">
                <a:solidFill>
                  <a:srgbClr val="074F59"/>
                </a:solidFill>
              </a:rPr>
              <a:t>.</a:t>
            </a:r>
            <a:r>
              <a:rPr lang="it-IT" sz="2000" dirty="0"/>
              <a:t> Il loro danneggiamento è aspetto di primaria importanza </a:t>
            </a:r>
            <a:r>
              <a:rPr lang="it-IT" sz="2000" b="1" dirty="0">
                <a:solidFill>
                  <a:srgbClr val="FF0000"/>
                </a:solidFill>
              </a:rPr>
              <a:t>.. …in funzione di:</a:t>
            </a:r>
          </a:p>
        </p:txBody>
      </p:sp>
      <p:sp>
        <p:nvSpPr>
          <p:cNvPr id="9" name="CasellaDiTesto 8"/>
          <p:cNvSpPr txBox="1"/>
          <p:nvPr/>
        </p:nvSpPr>
        <p:spPr>
          <a:xfrm>
            <a:off x="-4763" y="44450"/>
            <a:ext cx="4391026" cy="430213"/>
          </a:xfrm>
          <a:prstGeom prst="rect">
            <a:avLst/>
          </a:prstGeom>
          <a:noFill/>
        </p:spPr>
        <p:txBody>
          <a:bodyPr>
            <a:spAutoFit/>
          </a:bodyPr>
          <a:lstStyle/>
          <a:p>
            <a:pPr>
              <a:defRPr/>
            </a:pPr>
            <a:r>
              <a:rPr lang="it-IT" sz="2200" b="1" dirty="0"/>
              <a:t>Costruzioni in C.A.</a:t>
            </a:r>
            <a:r>
              <a:rPr lang="it-IT" sz="2200" dirty="0"/>
              <a:t>: </a:t>
            </a:r>
            <a:r>
              <a:rPr lang="it-IT" sz="2200" dirty="0">
                <a:effectLst>
                  <a:outerShdw blurRad="38100" dist="38100" dir="2700000" algn="tl">
                    <a:srgbClr val="000000">
                      <a:alpha val="43137"/>
                    </a:srgbClr>
                  </a:outerShdw>
                </a:effectLst>
              </a:rPr>
              <a:t>TAMPONAMENTI</a:t>
            </a:r>
          </a:p>
        </p:txBody>
      </p:sp>
      <p:sp>
        <p:nvSpPr>
          <p:cNvPr id="113670" name="CasellaDiTesto 9"/>
          <p:cNvSpPr txBox="1">
            <a:spLocks noChangeArrowheads="1"/>
          </p:cNvSpPr>
          <p:nvPr/>
        </p:nvSpPr>
        <p:spPr bwMode="auto">
          <a:xfrm>
            <a:off x="4822825" y="3889375"/>
            <a:ext cx="4213225" cy="27082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it-IT" altLang="it-IT" sz="1800" b="1" i="1">
                <a:solidFill>
                  <a:srgbClr val="002060"/>
                </a:solidFill>
              </a:rPr>
              <a:t>loro</a:t>
            </a:r>
            <a:r>
              <a:rPr lang="it-IT" altLang="it-IT" sz="1800"/>
              <a:t> distribuzione, più o meno regolare, in pianta o in altezza;</a:t>
            </a:r>
          </a:p>
          <a:p>
            <a:pPr eaLnBrk="1" hangingPunct="1">
              <a:spcBef>
                <a:spcPct val="0"/>
              </a:spcBef>
            </a:pPr>
            <a:endParaRPr lang="it-IT" altLang="it-IT" sz="400"/>
          </a:p>
          <a:p>
            <a:pPr eaLnBrk="1" hangingPunct="1">
              <a:spcBef>
                <a:spcPct val="0"/>
              </a:spcBef>
            </a:pPr>
            <a:r>
              <a:rPr lang="it-IT" altLang="it-IT" sz="1800" b="1" i="1">
                <a:solidFill>
                  <a:srgbClr val="002060"/>
                </a:solidFill>
              </a:rPr>
              <a:t>loro</a:t>
            </a:r>
            <a:r>
              <a:rPr lang="it-IT" altLang="it-IT" sz="1800"/>
              <a:t> contributo, finché non si rompono, alla resistenza della struttura (tanto più se non progettata alle azioni sismiche);</a:t>
            </a:r>
          </a:p>
          <a:p>
            <a:pPr eaLnBrk="1" hangingPunct="1">
              <a:spcBef>
                <a:spcPct val="0"/>
              </a:spcBef>
            </a:pPr>
            <a:endParaRPr lang="it-IT" altLang="it-IT" sz="400"/>
          </a:p>
          <a:p>
            <a:pPr eaLnBrk="1" hangingPunct="1">
              <a:spcBef>
                <a:spcPct val="0"/>
              </a:spcBef>
            </a:pPr>
            <a:r>
              <a:rPr lang="it-IT" altLang="it-IT" sz="1800"/>
              <a:t>in alcuni casi, </a:t>
            </a:r>
            <a:r>
              <a:rPr lang="it-IT" altLang="it-IT" sz="1800" b="1" i="1">
                <a:solidFill>
                  <a:srgbClr val="002060"/>
                </a:solidFill>
              </a:rPr>
              <a:t>tamponamenti</a:t>
            </a:r>
            <a:r>
              <a:rPr lang="it-IT" altLang="it-IT" sz="1800"/>
              <a:t> molto robusti hanno danneggiato il nodo travi/pilastro, soprattutto nei casi di pilastri di scarsa resistenza.</a:t>
            </a:r>
          </a:p>
        </p:txBody>
      </p:sp>
      <p:sp>
        <p:nvSpPr>
          <p:cNvPr id="113671" name="Text Box 3"/>
          <p:cNvSpPr txBox="1">
            <a:spLocks noChangeArrowheads="1"/>
          </p:cNvSpPr>
          <p:nvPr/>
        </p:nvSpPr>
        <p:spPr bwMode="auto">
          <a:xfrm>
            <a:off x="3113088" y="2955925"/>
            <a:ext cx="215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it-IT" altLang="it-IT" sz="2400">
                <a:solidFill>
                  <a:schemeClr val="bg1"/>
                </a:solidFill>
                <a:latin typeface="Arial" pitchFamily="34" charset="0"/>
              </a:rPr>
              <a:t>L’Aqui</a:t>
            </a:r>
            <a:r>
              <a:rPr lang="it-IT" altLang="it-IT" sz="2400">
                <a:solidFill>
                  <a:srgbClr val="FF0000"/>
                </a:solidFill>
                <a:latin typeface="Arial" pitchFamily="34" charset="0"/>
              </a:rPr>
              <a:t>la</a:t>
            </a:r>
            <a:r>
              <a:rPr lang="it-IT" altLang="it-IT" sz="2400">
                <a:solidFill>
                  <a:schemeClr val="bg1"/>
                </a:solidFill>
                <a:latin typeface="Arial" pitchFamily="34" charset="0"/>
              </a:rPr>
              <a:t> 2009</a:t>
            </a:r>
          </a:p>
        </p:txBody>
      </p:sp>
    </p:spTree>
    <p:extLst>
      <p:ext uri="{BB962C8B-B14F-4D97-AF65-F5344CB8AC3E}">
        <p14:creationId xmlns:p14="http://schemas.microsoft.com/office/powerpoint/2010/main" val="642447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
            <a:extLst>
              <a:ext uri="{FF2B5EF4-FFF2-40B4-BE49-F238E27FC236}">
                <a16:creationId xmlns:a16="http://schemas.microsoft.com/office/drawing/2014/main" id="{10D48F9C-4374-4816-9164-B1109978DD70}"/>
              </a:ext>
            </a:extLst>
          </p:cNvPr>
          <p:cNvSpPr>
            <a:spLocks noChangeArrowheads="1"/>
          </p:cNvSpPr>
          <p:nvPr/>
        </p:nvSpPr>
        <p:spPr bwMode="auto">
          <a:xfrm>
            <a:off x="287337" y="1967061"/>
            <a:ext cx="8569325" cy="2923877"/>
          </a:xfrm>
          <a:prstGeom prst="rect">
            <a:avLst/>
          </a:prstGeom>
          <a:solidFill>
            <a:schemeClr val="bg2"/>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fontAlgn="auto" hangingPunct="1">
              <a:spcBef>
                <a:spcPct val="0"/>
              </a:spcBef>
              <a:spcAft>
                <a:spcPts val="0"/>
              </a:spcAft>
              <a:buFontTx/>
              <a:buNone/>
              <a:defRPr/>
            </a:pPr>
            <a:r>
              <a:rPr lang="it-IT" altLang="it-IT" sz="2000" dirty="0">
                <a:cs typeface="Arial" charset="0"/>
              </a:rPr>
              <a:t>«Fare avanzare la </a:t>
            </a:r>
            <a:r>
              <a:rPr lang="it-IT" altLang="it-IT" sz="2000" b="1" u="sng" dirty="0">
                <a:cs typeface="Arial" charset="0"/>
              </a:rPr>
              <a:t>prevenzione sismica</a:t>
            </a:r>
            <a:r>
              <a:rPr lang="it-IT" altLang="it-IT" sz="2000" dirty="0">
                <a:cs typeface="Arial" charset="0"/>
              </a:rPr>
              <a:t> come </a:t>
            </a:r>
            <a:r>
              <a:rPr lang="it-IT" altLang="it-IT" sz="2000" b="1" dirty="0">
                <a:solidFill>
                  <a:srgbClr val="FF0000"/>
                </a:solidFill>
                <a:cs typeface="Arial" charset="0"/>
              </a:rPr>
              <a:t>nuova strategia, finora sempre sostanzialmente disattesa, nell’uso del territorio, prendendo finalmente atto che il problema centrale era e resta quello delle </a:t>
            </a:r>
            <a:r>
              <a:rPr lang="it-IT" altLang="it-IT" sz="2000" b="1" dirty="0">
                <a:solidFill>
                  <a:srgbClr val="FF0000"/>
                </a:solidFill>
                <a:effectLst>
                  <a:outerShdw blurRad="38100" dist="38100" dir="2700000" algn="tl">
                    <a:srgbClr val="000000">
                      <a:alpha val="43137"/>
                    </a:srgbClr>
                  </a:outerShdw>
                </a:effectLst>
                <a:cs typeface="Arial" charset="0"/>
              </a:rPr>
              <a:t>costruzioni esistenti</a:t>
            </a:r>
            <a:r>
              <a:rPr lang="it-IT" altLang="it-IT" sz="2000" dirty="0">
                <a:cs typeface="Arial" charset="0"/>
              </a:rPr>
              <a:t>, </a:t>
            </a:r>
            <a:r>
              <a:rPr lang="it-IT" altLang="it-IT" sz="2000" b="1" dirty="0">
                <a:solidFill>
                  <a:srgbClr val="0070C0"/>
                </a:solidFill>
                <a:cs typeface="Arial" charset="0"/>
              </a:rPr>
              <a:t>nate senza considerare la possibilità di terremoti o </a:t>
            </a:r>
            <a:r>
              <a:rPr lang="it-IT" altLang="it-IT" sz="2000" b="1" dirty="0">
                <a:solidFill>
                  <a:srgbClr val="0070C0"/>
                </a:solidFill>
                <a:effectLst>
                  <a:outerShdw blurRad="38100" dist="38100" dir="2700000" algn="tl">
                    <a:srgbClr val="000000">
                      <a:alpha val="43137"/>
                    </a:srgbClr>
                  </a:outerShdw>
                </a:effectLst>
                <a:cs typeface="Arial" charset="0"/>
              </a:rPr>
              <a:t>addirittura indebolite</a:t>
            </a:r>
            <a:r>
              <a:rPr lang="it-IT" altLang="it-IT" sz="2000" b="1" dirty="0">
                <a:solidFill>
                  <a:srgbClr val="0070C0"/>
                </a:solidFill>
                <a:cs typeface="Arial" charset="0"/>
              </a:rPr>
              <a:t> nel corso degli anni da mancanza di manutenzione e </a:t>
            </a:r>
            <a:r>
              <a:rPr lang="it-IT" altLang="it-IT" sz="2000" b="1" dirty="0">
                <a:solidFill>
                  <a:srgbClr val="0070C0"/>
                </a:solidFill>
                <a:effectLst>
                  <a:outerShdw blurRad="38100" dist="38100" dir="2700000" algn="tl">
                    <a:srgbClr val="000000">
                      <a:alpha val="43137"/>
                    </a:srgbClr>
                  </a:outerShdw>
                </a:effectLst>
                <a:cs typeface="Arial" charset="0"/>
              </a:rPr>
              <a:t>da interventi inopportuni</a:t>
            </a:r>
            <a:r>
              <a:rPr lang="it-IT" altLang="it-IT" sz="2000" dirty="0">
                <a:cs typeface="Arial" charset="0"/>
              </a:rPr>
              <a:t>. Per queste bisognerà trovare </a:t>
            </a:r>
            <a:r>
              <a:rPr lang="it-IT" altLang="it-IT" sz="2000" b="1" dirty="0">
                <a:solidFill>
                  <a:srgbClr val="FF0000"/>
                </a:solidFill>
                <a:cs typeface="Arial" charset="0"/>
              </a:rPr>
              <a:t>meccanismi che, nel corso degli anni </a:t>
            </a:r>
            <a:r>
              <a:rPr lang="it-IT" altLang="it-IT" sz="2000" b="1" dirty="0">
                <a:cs typeface="Arial" charset="0"/>
              </a:rPr>
              <a:t>(non pochi data l'entità del patrimonio a rischio)</a:t>
            </a:r>
            <a:r>
              <a:rPr lang="it-IT" altLang="it-IT" sz="2000" b="1" dirty="0">
                <a:solidFill>
                  <a:srgbClr val="FF0000"/>
                </a:solidFill>
                <a:cs typeface="Arial" charset="0"/>
              </a:rPr>
              <a:t>, incentivino il privato ad intervenire e guidino il pubblico a indirizzare le risorse via via disponibili anche alla limitazione del rischio sismico </a:t>
            </a:r>
            <a:r>
              <a:rPr lang="it-IT" altLang="it-IT" sz="2400" b="1" u="sng" dirty="0">
                <a:solidFill>
                  <a:srgbClr val="0070C0"/>
                </a:solidFill>
                <a:effectLst>
                  <a:outerShdw blurRad="38100" dist="38100" dir="2700000" algn="tl">
                    <a:srgbClr val="000000">
                      <a:alpha val="43137"/>
                    </a:srgbClr>
                  </a:outerShdw>
                </a:effectLst>
                <a:cs typeface="Arial" charset="0"/>
              </a:rPr>
              <a:t>secondo riconosciute e condivise priorità</a:t>
            </a:r>
            <a:r>
              <a:rPr lang="it-IT" altLang="it-IT" sz="2000" dirty="0">
                <a:cs typeface="Arial" charset="0"/>
              </a:rPr>
              <a:t>.»</a:t>
            </a:r>
          </a:p>
        </p:txBody>
      </p:sp>
      <p:grpSp>
        <p:nvGrpSpPr>
          <p:cNvPr id="7" name="Gruppo 6">
            <a:extLst>
              <a:ext uri="{FF2B5EF4-FFF2-40B4-BE49-F238E27FC236}">
                <a16:creationId xmlns:a16="http://schemas.microsoft.com/office/drawing/2014/main" id="{0A0F555D-5247-4949-9C90-980C9ED995AA}"/>
              </a:ext>
            </a:extLst>
          </p:cNvPr>
          <p:cNvGrpSpPr/>
          <p:nvPr/>
        </p:nvGrpSpPr>
        <p:grpSpPr>
          <a:xfrm>
            <a:off x="1619672" y="764704"/>
            <a:ext cx="6336704" cy="461665"/>
            <a:chOff x="1331640" y="476672"/>
            <a:chExt cx="6336704" cy="461665"/>
          </a:xfrm>
        </p:grpSpPr>
        <p:sp>
          <p:nvSpPr>
            <p:cNvPr id="5" name="CasellaDiTesto 4">
              <a:extLst>
                <a:ext uri="{FF2B5EF4-FFF2-40B4-BE49-F238E27FC236}">
                  <a16:creationId xmlns:a16="http://schemas.microsoft.com/office/drawing/2014/main" id="{C63161C1-34D7-465D-8706-E086EFE984EA}"/>
                </a:ext>
              </a:extLst>
            </p:cNvPr>
            <p:cNvSpPr txBox="1"/>
            <p:nvPr/>
          </p:nvSpPr>
          <p:spPr>
            <a:xfrm>
              <a:off x="1331640" y="476672"/>
              <a:ext cx="6336704" cy="461665"/>
            </a:xfrm>
            <a:prstGeom prst="rect">
              <a:avLst/>
            </a:prstGeom>
            <a:noFill/>
          </p:spPr>
          <p:txBody>
            <a:bodyPr wrap="square" rtlCol="0">
              <a:spAutoFit/>
            </a:bodyPr>
            <a:lstStyle/>
            <a:p>
              <a:pPr algn="ctr"/>
              <a:r>
                <a:rPr lang="it-IT" sz="2400" dirty="0"/>
                <a:t>STRATEGIA                     </a:t>
              </a:r>
              <a:r>
                <a:rPr lang="it-IT" sz="2400" u="sng" dirty="0"/>
                <a:t>PREVENZIONE SISMICA</a:t>
              </a:r>
            </a:p>
          </p:txBody>
        </p:sp>
        <p:sp>
          <p:nvSpPr>
            <p:cNvPr id="6" name="Freccia a destra 5">
              <a:extLst>
                <a:ext uri="{FF2B5EF4-FFF2-40B4-BE49-F238E27FC236}">
                  <a16:creationId xmlns:a16="http://schemas.microsoft.com/office/drawing/2014/main" id="{70890E4B-5D2A-4502-ADC0-5ADAEF253415}"/>
                </a:ext>
              </a:extLst>
            </p:cNvPr>
            <p:cNvSpPr/>
            <p:nvPr/>
          </p:nvSpPr>
          <p:spPr>
            <a:xfrm>
              <a:off x="3419872" y="629816"/>
              <a:ext cx="576064" cy="225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Freccia in giù 1">
            <a:extLst>
              <a:ext uri="{FF2B5EF4-FFF2-40B4-BE49-F238E27FC236}">
                <a16:creationId xmlns:a16="http://schemas.microsoft.com/office/drawing/2014/main" id="{DD45254F-D803-4B5E-AEFE-8817FFD2DAD3}"/>
              </a:ext>
            </a:extLst>
          </p:cNvPr>
          <p:cNvSpPr/>
          <p:nvPr/>
        </p:nvSpPr>
        <p:spPr>
          <a:xfrm rot="3432257">
            <a:off x="5253968" y="1188717"/>
            <a:ext cx="288032" cy="6925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93219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
            <a:extLst>
              <a:ext uri="{FF2B5EF4-FFF2-40B4-BE49-F238E27FC236}">
                <a16:creationId xmlns:a16="http://schemas.microsoft.com/office/drawing/2014/main" id="{F4505586-75F9-439C-9ED4-F0B77B8100EC}"/>
              </a:ext>
            </a:extLst>
          </p:cNvPr>
          <p:cNvSpPr>
            <a:spLocks noChangeArrowheads="1"/>
          </p:cNvSpPr>
          <p:nvPr/>
        </p:nvSpPr>
        <p:spPr bwMode="auto">
          <a:xfrm>
            <a:off x="179512" y="1916832"/>
            <a:ext cx="8569325" cy="193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it-IT" altLang="it-IT" sz="2000" dirty="0"/>
              <a:t>«Si ricordi quanto è stato speso per l'abbattimento delle </a:t>
            </a:r>
            <a:r>
              <a:rPr lang="it-IT" altLang="it-IT" sz="2000" b="1" dirty="0"/>
              <a:t>barriere architettoniche</a:t>
            </a:r>
            <a:r>
              <a:rPr lang="it-IT" altLang="it-IT" sz="2000" dirty="0"/>
              <a:t>, per la messa a norma degli </a:t>
            </a:r>
            <a:r>
              <a:rPr lang="it-IT" altLang="it-IT" sz="2000" b="1" dirty="0"/>
              <a:t>impianti elettrici</a:t>
            </a:r>
            <a:r>
              <a:rPr lang="it-IT" altLang="it-IT" sz="2000" dirty="0"/>
              <a:t>, per il </a:t>
            </a:r>
            <a:r>
              <a:rPr lang="it-IT" altLang="it-IT" sz="2000" b="1" dirty="0"/>
              <a:t>risparmio energetico</a:t>
            </a:r>
            <a:r>
              <a:rPr lang="it-IT" altLang="it-IT" sz="2000" dirty="0"/>
              <a:t>, per la </a:t>
            </a:r>
            <a:r>
              <a:rPr lang="it-IT" altLang="it-IT" sz="2000" b="1" dirty="0"/>
              <a:t>sicurezza al fuoco</a:t>
            </a:r>
            <a:r>
              <a:rPr lang="it-IT" altLang="it-IT" sz="2000" dirty="0"/>
              <a:t> con </a:t>
            </a:r>
            <a:r>
              <a:rPr lang="it-IT" altLang="it-IT" sz="2000" b="1" dirty="0">
                <a:solidFill>
                  <a:srgbClr val="FF0000"/>
                </a:solidFill>
              </a:rPr>
              <a:t>interventi spesso separati tra loro e talvolta controproducenti dal punto di vista sismico</a:t>
            </a:r>
            <a:r>
              <a:rPr lang="it-IT" altLang="it-IT" sz="2000" dirty="0"/>
              <a:t>: </a:t>
            </a:r>
            <a:r>
              <a:rPr lang="it-IT" altLang="it-IT" sz="2000" b="1" dirty="0">
                <a:solidFill>
                  <a:srgbClr val="0070C0"/>
                </a:solidFill>
              </a:rPr>
              <a:t>sarebbe bene in futuro progettare interventi che considerino tutti gli aspetti legati alla sicurezza</a:t>
            </a:r>
            <a:r>
              <a:rPr lang="it-IT" altLang="it-IT" sz="2000" dirty="0"/>
              <a:t>, eventualmente realizzandoli poi per stralci se le risorse non sono sufficienti.»</a:t>
            </a:r>
          </a:p>
        </p:txBody>
      </p:sp>
      <p:pic>
        <p:nvPicPr>
          <p:cNvPr id="5" name="Picture 4">
            <a:extLst>
              <a:ext uri="{FF2B5EF4-FFF2-40B4-BE49-F238E27FC236}">
                <a16:creationId xmlns:a16="http://schemas.microsoft.com/office/drawing/2014/main" id="{EE810697-0850-4C82-B51E-A9FB2243D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725" y="4452070"/>
            <a:ext cx="56102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6A636163-EB81-4AE1-AC6F-D3C3925E4348}"/>
              </a:ext>
            </a:extLst>
          </p:cNvPr>
          <p:cNvSpPr txBox="1"/>
          <p:nvPr/>
        </p:nvSpPr>
        <p:spPr>
          <a:xfrm>
            <a:off x="7107362" y="5072782"/>
            <a:ext cx="1584325" cy="461963"/>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it-IT" sz="2400" b="1" i="1" dirty="0">
                <a:effectLst>
                  <a:outerShdw blurRad="38100" dist="38100" dir="2700000" algn="tl">
                    <a:srgbClr val="000000">
                      <a:alpha val="43137"/>
                    </a:srgbClr>
                  </a:outerShdw>
                </a:effectLst>
                <a:latin typeface="+mn-lt"/>
                <a:cs typeface="+mn-cs"/>
              </a:rPr>
              <a:t>..e lavoro..</a:t>
            </a:r>
          </a:p>
        </p:txBody>
      </p:sp>
      <p:pic>
        <p:nvPicPr>
          <p:cNvPr id="7" name="Picture 5">
            <a:extLst>
              <a:ext uri="{FF2B5EF4-FFF2-40B4-BE49-F238E27FC236}">
                <a16:creationId xmlns:a16="http://schemas.microsoft.com/office/drawing/2014/main" id="{A8D26A70-20AE-4C78-BE16-AE61A828E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62" y="4386982"/>
            <a:ext cx="12065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4">
            <a:extLst>
              <a:ext uri="{FF2B5EF4-FFF2-40B4-BE49-F238E27FC236}">
                <a16:creationId xmlns:a16="http://schemas.microsoft.com/office/drawing/2014/main" id="{F04993FC-DB84-4CF4-8849-4E9A536EDC4C}"/>
              </a:ext>
            </a:extLst>
          </p:cNvPr>
          <p:cNvSpPr txBox="1">
            <a:spLocks noChangeArrowheads="1"/>
          </p:cNvSpPr>
          <p:nvPr/>
        </p:nvSpPr>
        <p:spPr bwMode="auto">
          <a:xfrm>
            <a:off x="179512" y="4037416"/>
            <a:ext cx="856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800" i="1" dirty="0"/>
              <a:t>Prof. Vincenzo Petrini, Presidente CTS Regione Emilia-Romagna – fine maggio 2012</a:t>
            </a:r>
          </a:p>
        </p:txBody>
      </p:sp>
      <p:sp>
        <p:nvSpPr>
          <p:cNvPr id="9" name="CasellaDiTesto 8">
            <a:extLst>
              <a:ext uri="{FF2B5EF4-FFF2-40B4-BE49-F238E27FC236}">
                <a16:creationId xmlns:a16="http://schemas.microsoft.com/office/drawing/2014/main" id="{CE7E696A-4595-4741-B288-86D171A67DDD}"/>
              </a:ext>
            </a:extLst>
          </p:cNvPr>
          <p:cNvSpPr txBox="1"/>
          <p:nvPr/>
        </p:nvSpPr>
        <p:spPr>
          <a:xfrm>
            <a:off x="1468562" y="880898"/>
            <a:ext cx="6343798" cy="461665"/>
          </a:xfrm>
          <a:prstGeom prst="rect">
            <a:avLst/>
          </a:prstGeom>
          <a:noFill/>
        </p:spPr>
        <p:txBody>
          <a:bodyPr wrap="square" rtlCol="0">
            <a:spAutoFit/>
          </a:bodyPr>
          <a:lstStyle/>
          <a:p>
            <a:pPr algn="ctr"/>
            <a:r>
              <a:rPr lang="it-IT" sz="2400" u="sng" dirty="0"/>
              <a:t>MESSA IN SICUREZZA DEL COSTRUITO ESISTENTE</a:t>
            </a:r>
          </a:p>
        </p:txBody>
      </p:sp>
    </p:spTree>
    <p:extLst>
      <p:ext uri="{BB962C8B-B14F-4D97-AF65-F5344CB8AC3E}">
        <p14:creationId xmlns:p14="http://schemas.microsoft.com/office/powerpoint/2010/main" val="3872864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EFFEC239-4487-408E-9276-692D792C8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581"/>
            <a:ext cx="3430166" cy="216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1">
            <a:extLst>
              <a:ext uri="{FF2B5EF4-FFF2-40B4-BE49-F238E27FC236}">
                <a16:creationId xmlns:a16="http://schemas.microsoft.com/office/drawing/2014/main" id="{0152C7E1-B584-4819-8B82-118A3060CA62}"/>
              </a:ext>
            </a:extLst>
          </p:cNvPr>
          <p:cNvSpPr>
            <a:spLocks noChangeArrowheads="1"/>
          </p:cNvSpPr>
          <p:nvPr/>
        </p:nvSpPr>
        <p:spPr bwMode="auto">
          <a:xfrm>
            <a:off x="4572000" y="1717632"/>
            <a:ext cx="2016125" cy="1138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30 Agosto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hlinkClick r:id="rId3"/>
              </a:rPr>
              <a:t>Vescovo di Rieti</a:t>
            </a: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t>
            </a:r>
            <a:r>
              <a:rPr kumimoji="0" lang="it-IT" altLang="it-IT" sz="16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Non uccide il sisma ma opere dell'uomo</a:t>
            </a:r>
            <a:r>
              <a:rPr kumimoji="0" lang="it-IT" altLang="it-IT" sz="16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t>
            </a:r>
          </a:p>
        </p:txBody>
      </p:sp>
      <p:sp>
        <p:nvSpPr>
          <p:cNvPr id="4" name="CasellaDiTesto 3">
            <a:extLst>
              <a:ext uri="{FF2B5EF4-FFF2-40B4-BE49-F238E27FC236}">
                <a16:creationId xmlns:a16="http://schemas.microsoft.com/office/drawing/2014/main" id="{A4812A7B-0646-4565-920E-EE0AC2F02E43}"/>
              </a:ext>
            </a:extLst>
          </p:cNvPr>
          <p:cNvSpPr txBox="1"/>
          <p:nvPr/>
        </p:nvSpPr>
        <p:spPr>
          <a:xfrm>
            <a:off x="4067944" y="601536"/>
            <a:ext cx="43924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LE PAROLE DEL VESCOVO DI RIETI MONS. DOMENICO POMPILI</a:t>
            </a:r>
          </a:p>
        </p:txBody>
      </p:sp>
      <p:pic>
        <p:nvPicPr>
          <p:cNvPr id="6" name="Picture 14">
            <a:extLst>
              <a:ext uri="{FF2B5EF4-FFF2-40B4-BE49-F238E27FC236}">
                <a16:creationId xmlns:a16="http://schemas.microsoft.com/office/drawing/2014/main" id="{97D879D8-099E-544D-979B-C8DB4D90B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6142" y="3140968"/>
            <a:ext cx="982282"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E51E0736-ED08-6142-A2DE-E20C1A62DA63}"/>
              </a:ext>
            </a:extLst>
          </p:cNvPr>
          <p:cNvSpPr/>
          <p:nvPr/>
        </p:nvSpPr>
        <p:spPr>
          <a:xfrm>
            <a:off x="6876256" y="4437112"/>
            <a:ext cx="198505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4 novembre 2016 </a:t>
            </a: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hlinkClick r:id="rId5"/>
              </a:rPr>
              <a:t>Radio Maria</a:t>
            </a:r>
            <a:r>
              <a:rPr kumimoji="0" lang="it-IT" sz="1800" b="1"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t>
            </a:r>
            <a:r>
              <a:rPr kumimoji="0" lang="it-IT" sz="18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t>
            </a:r>
            <a:r>
              <a:rPr kumimoji="0" lang="it-IT" sz="16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Il terremoto è colpa delle unioni civili</a:t>
            </a:r>
            <a:r>
              <a:rPr kumimoji="0" lang="it-IT" sz="16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p>
        </p:txBody>
      </p:sp>
      <p:pic>
        <p:nvPicPr>
          <p:cNvPr id="9" name="Immagine 8">
            <a:extLst>
              <a:ext uri="{FF2B5EF4-FFF2-40B4-BE49-F238E27FC236}">
                <a16:creationId xmlns:a16="http://schemas.microsoft.com/office/drawing/2014/main" id="{CCEDD766-3984-CD47-AB28-87E16D8229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940" y="3140968"/>
            <a:ext cx="6083300" cy="3416300"/>
          </a:xfrm>
          <a:prstGeom prst="rect">
            <a:avLst/>
          </a:prstGeom>
        </p:spPr>
      </p:pic>
    </p:spTree>
    <p:extLst>
      <p:ext uri="{BB962C8B-B14F-4D97-AF65-F5344CB8AC3E}">
        <p14:creationId xmlns:p14="http://schemas.microsoft.com/office/powerpoint/2010/main" val="156200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3213100"/>
            <a:ext cx="33067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73663"/>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p:cNvSpPr/>
          <p:nvPr/>
        </p:nvSpPr>
        <p:spPr>
          <a:xfrm>
            <a:off x="-180975" y="5151438"/>
            <a:ext cx="9317038" cy="236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ttangolo 11"/>
          <p:cNvSpPr/>
          <p:nvPr/>
        </p:nvSpPr>
        <p:spPr>
          <a:xfrm>
            <a:off x="2147888" y="6753225"/>
            <a:ext cx="6996112" cy="20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ttangolo 3"/>
          <p:cNvSpPr>
            <a:spLocks noChangeArrowheads="1"/>
          </p:cNvSpPr>
          <p:nvPr/>
        </p:nvSpPr>
        <p:spPr bwMode="auto">
          <a:xfrm>
            <a:off x="323528" y="1916832"/>
            <a:ext cx="4146890" cy="1015663"/>
          </a:xfrm>
          <a:prstGeom prst="rect">
            <a:avLst/>
          </a:prstGeom>
          <a:noFill/>
          <a:ln w="9525">
            <a:solidFill>
              <a:srgbClr val="FF0000"/>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000" b="0" i="1" u="none" strike="noStrike" kern="1200" cap="none" spc="0" normalizeH="0" baseline="0" noProof="0" dirty="0">
                <a:ln>
                  <a:noFill/>
                </a:ln>
                <a:solidFill>
                  <a:srgbClr val="000000"/>
                </a:solidFill>
                <a:effectLst/>
                <a:uLnTx/>
                <a:uFillTx/>
                <a:latin typeface="Calibri"/>
                <a:ea typeface="+mn-ea"/>
                <a:cs typeface="+mn-cs"/>
              </a:rPr>
              <a:t>UN ESEMPIO: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000" b="0" i="1" u="none" strike="noStrike" kern="1200" cap="none" spc="0" normalizeH="0" baseline="0" noProof="0" dirty="0">
                <a:ln>
                  <a:noFill/>
                </a:ln>
                <a:solidFill>
                  <a:srgbClr val="000000"/>
                </a:solidFill>
                <a:effectLst/>
                <a:uLnTx/>
                <a:uFillTx/>
                <a:latin typeface="Calibri"/>
                <a:ea typeface="+mn-ea"/>
                <a:cs typeface="+mn-cs"/>
              </a:rPr>
              <a:t>I terremoti del </a:t>
            </a:r>
            <a:r>
              <a:rPr kumimoji="0" lang="it-IT" altLang="it-IT" sz="2000" b="1" i="1" u="none" strike="noStrike" kern="1200" cap="none" spc="0" normalizeH="0" baseline="0" noProof="0" dirty="0">
                <a:ln>
                  <a:noFill/>
                </a:ln>
                <a:solidFill>
                  <a:srgbClr val="000000"/>
                </a:solidFill>
                <a:effectLst/>
                <a:uLnTx/>
                <a:uFillTx/>
                <a:latin typeface="Calibri"/>
                <a:ea typeface="+mn-ea"/>
                <a:cs typeface="+mn-cs"/>
              </a:rPr>
              <a:t>1831</a:t>
            </a:r>
            <a:r>
              <a:rPr kumimoji="0" lang="it-IT" altLang="it-IT" sz="1600" b="1" i="1" u="none" strike="noStrike" kern="1200" cap="none" spc="0" normalizeH="0" baseline="0" noProof="0" dirty="0">
                <a:ln>
                  <a:noFill/>
                </a:ln>
                <a:solidFill>
                  <a:srgbClr val="000000"/>
                </a:solidFill>
                <a:effectLst/>
                <a:uLnTx/>
                <a:uFillTx/>
                <a:latin typeface="Calibri"/>
                <a:ea typeface="+mn-ea"/>
                <a:cs typeface="+mn-cs"/>
              </a:rPr>
              <a:t> (</a:t>
            </a:r>
            <a:r>
              <a:rPr kumimoji="0" lang="it-IT" altLang="it-IT" sz="1600" b="0" i="1" u="none" strike="noStrike" kern="1200" cap="none" spc="0" normalizeH="0" baseline="0" noProof="0" dirty="0">
                <a:ln>
                  <a:noFill/>
                </a:ln>
                <a:solidFill>
                  <a:srgbClr val="000000"/>
                </a:solidFill>
                <a:effectLst/>
                <a:uLnTx/>
                <a:uFillTx/>
                <a:latin typeface="Calibri"/>
                <a:ea typeface="+mn-ea"/>
                <a:cs typeface="+mn-cs"/>
              </a:rPr>
              <a:t>9.11) </a:t>
            </a:r>
            <a:r>
              <a:rPr kumimoji="0" lang="it-IT" altLang="it-IT" sz="1400" b="0" i="1" u="none" strike="noStrike" kern="1200" cap="none" spc="0" normalizeH="0" baseline="0" noProof="0" dirty="0">
                <a:ln>
                  <a:noFill/>
                </a:ln>
                <a:solidFill>
                  <a:srgbClr val="000000"/>
                </a:solidFill>
                <a:effectLst/>
                <a:uLnTx/>
                <a:uFillTx/>
                <a:latin typeface="Calibri"/>
                <a:ea typeface="+mn-ea"/>
                <a:cs typeface="+mn-cs"/>
              </a:rPr>
              <a:t>➗</a:t>
            </a:r>
            <a:r>
              <a:rPr kumimoji="0" lang="it-IT" altLang="it-IT" sz="2000" b="1" i="1" u="none" strike="noStrike" kern="1200" cap="none" spc="0" normalizeH="0" baseline="0" noProof="0" dirty="0">
                <a:ln>
                  <a:noFill/>
                </a:ln>
                <a:solidFill>
                  <a:srgbClr val="000000"/>
                </a:solidFill>
                <a:effectLst/>
                <a:uLnTx/>
                <a:uFillTx/>
                <a:latin typeface="Calibri"/>
                <a:ea typeface="+mn-ea"/>
                <a:cs typeface="+mn-cs"/>
              </a:rPr>
              <a:t> 1832 (</a:t>
            </a:r>
            <a:r>
              <a:rPr kumimoji="0" lang="it-IT" altLang="it-IT" sz="1600" b="0" i="1" u="none" strike="noStrike" kern="1200" cap="none" spc="0" normalizeH="0" baseline="0" noProof="0" dirty="0">
                <a:ln>
                  <a:noFill/>
                </a:ln>
                <a:solidFill>
                  <a:srgbClr val="000000"/>
                </a:solidFill>
                <a:effectLst/>
                <a:uLnTx/>
                <a:uFillTx/>
                <a:latin typeface="Calibri"/>
                <a:ea typeface="+mn-ea"/>
                <a:cs typeface="+mn-cs"/>
              </a:rPr>
              <a:t>3.</a:t>
            </a:r>
            <a:r>
              <a:rPr kumimoji="0" lang="it-IT" altLang="it-IT" sz="1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13</a:t>
            </a:r>
            <a:r>
              <a:rPr kumimoji="0" lang="it-IT" altLang="it-IT" sz="2000" b="0" i="1"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000" b="0" i="1" u="none" strike="noStrike" kern="1200" cap="none" spc="0" normalizeH="0" baseline="0" noProof="0" dirty="0">
                <a:ln>
                  <a:noFill/>
                </a:ln>
                <a:solidFill>
                  <a:srgbClr val="000000"/>
                </a:solidFill>
                <a:effectLst/>
                <a:uLnTx/>
                <a:uFillTx/>
                <a:latin typeface="Calibri"/>
                <a:ea typeface="+mn-ea"/>
                <a:cs typeface="+mn-cs"/>
              </a:rPr>
              <a:t>in pianura padana emiliana    </a:t>
            </a:r>
            <a:endParaRPr kumimoji="0" lang="it-IT" altLang="it-IT" sz="16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106"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8578" y="3292351"/>
            <a:ext cx="1239309" cy="185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CasellaDiTesto 1"/>
          <p:cNvSpPr txBox="1">
            <a:spLocks noChangeArrowheads="1"/>
          </p:cNvSpPr>
          <p:nvPr/>
        </p:nvSpPr>
        <p:spPr bwMode="auto">
          <a:xfrm>
            <a:off x="6084888" y="5072063"/>
            <a:ext cx="2951162" cy="33813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15</a:t>
            </a:r>
            <a:r>
              <a:rPr kumimoji="0" lang="it-IT" altLang="it-IT" sz="1200" b="1" i="0" u="none" strike="noStrike" kern="1200" cap="none" spc="0" normalizeH="0" baseline="0" noProof="0" dirty="0">
                <a:ln>
                  <a:noFill/>
                </a:ln>
                <a:solidFill>
                  <a:srgbClr val="FF0000"/>
                </a:solidFill>
                <a:effectLst/>
                <a:uLnTx/>
                <a:uFillTx/>
                <a:latin typeface="Calibri"/>
                <a:ea typeface="+mn-ea"/>
                <a:cs typeface="+mn-cs"/>
              </a:rPr>
              <a:t> marzo 1832</a:t>
            </a:r>
          </a:p>
        </p:txBody>
      </p:sp>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637" y="9971"/>
            <a:ext cx="4482863"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
          <p:cNvSpPr txBox="1">
            <a:spLocks noChangeArrowheads="1"/>
          </p:cNvSpPr>
          <p:nvPr/>
        </p:nvSpPr>
        <p:spPr bwMode="auto">
          <a:xfrm>
            <a:off x="5627365" y="2677717"/>
            <a:ext cx="2951162" cy="33813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14</a:t>
            </a:r>
            <a:r>
              <a:rPr kumimoji="0" lang="it-IT" altLang="it-IT" sz="1200" b="1" i="0" u="none" strike="noStrike" kern="1200" cap="none" spc="0" normalizeH="0" baseline="0" noProof="0" dirty="0">
                <a:ln>
                  <a:noFill/>
                </a:ln>
                <a:solidFill>
                  <a:srgbClr val="FF0000"/>
                </a:solidFill>
                <a:effectLst/>
                <a:uLnTx/>
                <a:uFillTx/>
                <a:latin typeface="Calibri"/>
                <a:ea typeface="+mn-ea"/>
                <a:cs typeface="+mn-cs"/>
              </a:rPr>
              <a:t> marzo 1832</a:t>
            </a:r>
          </a:p>
        </p:txBody>
      </p:sp>
      <p:sp>
        <p:nvSpPr>
          <p:cNvPr id="15" name="Rettangolo 3"/>
          <p:cNvSpPr>
            <a:spLocks noChangeArrowheads="1"/>
          </p:cNvSpPr>
          <p:nvPr/>
        </p:nvSpPr>
        <p:spPr bwMode="auto">
          <a:xfrm>
            <a:off x="-108967" y="3279755"/>
            <a:ext cx="4824983" cy="18774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2000" b="1" i="0" u="none" strike="noStrike" kern="1200" cap="none" spc="0" normalizeH="0" baseline="0" noProof="0" dirty="0">
                <a:ln>
                  <a:noFill/>
                </a:ln>
                <a:solidFill>
                  <a:srgbClr val="0070C0"/>
                </a:solidFill>
                <a:effectLst/>
                <a:uLnTx/>
                <a:uFillTx/>
                <a:latin typeface="Calibri" pitchFamily="34" charset="0"/>
                <a:ea typeface="+mn-ea"/>
                <a:cs typeface="Arial" pitchFamily="34" charset="0"/>
              </a:rPr>
              <a:t>L’interpretazione del potere costituito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srgbClr val="FF0000"/>
                </a:solidFill>
                <a:effectLst/>
                <a:uLnTx/>
                <a:uFillTx/>
                <a:latin typeface="Calibri" pitchFamily="34" charset="0"/>
                <a:ea typeface="+mn-ea"/>
                <a:cs typeface="Arial" pitchFamily="34" charset="0"/>
              </a:rPr>
              <a:t>I rivoluzionari risorgimentali ritenuti «responsabili» morali del terremoto</a:t>
            </a: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it-IT" altLang="it-IT" sz="1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titolo di paragrafo a p. 352 di </a:t>
            </a:r>
            <a:r>
              <a:rPr kumimoji="0" lang="it-IT" altLang="it-IT" sz="1600" b="0" i="1"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E.Guidoboni</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e </a:t>
            </a:r>
            <a:r>
              <a:rPr kumimoji="0" lang="it-IT" altLang="it-IT" sz="1600" b="0" i="1"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C.Ciuccarelli</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it-IT" altLang="it-IT" sz="1600" b="1" i="1" u="none" strike="noStrike" kern="1200" cap="none" spc="0" normalizeH="0" baseline="0" noProof="0" dirty="0">
                <a:ln>
                  <a:noFill/>
                </a:ln>
                <a:solidFill>
                  <a:prstClr val="black"/>
                </a:solidFill>
                <a:effectLst/>
                <a:uLnTx/>
                <a:uFillTx/>
                <a:latin typeface="Calibri" pitchFamily="34" charset="0"/>
                <a:ea typeface="+mn-ea"/>
                <a:cs typeface="Arial" pitchFamily="34" charset="0"/>
              </a:rPr>
              <a:t>viaggio nelle aree sismiche </a:t>
            </a:r>
            <a:r>
              <a:rPr kumimoji="0" lang="it-IT" altLang="it-IT" sz="1600" b="0" i="1"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liguria</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basso </a:t>
            </a:r>
            <a:r>
              <a:rPr kumimoji="0" lang="it-IT" altLang="it-IT" sz="1600" b="0" i="1"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piemonte</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toscana, </a:t>
            </a:r>
            <a:r>
              <a:rPr kumimoji="0" lang="it-IT" altLang="it-IT" sz="1600" b="0" i="1"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emilia</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it-IT" altLang="it-IT" sz="1600" b="0" i="1"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romagna</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itchFamily="34" charset="0"/>
              </a:rPr>
              <a:t> – </a:t>
            </a: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coste e appennino dal I secolo a.C. al 2000,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DPC-2007,</a:t>
            </a:r>
            <a:r>
              <a:rPr kumimoji="0" lang="it-IT" altLang="it-IT" sz="1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seconda edizione ampliata (prima edizione 2001)</a:t>
            </a:r>
            <a:endParaRPr kumimoji="0" lang="it-IT" altLang="it-IT" sz="14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2" name="CasellaDiTesto 1">
            <a:extLst>
              <a:ext uri="{FF2B5EF4-FFF2-40B4-BE49-F238E27FC236}">
                <a16:creationId xmlns:a16="http://schemas.microsoft.com/office/drawing/2014/main" id="{4562D27D-191B-4604-AC1C-70FE2842E691}"/>
              </a:ext>
            </a:extLst>
          </p:cNvPr>
          <p:cNvSpPr txBox="1"/>
          <p:nvPr/>
        </p:nvSpPr>
        <p:spPr>
          <a:xfrm>
            <a:off x="374494" y="476672"/>
            <a:ext cx="4023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a:ea typeface="+mn-ea"/>
                <a:cs typeface="+mn-cs"/>
              </a:rPr>
              <a:t>TERREMOTO:</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EVENTO NATURALE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ED EVENTO SOCIALE</a:t>
            </a:r>
          </a:p>
        </p:txBody>
      </p:sp>
      <p:sp>
        <p:nvSpPr>
          <p:cNvPr id="17" name="Rettangolo 16">
            <a:extLst>
              <a:ext uri="{FF2B5EF4-FFF2-40B4-BE49-F238E27FC236}">
                <a16:creationId xmlns:a16="http://schemas.microsoft.com/office/drawing/2014/main" id="{D98E249E-37EC-C645-9180-40F47F364C09}"/>
              </a:ext>
            </a:extLst>
          </p:cNvPr>
          <p:cNvSpPr>
            <a:spLocks noChangeArrowheads="1"/>
          </p:cNvSpPr>
          <p:nvPr/>
        </p:nvSpPr>
        <p:spPr bwMode="auto">
          <a:xfrm>
            <a:off x="2627313" y="6545263"/>
            <a:ext cx="6357937" cy="3397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Scansione di documenti presso Archivio di Stato di Modena (</a:t>
            </a:r>
            <a:r>
              <a:rPr kumimoji="0" lang="it-IT" altLang="it-IT" sz="1600" b="1" i="0" u="sng" strike="noStrike" kern="1200" cap="none" spc="0" normalizeH="0" baseline="0" noProof="0">
                <a:ln>
                  <a:noFill/>
                </a:ln>
                <a:solidFill>
                  <a:srgbClr val="000000"/>
                </a:solidFill>
                <a:effectLst/>
                <a:uLnTx/>
                <a:uFillTx/>
                <a:latin typeface="Calibri" panose="020F0502020204030204" pitchFamily="34" charset="0"/>
                <a:ea typeface="+mn-ea"/>
                <a:cs typeface="+mn-cs"/>
                <a:hlinkClick r:id="rId6"/>
              </a:rPr>
              <a:t>pdf, 3,83 MB</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686389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par>
                          <p:cTn id="8" fill="hold" nodeType="with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059"/>
                                        </p:tgtEl>
                                        <p:attrNameLst>
                                          <p:attrName>style.visibility</p:attrName>
                                        </p:attrNameLst>
                                      </p:cBhvr>
                                      <p:to>
                                        <p:strVal val="visible"/>
                                      </p:to>
                                    </p:set>
                                    <p:animEffect transition="in" filter="circle(in)">
                                      <p:cBhvr>
                                        <p:cTn id="16" dur="2000"/>
                                        <p:tgtEl>
                                          <p:spTgt spid="205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4101"/>
                                        </p:tgtEl>
                                        <p:attrNameLst>
                                          <p:attrName>style.visibility</p:attrName>
                                        </p:attrNameLst>
                                      </p:cBhvr>
                                      <p:to>
                                        <p:strVal val="visible"/>
                                      </p:to>
                                    </p:set>
                                    <p:animEffect transition="in" filter="circle(in)">
                                      <p:cBhvr>
                                        <p:cTn id="30" dur="2000"/>
                                        <p:tgtEl>
                                          <p:spTgt spid="410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4107"/>
                                        </p:tgtEl>
                                        <p:attrNameLst>
                                          <p:attrName>style.visibility</p:attrName>
                                        </p:attrNameLst>
                                      </p:cBhvr>
                                      <p:to>
                                        <p:strVal val="visible"/>
                                      </p:to>
                                    </p:set>
                                    <p:animEffect transition="in" filter="circle(in)">
                                      <p:cBhvr>
                                        <p:cTn id="33" dur="2000"/>
                                        <p:tgtEl>
                                          <p:spTgt spid="4107"/>
                                        </p:tgtEl>
                                      </p:cBhvr>
                                    </p:animEffect>
                                  </p:childTnLst>
                                </p:cTn>
                              </p:par>
                              <p:par>
                                <p:cTn id="34" presetID="6" presetClass="entr" presetSubtype="16" fill="hold" nodeType="withEffect">
                                  <p:stCondLst>
                                    <p:cond delay="0"/>
                                  </p:stCondLst>
                                  <p:childTnLst>
                                    <p:set>
                                      <p:cBhvr>
                                        <p:cTn id="35" dur="1" fill="hold">
                                          <p:stCondLst>
                                            <p:cond delay="0"/>
                                          </p:stCondLst>
                                        </p:cTn>
                                        <p:tgtEl>
                                          <p:spTgt spid="4099"/>
                                        </p:tgtEl>
                                        <p:attrNameLst>
                                          <p:attrName>style.visibility</p:attrName>
                                        </p:attrNameLst>
                                      </p:cBhvr>
                                      <p:to>
                                        <p:strVal val="visible"/>
                                      </p:to>
                                    </p:set>
                                    <p:animEffect transition="in" filter="circle(in)">
                                      <p:cBhvr>
                                        <p:cTn id="36" dur="2000"/>
                                        <p:tgtEl>
                                          <p:spTgt spid="4099"/>
                                        </p:tgtEl>
                                      </p:cBhvr>
                                    </p:animEffect>
                                  </p:childTnLst>
                                </p:cTn>
                              </p:par>
                              <p:par>
                                <p:cTn id="37" presetID="6" presetClass="entr" presetSubtype="16" fill="hold" nodeType="with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circle(in)">
                                      <p:cBhvr>
                                        <p:cTn id="39" dur="2000"/>
                                        <p:tgtEl>
                                          <p:spTgt spid="4106"/>
                                        </p:tgtEl>
                                      </p:cBhvr>
                                    </p:animEffect>
                                  </p:childTnLst>
                                </p:cTn>
                              </p:par>
                            </p:childTnLst>
                          </p:cTn>
                        </p:par>
                        <p:par>
                          <p:cTn id="40" fill="hold">
                            <p:stCondLst>
                              <p:cond delay="2000"/>
                            </p:stCondLst>
                            <p:childTnLst>
                              <p:par>
                                <p:cTn id="41" presetID="16" presetClass="entr" presetSubtype="2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4107" grpId="0"/>
      <p:bldP spid="13" grpId="0"/>
      <p:bldP spid="15"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DF6F9"/>
        </a:solidFill>
        <a:effectLst/>
      </p:bgPr>
    </p:bg>
    <p:spTree>
      <p:nvGrpSpPr>
        <p:cNvPr id="1" name=""/>
        <p:cNvGrpSpPr/>
        <p:nvPr/>
      </p:nvGrpSpPr>
      <p:grpSpPr>
        <a:xfrm>
          <a:off x="0" y="0"/>
          <a:ext cx="0" cy="0"/>
          <a:chOff x="0" y="0"/>
          <a:chExt cx="0" cy="0"/>
        </a:xfrm>
      </p:grpSpPr>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27013"/>
            <a:ext cx="22383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1"/>
          <p:cNvSpPr>
            <a:spLocks noChangeArrowheads="1"/>
          </p:cNvSpPr>
          <p:nvPr/>
        </p:nvSpPr>
        <p:spPr bwMode="auto">
          <a:xfrm>
            <a:off x="6954838" y="249238"/>
            <a:ext cx="214471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300" b="1" i="1">
                <a:solidFill>
                  <a:srgbClr val="FF0000"/>
                </a:solidFill>
              </a:rPr>
              <a:t>La B.V. delle Grazie </a:t>
            </a:r>
          </a:p>
          <a:p>
            <a:pPr eaLnBrk="1" hangingPunct="1">
              <a:spcBef>
                <a:spcPct val="0"/>
              </a:spcBef>
              <a:buFontTx/>
              <a:buNone/>
            </a:pPr>
            <a:r>
              <a:rPr lang="it-IT" altLang="it-IT" sz="1300" b="1" i="1"/>
              <a:t>preserva FAENZA dai danni del terremoto</a:t>
            </a:r>
            <a:endParaRPr lang="it-IT" altLang="it-IT" sz="1300"/>
          </a:p>
          <a:p>
            <a:pPr eaLnBrk="1" hangingPunct="1">
              <a:spcBef>
                <a:spcPct val="0"/>
              </a:spcBef>
              <a:buFontTx/>
              <a:buNone/>
            </a:pPr>
            <a:r>
              <a:rPr lang="it-IT" altLang="it-IT" sz="1100"/>
              <a:t>Ignoto autore sec. XVIII, 1781   Olio su rame </a:t>
            </a:r>
          </a:p>
          <a:p>
            <a:pPr eaLnBrk="1" hangingPunct="1">
              <a:spcBef>
                <a:spcPct val="0"/>
              </a:spcBef>
              <a:buFontTx/>
              <a:buNone/>
            </a:pPr>
            <a:r>
              <a:rPr lang="it-IT" altLang="it-IT" sz="1100"/>
              <a:t>Faenza, Archivio della Confraternita</a:t>
            </a:r>
          </a:p>
        </p:txBody>
      </p:sp>
      <p:sp>
        <p:nvSpPr>
          <p:cNvPr id="5124" name="CasellaDiTesto 13"/>
          <p:cNvSpPr txBox="1">
            <a:spLocks noChangeArrowheads="1"/>
          </p:cNvSpPr>
          <p:nvPr/>
        </p:nvSpPr>
        <p:spPr bwMode="auto">
          <a:xfrm>
            <a:off x="-47625" y="269875"/>
            <a:ext cx="2714625"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400"/>
              <a:t>Dipinto, custodito nel Museo Civico di Mirandola </a:t>
            </a:r>
            <a:r>
              <a:rPr lang="it-IT" altLang="it-IT" sz="1400" i="1"/>
              <a:t> </a:t>
            </a:r>
          </a:p>
          <a:p>
            <a:pPr algn="r" eaLnBrk="1" hangingPunct="1">
              <a:spcBef>
                <a:spcPct val="0"/>
              </a:spcBef>
              <a:buFontTx/>
              <a:buNone/>
            </a:pPr>
            <a:r>
              <a:rPr lang="it-IT" altLang="it-IT" sz="1400"/>
              <a:t>“</a:t>
            </a:r>
            <a:r>
              <a:rPr lang="it-IT" altLang="it-IT" sz="1400" i="1"/>
              <a:t>Madonna con Bambino in gloria con San Felice Cappuccino e </a:t>
            </a:r>
            <a:r>
              <a:rPr lang="it-IT" altLang="it-IT" sz="1400" b="1" i="1"/>
              <a:t>San Francesco Solano</a:t>
            </a:r>
            <a:r>
              <a:rPr lang="it-IT" altLang="it-IT" sz="1400" i="1"/>
              <a:t>”, </a:t>
            </a:r>
            <a:r>
              <a:rPr lang="it-IT" altLang="it-IT" sz="1400"/>
              <a:t>sullo sfondo   si intravedono edifici vacillanti.</a:t>
            </a:r>
          </a:p>
          <a:p>
            <a:pPr algn="r" eaLnBrk="1" hangingPunct="1">
              <a:spcBef>
                <a:spcPct val="0"/>
              </a:spcBef>
              <a:buFontTx/>
              <a:buNone/>
            </a:pPr>
            <a:endParaRPr lang="it-IT" altLang="it-IT" sz="1200"/>
          </a:p>
          <a:p>
            <a:pPr algn="r" eaLnBrk="1" hangingPunct="1">
              <a:spcBef>
                <a:spcPct val="0"/>
              </a:spcBef>
              <a:buFontTx/>
              <a:buNone/>
            </a:pPr>
            <a:r>
              <a:rPr lang="it-IT" altLang="it-IT" sz="1200"/>
              <a:t>Pala d’altare, donata dalla famiglia Forni alla chiesa di San Francesco come ex voto, dopo il </a:t>
            </a:r>
            <a:r>
              <a:rPr lang="it-IT" altLang="it-IT" sz="1400" b="1"/>
              <a:t>terremoto del 15 dicembre 1571 </a:t>
            </a:r>
          </a:p>
          <a:p>
            <a:pPr algn="r" eaLnBrk="1" hangingPunct="1">
              <a:spcBef>
                <a:spcPct val="0"/>
              </a:spcBef>
              <a:buFontTx/>
              <a:buNone/>
            </a:pPr>
            <a:r>
              <a:rPr lang="it-IT" altLang="it-IT" sz="1400"/>
              <a:t>”</a:t>
            </a:r>
            <a:r>
              <a:rPr lang="it-IT" altLang="it-IT" sz="1400" i="1"/>
              <a:t>In giorno di martedì verso le ore 24 ½ (sic) successe una grande scossa di terremoto che spaventò tutto il popolo di Carpi”.</a:t>
            </a:r>
          </a:p>
        </p:txBody>
      </p:sp>
      <p:pic>
        <p:nvPicPr>
          <p:cNvPr id="51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0" y="252413"/>
            <a:ext cx="19240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350" y="2513013"/>
            <a:ext cx="66675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
          <p:cNvSpPr>
            <a:spLocks noChangeArrowheads="1"/>
          </p:cNvSpPr>
          <p:nvPr/>
        </p:nvSpPr>
        <p:spPr bwMode="auto">
          <a:xfrm>
            <a:off x="7010400" y="1695450"/>
            <a:ext cx="2144713" cy="1754188"/>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defRPr/>
            </a:pPr>
            <a:r>
              <a:rPr lang="it-IT" altLang="it-IT" sz="1300" b="1" i="1" dirty="0">
                <a:cs typeface="Arial" charset="0"/>
              </a:rPr>
              <a:t>E a </a:t>
            </a:r>
            <a:r>
              <a:rPr lang="it-IT" altLang="it-IT" sz="1300" b="1" i="1" cap="all" dirty="0">
                <a:cs typeface="Arial" charset="0"/>
              </a:rPr>
              <a:t>Forlì</a:t>
            </a:r>
            <a:r>
              <a:rPr lang="it-IT" altLang="it-IT" sz="1300" b="1" i="1" dirty="0">
                <a:cs typeface="Arial" charset="0"/>
              </a:rPr>
              <a:t> ?  … </a:t>
            </a:r>
          </a:p>
          <a:p>
            <a:pPr eaLnBrk="1" hangingPunct="1">
              <a:spcBef>
                <a:spcPct val="0"/>
              </a:spcBef>
              <a:buFont typeface="Arial" charset="0"/>
              <a:buNone/>
              <a:defRPr/>
            </a:pPr>
            <a:r>
              <a:rPr lang="it-IT" altLang="it-IT" sz="1300" b="1" i="1" dirty="0">
                <a:solidFill>
                  <a:srgbClr val="FF0000"/>
                </a:solidFill>
                <a:cs typeface="Arial" charset="0"/>
              </a:rPr>
              <a:t>la Madonna del Fuoco</a:t>
            </a:r>
          </a:p>
          <a:p>
            <a:pPr eaLnBrk="1" fontAlgn="auto" hangingPunct="1">
              <a:spcBef>
                <a:spcPct val="0"/>
              </a:spcBef>
              <a:spcAft>
                <a:spcPts val="0"/>
              </a:spcAft>
              <a:buFontTx/>
              <a:buNone/>
              <a:defRPr/>
            </a:pPr>
            <a:endParaRPr lang="it-IT" altLang="it-IT" sz="1100" dirty="0">
              <a:cs typeface="Arial" charset="0"/>
            </a:endParaRPr>
          </a:p>
          <a:p>
            <a:pPr eaLnBrk="1" fontAlgn="auto" hangingPunct="1">
              <a:spcBef>
                <a:spcPct val="0"/>
              </a:spcBef>
              <a:spcAft>
                <a:spcPts val="0"/>
              </a:spcAft>
              <a:buFontTx/>
              <a:buNone/>
              <a:defRPr/>
            </a:pPr>
            <a:r>
              <a:rPr lang="it-IT" altLang="it-IT" sz="1300" b="1" i="1" dirty="0">
                <a:cs typeface="Arial" charset="0"/>
              </a:rPr>
              <a:t>E a CERVIA ? .… </a:t>
            </a:r>
            <a:r>
              <a:rPr lang="it-IT" altLang="it-IT" sz="1300" b="1" i="1" dirty="0">
                <a:solidFill>
                  <a:srgbClr val="FF0000"/>
                </a:solidFill>
                <a:cs typeface="Arial" charset="0"/>
              </a:rPr>
              <a:t>San Rogato</a:t>
            </a:r>
          </a:p>
          <a:p>
            <a:pPr eaLnBrk="1" fontAlgn="auto" hangingPunct="1">
              <a:spcBef>
                <a:spcPct val="0"/>
              </a:spcBef>
              <a:spcAft>
                <a:spcPts val="0"/>
              </a:spcAft>
              <a:buFontTx/>
              <a:buNone/>
              <a:defRPr/>
            </a:pPr>
            <a:endParaRPr lang="it-IT" altLang="it-IT" sz="1100" b="1" i="1" dirty="0">
              <a:cs typeface="Arial" charset="0"/>
            </a:endParaRPr>
          </a:p>
          <a:p>
            <a:pPr eaLnBrk="1" fontAlgn="auto" hangingPunct="1">
              <a:spcBef>
                <a:spcPct val="0"/>
              </a:spcBef>
              <a:spcAft>
                <a:spcPts val="0"/>
              </a:spcAft>
              <a:buFontTx/>
              <a:buNone/>
              <a:defRPr/>
            </a:pPr>
            <a:endParaRPr lang="it-IT" altLang="it-IT" sz="1100" b="1" i="1" dirty="0">
              <a:cs typeface="Arial" charset="0"/>
            </a:endParaRPr>
          </a:p>
          <a:p>
            <a:pPr eaLnBrk="1" fontAlgn="auto" hangingPunct="1">
              <a:spcBef>
                <a:spcPct val="0"/>
              </a:spcBef>
              <a:spcAft>
                <a:spcPts val="0"/>
              </a:spcAft>
              <a:buFontTx/>
              <a:buNone/>
              <a:defRPr/>
            </a:pPr>
            <a:endParaRPr lang="it-IT" altLang="it-IT" sz="1100" b="1" i="1" dirty="0">
              <a:cs typeface="Arial" charset="0"/>
            </a:endParaRPr>
          </a:p>
          <a:p>
            <a:pPr eaLnBrk="1" fontAlgn="auto" hangingPunct="1">
              <a:spcBef>
                <a:spcPct val="0"/>
              </a:spcBef>
              <a:spcAft>
                <a:spcPts val="0"/>
              </a:spcAft>
              <a:buFontTx/>
              <a:buNone/>
              <a:defRPr/>
            </a:pPr>
            <a:endParaRPr lang="it-IT" altLang="it-IT" sz="1100" b="1" i="1" dirty="0">
              <a:cs typeface="Arial" charset="0"/>
            </a:endParaRPr>
          </a:p>
          <a:p>
            <a:pPr eaLnBrk="1" fontAlgn="auto" hangingPunct="1">
              <a:spcBef>
                <a:spcPct val="0"/>
              </a:spcBef>
              <a:spcAft>
                <a:spcPts val="0"/>
              </a:spcAft>
              <a:buFontTx/>
              <a:buNone/>
              <a:defRPr/>
            </a:pPr>
            <a:r>
              <a:rPr lang="it-IT" altLang="it-IT" sz="1400" b="1" i="1" dirty="0">
                <a:effectLst>
                  <a:outerShdw blurRad="38100" dist="38100" dir="2700000" algn="tl">
                    <a:srgbClr val="000000">
                      <a:alpha val="43137"/>
                    </a:srgbClr>
                  </a:outerShdw>
                </a:effectLst>
                <a:cs typeface="Arial" charset="0"/>
                <a:hlinkClick r:id="rId5"/>
              </a:rPr>
              <a:t>E a SCARPERIA ?</a:t>
            </a:r>
            <a:endParaRPr lang="it-IT" altLang="it-IT" sz="1400" b="1" i="1" dirty="0">
              <a:effectLst>
                <a:outerShdw blurRad="38100" dist="38100" dir="2700000" algn="tl">
                  <a:srgbClr val="000000">
                    <a:alpha val="43137"/>
                  </a:srgbClr>
                </a:outerShdw>
              </a:effectLst>
              <a:cs typeface="Arial" charset="0"/>
            </a:endParaRPr>
          </a:p>
        </p:txBody>
      </p:sp>
      <p:pic>
        <p:nvPicPr>
          <p:cNvPr id="12"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3645024"/>
            <a:ext cx="2087563"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2"/>
          <p:cNvSpPr txBox="1">
            <a:spLocks noChangeArrowheads="1"/>
          </p:cNvSpPr>
          <p:nvPr/>
        </p:nvSpPr>
        <p:spPr bwMode="auto">
          <a:xfrm>
            <a:off x="2243138" y="3645024"/>
            <a:ext cx="24733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600" b="1"/>
              <a:t>Madonna del Terremoto</a:t>
            </a:r>
            <a:r>
              <a:rPr lang="it-IT" altLang="it-IT" sz="1600"/>
              <a:t>:</a:t>
            </a:r>
          </a:p>
          <a:p>
            <a:pPr algn="r" eaLnBrk="1" hangingPunct="1">
              <a:spcBef>
                <a:spcPct val="0"/>
              </a:spcBef>
              <a:buFontTx/>
              <a:buNone/>
            </a:pPr>
            <a:r>
              <a:rPr lang="it-IT" altLang="it-IT" sz="1400" i="1"/>
              <a:t>dipinto ex voto (di F. Raibolini, detto il Francia) dopo i terremoti nel bolognese del 1504-1505, conservato in Sala d’Ercole di Palazzo d’Accursio. </a:t>
            </a:r>
          </a:p>
          <a:p>
            <a:pPr algn="r" eaLnBrk="1" hangingPunct="1">
              <a:spcBef>
                <a:spcPct val="0"/>
              </a:spcBef>
              <a:buFontTx/>
              <a:buNone/>
            </a:pPr>
            <a:endParaRPr lang="it-IT" altLang="it-IT" sz="1400" i="1"/>
          </a:p>
          <a:p>
            <a:pPr algn="r" eaLnBrk="1" hangingPunct="1">
              <a:spcBef>
                <a:spcPct val="0"/>
              </a:spcBef>
              <a:buFontTx/>
              <a:buNone/>
            </a:pPr>
            <a:r>
              <a:rPr lang="it-IT" altLang="it-IT" sz="1400"/>
              <a:t>Cartiglio alla base:</a:t>
            </a:r>
          </a:p>
          <a:p>
            <a:pPr algn="r" eaLnBrk="1" hangingPunct="1">
              <a:spcBef>
                <a:spcPct val="0"/>
              </a:spcBef>
              <a:buFontTx/>
              <a:buNone/>
            </a:pPr>
            <a:r>
              <a:rPr lang="it-IT" altLang="it-IT" sz="1400"/>
              <a:t>MENTRE IL TERREMOTO ROVINAVA TUTTO, IL SIGNORE E I CONSOLI POSERO L’IMMAGINE DELLA VERGINE MADRE DI DIO PER LA CITTA’ PRESERVATA</a:t>
            </a:r>
          </a:p>
        </p:txBody>
      </p:sp>
    </p:spTree>
    <p:extLst>
      <p:ext uri="{BB962C8B-B14F-4D97-AF65-F5344CB8AC3E}">
        <p14:creationId xmlns:p14="http://schemas.microsoft.com/office/powerpoint/2010/main" val="398899260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0F3E408-3C0E-4508-8CE7-2079370E4997}"/>
              </a:ext>
            </a:extLst>
          </p:cNvPr>
          <p:cNvSpPr txBox="1">
            <a:spLocks noChangeArrowheads="1"/>
          </p:cNvSpPr>
          <p:nvPr/>
        </p:nvSpPr>
        <p:spPr bwMode="auto">
          <a:xfrm>
            <a:off x="4427984" y="1305244"/>
            <a:ext cx="4104456" cy="4801314"/>
          </a:xfrm>
          <a:prstGeom prst="rect">
            <a:avLst/>
          </a:prstGeom>
          <a:noFill/>
          <a:ln>
            <a:noFill/>
          </a:ln>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it-IT" altLang="it-IT" sz="1800" b="1" dirty="0">
                <a:solidFill>
                  <a:srgbClr val="FF0000"/>
                </a:solidFill>
                <a:effectLst>
                  <a:outerShdw blurRad="38100" dist="38100" dir="2700000" algn="tl">
                    <a:srgbClr val="000000">
                      <a:alpha val="43137"/>
                    </a:srgbClr>
                  </a:outerShdw>
                </a:effectLst>
                <a:cs typeface="Arial" charset="0"/>
                <a:hlinkClick r:id="rId2"/>
              </a:rPr>
              <a:t>Sant’Emidio</a:t>
            </a:r>
            <a:r>
              <a:rPr lang="it-IT" altLang="it-IT" sz="1800" dirty="0">
                <a:cs typeface="Arial" charset="0"/>
              </a:rPr>
              <a:t>, </a:t>
            </a:r>
            <a:r>
              <a:rPr lang="it-IT" altLang="it-IT" sz="1800" b="1" i="1" dirty="0">
                <a:cs typeface="Arial" charset="0"/>
              </a:rPr>
              <a:t>patrono di Ascoli, Marche….e </a:t>
            </a:r>
            <a:r>
              <a:rPr lang="it-IT" altLang="it-IT" sz="1800" b="1" i="1" dirty="0">
                <a:solidFill>
                  <a:srgbClr val="FF0000"/>
                </a:solidFill>
                <a:cs typeface="Arial" charset="0"/>
              </a:rPr>
              <a:t>Rimini</a:t>
            </a:r>
            <a:r>
              <a:rPr lang="it-IT" altLang="it-IT" sz="1800" b="1" i="1" dirty="0">
                <a:cs typeface="Arial" charset="0"/>
              </a:rPr>
              <a:t>.</a:t>
            </a:r>
          </a:p>
          <a:p>
            <a:pPr eaLnBrk="1" hangingPunct="1">
              <a:spcBef>
                <a:spcPct val="0"/>
              </a:spcBef>
              <a:buFontTx/>
              <a:buNone/>
              <a:defRPr/>
            </a:pPr>
            <a:r>
              <a:rPr lang="it-IT" altLang="it-IT" sz="1800" dirty="0">
                <a:cs typeface="Arial" charset="0"/>
              </a:rPr>
              <a:t>Nel gennaio-febbraio </a:t>
            </a:r>
            <a:r>
              <a:rPr lang="it-IT" altLang="it-IT" sz="1800" b="1" dirty="0">
                <a:cs typeface="Arial" charset="0"/>
              </a:rPr>
              <a:t>1703</a:t>
            </a:r>
            <a:r>
              <a:rPr lang="it-IT" altLang="it-IT" sz="1800" dirty="0">
                <a:cs typeface="Arial" charset="0"/>
              </a:rPr>
              <a:t> l’Italia Centrale fu colpita da fortissimi terremoti che causarono la quasi totale distruzione di molte località umbre, laziali e abruzzesi (tra cui Norcia, Amatrice e L’Aquila).  Le Marche, e Ascoli in particolare, subirono invece solo danni lievi: ciò fu interpretato  dalla comunità ascolana come segno di una particolare intercessione del suo patrono. Anche a </a:t>
            </a:r>
            <a:r>
              <a:rPr lang="it-IT" altLang="it-IT" sz="1800" b="1" dirty="0">
                <a:cs typeface="Arial" charset="0"/>
              </a:rPr>
              <a:t>Rimini</a:t>
            </a:r>
            <a:r>
              <a:rPr lang="it-IT" altLang="it-IT" sz="1800" dirty="0">
                <a:cs typeface="Arial" charset="0"/>
              </a:rPr>
              <a:t>, circa un mese dopo il terremoto del 25 dicembre </a:t>
            </a:r>
            <a:r>
              <a:rPr lang="it-IT" altLang="it-IT" sz="1800" b="1" dirty="0">
                <a:cs typeface="Arial" charset="0"/>
              </a:rPr>
              <a:t>1786</a:t>
            </a:r>
            <a:r>
              <a:rPr lang="it-IT" altLang="it-IT" sz="1800" dirty="0">
                <a:cs typeface="Arial" charset="0"/>
              </a:rPr>
              <a:t>, venne deciso pubblicamente come santo protettore Sant’Emidio, vescovo di Ascoli, considerato particolarmente efficace per proteggere dal terremoto.</a:t>
            </a:r>
          </a:p>
        </p:txBody>
      </p:sp>
      <p:pic>
        <p:nvPicPr>
          <p:cNvPr id="3" name="Picture 2" descr="http://www.collezione-online.it/santino_santemidio.JPG">
            <a:extLst>
              <a:ext uri="{FF2B5EF4-FFF2-40B4-BE49-F238E27FC236}">
                <a16:creationId xmlns:a16="http://schemas.microsoft.com/office/drawing/2014/main" id="{028BCE5E-1A36-43DA-9BF0-61FC30FEF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57599"/>
            <a:ext cx="2664296" cy="474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3599FF8E-0A7E-4349-B29F-FE942C75A535}"/>
              </a:ext>
            </a:extLst>
          </p:cNvPr>
          <p:cNvSpPr txBox="1"/>
          <p:nvPr/>
        </p:nvSpPr>
        <p:spPr>
          <a:xfrm>
            <a:off x="755576" y="433667"/>
            <a:ext cx="7344816" cy="461665"/>
          </a:xfrm>
          <a:prstGeom prst="rect">
            <a:avLst/>
          </a:prstGeom>
          <a:noFill/>
        </p:spPr>
        <p:txBody>
          <a:bodyPr wrap="square" rtlCol="0">
            <a:spAutoFit/>
          </a:bodyPr>
          <a:lstStyle/>
          <a:p>
            <a:pPr algn="ctr"/>
            <a:r>
              <a:rPr lang="it-IT" sz="2400" dirty="0"/>
              <a:t>IL SANTO PROTETTORE CONTRO I TERREMOTI</a:t>
            </a:r>
          </a:p>
        </p:txBody>
      </p:sp>
    </p:spTree>
    <p:extLst>
      <p:ext uri="{BB962C8B-B14F-4D97-AF65-F5344CB8AC3E}">
        <p14:creationId xmlns:p14="http://schemas.microsoft.com/office/powerpoint/2010/main" val="171392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ggetto 1"/>
          <p:cNvGraphicFramePr>
            <a:graphicFrameLocks noChangeAspect="1"/>
          </p:cNvGraphicFramePr>
          <p:nvPr>
            <p:extLst>
              <p:ext uri="{D42A27DB-BD31-4B8C-83A1-F6EECF244321}">
                <p14:modId xmlns:p14="http://schemas.microsoft.com/office/powerpoint/2010/main" val="3624874341"/>
              </p:ext>
            </p:extLst>
          </p:nvPr>
        </p:nvGraphicFramePr>
        <p:xfrm>
          <a:off x="539552" y="188918"/>
          <a:ext cx="4752454" cy="6605582"/>
        </p:xfrm>
        <a:graphic>
          <a:graphicData uri="http://schemas.openxmlformats.org/presentationml/2006/ole">
            <mc:AlternateContent xmlns:mc="http://schemas.openxmlformats.org/markup-compatibility/2006">
              <mc:Choice xmlns:v="urn:schemas-microsoft-com:vml" Requires="v">
                <p:oleObj spid="_x0000_s19763" name="Foglio di lavoro" r:id="rId4" imgW="5352927" imgH="7439100" progId="Excel.Sheet.12">
                  <p:embed/>
                </p:oleObj>
              </mc:Choice>
              <mc:Fallback>
                <p:oleObj name="Foglio di lavoro" r:id="rId4" imgW="5352927" imgH="7439100" progId="Excel.Sheet.12">
                  <p:embed/>
                  <p:pic>
                    <p:nvPicPr>
                      <p:cNvPr id="0" name="Picture 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88918"/>
                        <a:ext cx="4752454" cy="66055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947" name="Immagin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344329" y="478557"/>
            <a:ext cx="1800201" cy="381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ttangolo 3"/>
          <p:cNvSpPr>
            <a:spLocks noChangeArrowheads="1"/>
          </p:cNvSpPr>
          <p:nvPr/>
        </p:nvSpPr>
        <p:spPr bwMode="auto">
          <a:xfrm>
            <a:off x="5691131" y="260646"/>
            <a:ext cx="310659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it-IT" altLang="it-IT" sz="1600" dirty="0">
                <a:hlinkClick r:id="rId7"/>
              </a:rPr>
              <a:t>Consultazione per località (</a:t>
            </a:r>
            <a:r>
              <a:rPr lang="it-IT" altLang="it-IT" sz="1600" b="1" dirty="0">
                <a:hlinkClick r:id="rId7"/>
              </a:rPr>
              <a:t>DBMI15</a:t>
            </a:r>
            <a:r>
              <a:rPr lang="it-IT" altLang="it-IT" sz="1600" dirty="0">
                <a:hlinkClick r:id="rId7"/>
              </a:rPr>
              <a:t>)</a:t>
            </a:r>
            <a:r>
              <a:rPr lang="it-IT" altLang="it-IT" sz="1800" dirty="0"/>
              <a:t> </a:t>
            </a:r>
          </a:p>
          <a:p>
            <a:pPr algn="r" eaLnBrk="1" hangingPunct="1">
              <a:spcBef>
                <a:spcPct val="0"/>
              </a:spcBef>
              <a:buFontTx/>
              <a:buNone/>
            </a:pPr>
            <a:r>
              <a:rPr lang="it-IT" altLang="it-IT" sz="2400" b="1" dirty="0"/>
              <a:t>NORCIA</a:t>
            </a:r>
          </a:p>
        </p:txBody>
      </p:sp>
      <p:cxnSp>
        <p:nvCxnSpPr>
          <p:cNvPr id="3" name="Connettore 2 2"/>
          <p:cNvCxnSpPr>
            <a:cxnSpLocks/>
          </p:cNvCxnSpPr>
          <p:nvPr/>
        </p:nvCxnSpPr>
        <p:spPr>
          <a:xfrm>
            <a:off x="5292006" y="980728"/>
            <a:ext cx="3096343" cy="108012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6869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3175"/>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3" y="-12700"/>
            <a:ext cx="359092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500" y="463550"/>
            <a:ext cx="478155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ttangolo 3"/>
          <p:cNvSpPr>
            <a:spLocks noChangeArrowheads="1"/>
          </p:cNvSpPr>
          <p:nvPr/>
        </p:nvSpPr>
        <p:spPr bwMode="auto">
          <a:xfrm rot="-5400000">
            <a:off x="-2993231" y="3234532"/>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600" dirty="0">
                <a:hlinkClick r:id="rId5"/>
              </a:rPr>
              <a:t>Consultazione per terremoto (</a:t>
            </a:r>
            <a:r>
              <a:rPr lang="it-IT" altLang="it-IT" sz="1600" b="1" dirty="0">
                <a:hlinkClick r:id="rId5"/>
              </a:rPr>
              <a:t>CPTI15</a:t>
            </a:r>
            <a:r>
              <a:rPr lang="it-IT" altLang="it-IT" sz="1600" dirty="0">
                <a:hlinkClick r:id="rId5"/>
              </a:rPr>
              <a:t>)</a:t>
            </a:r>
            <a:r>
              <a:rPr lang="it-IT" altLang="it-IT" sz="1800" dirty="0"/>
              <a:t> </a:t>
            </a:r>
            <a:endParaRPr lang="it-IT" altLang="it-IT" sz="2400" b="1" dirty="0"/>
          </a:p>
        </p:txBody>
      </p:sp>
    </p:spTree>
    <p:extLst>
      <p:ext uri="{BB962C8B-B14F-4D97-AF65-F5344CB8AC3E}">
        <p14:creationId xmlns:p14="http://schemas.microsoft.com/office/powerpoint/2010/main" val="753653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6" descr="http://geology.com/pangea-continental-drift.gif">
            <a:hlinkClick r:id="rId3"/>
            <a:extLst>
              <a:ext uri="{FF2B5EF4-FFF2-40B4-BE49-F238E27FC236}">
                <a16:creationId xmlns:a16="http://schemas.microsoft.com/office/drawing/2014/main" id="{99EBBE77-87FF-844A-A1B4-989B12063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50" y="30163"/>
            <a:ext cx="44958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2" name="Picture 9">
            <a:hlinkClick r:id="rId5"/>
            <a:extLst>
              <a:ext uri="{FF2B5EF4-FFF2-40B4-BE49-F238E27FC236}">
                <a16:creationId xmlns:a16="http://schemas.microsoft.com/office/drawing/2014/main" id="{F4565009-859B-1D45-953E-D087162F7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 y="1287463"/>
            <a:ext cx="36861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CasellaDiTesto 1">
            <a:extLst>
              <a:ext uri="{FF2B5EF4-FFF2-40B4-BE49-F238E27FC236}">
                <a16:creationId xmlns:a16="http://schemas.microsoft.com/office/drawing/2014/main" id="{22CA1531-F3F7-1A45-8FA4-DF9F8667C33E}"/>
              </a:ext>
            </a:extLst>
          </p:cNvPr>
          <p:cNvSpPr txBox="1">
            <a:spLocks noChangeArrowheads="1"/>
          </p:cNvSpPr>
          <p:nvPr/>
        </p:nvSpPr>
        <p:spPr bwMode="auto">
          <a:xfrm>
            <a:off x="4533900" y="1101725"/>
            <a:ext cx="5794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FF0000"/>
                </a:solidFill>
                <a:effectLst/>
                <a:uLnTx/>
                <a:uFillTx/>
                <a:latin typeface="Calibri" pitchFamily="34" charset="0"/>
                <a:ea typeface="+mn-ea"/>
                <a:cs typeface="Arial" panose="020B0604020202020204" pitchFamily="34" charset="0"/>
              </a:rPr>
              <a:t>-225</a:t>
            </a:r>
          </a:p>
        </p:txBody>
      </p:sp>
      <p:sp>
        <p:nvSpPr>
          <p:cNvPr id="8197" name="CasellaDiTesto 9">
            <a:extLst>
              <a:ext uri="{FF2B5EF4-FFF2-40B4-BE49-F238E27FC236}">
                <a16:creationId xmlns:a16="http://schemas.microsoft.com/office/drawing/2014/main" id="{98458E45-D71A-6447-85E9-86B412DFBE33}"/>
              </a:ext>
            </a:extLst>
          </p:cNvPr>
          <p:cNvSpPr txBox="1">
            <a:spLocks noChangeArrowheads="1"/>
          </p:cNvSpPr>
          <p:nvPr/>
        </p:nvSpPr>
        <p:spPr bwMode="auto">
          <a:xfrm>
            <a:off x="6856413" y="1101725"/>
            <a:ext cx="5794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FF0000"/>
                </a:solidFill>
                <a:effectLst/>
                <a:uLnTx/>
                <a:uFillTx/>
                <a:latin typeface="Calibri" pitchFamily="34" charset="0"/>
                <a:ea typeface="+mn-ea"/>
                <a:cs typeface="Arial" panose="020B0604020202020204" pitchFamily="34" charset="0"/>
              </a:rPr>
              <a:t>-200</a:t>
            </a:r>
          </a:p>
        </p:txBody>
      </p:sp>
      <p:sp>
        <p:nvSpPr>
          <p:cNvPr id="8198" name="CasellaDiTesto 10">
            <a:extLst>
              <a:ext uri="{FF2B5EF4-FFF2-40B4-BE49-F238E27FC236}">
                <a16:creationId xmlns:a16="http://schemas.microsoft.com/office/drawing/2014/main" id="{4BDFAACB-0EBD-4F4D-A4D7-517B2871EECD}"/>
              </a:ext>
            </a:extLst>
          </p:cNvPr>
          <p:cNvSpPr txBox="1">
            <a:spLocks noChangeArrowheads="1"/>
          </p:cNvSpPr>
          <p:nvPr/>
        </p:nvSpPr>
        <p:spPr bwMode="auto">
          <a:xfrm>
            <a:off x="4518025" y="3068638"/>
            <a:ext cx="6302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FF0000"/>
                </a:solidFill>
                <a:effectLst/>
                <a:uLnTx/>
                <a:uFillTx/>
                <a:latin typeface="Calibri" pitchFamily="34" charset="0"/>
                <a:ea typeface="+mn-ea"/>
                <a:cs typeface="Arial" panose="020B0604020202020204" pitchFamily="34" charset="0"/>
              </a:rPr>
              <a:t>-135</a:t>
            </a:r>
          </a:p>
        </p:txBody>
      </p:sp>
      <p:sp>
        <p:nvSpPr>
          <p:cNvPr id="8199" name="CasellaDiTesto 11">
            <a:extLst>
              <a:ext uri="{FF2B5EF4-FFF2-40B4-BE49-F238E27FC236}">
                <a16:creationId xmlns:a16="http://schemas.microsoft.com/office/drawing/2014/main" id="{12E73833-4717-EF44-8D8B-1E22DD62792C}"/>
              </a:ext>
            </a:extLst>
          </p:cNvPr>
          <p:cNvSpPr txBox="1">
            <a:spLocks noChangeArrowheads="1"/>
          </p:cNvSpPr>
          <p:nvPr/>
        </p:nvSpPr>
        <p:spPr bwMode="auto">
          <a:xfrm>
            <a:off x="6804025" y="3049588"/>
            <a:ext cx="436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FF0000"/>
                </a:solidFill>
                <a:effectLst/>
                <a:uLnTx/>
                <a:uFillTx/>
                <a:latin typeface="Calibri" pitchFamily="34" charset="0"/>
                <a:ea typeface="+mn-ea"/>
                <a:cs typeface="Arial" panose="020B0604020202020204" pitchFamily="34" charset="0"/>
              </a:rPr>
              <a:t>-65</a:t>
            </a:r>
          </a:p>
        </p:txBody>
      </p:sp>
      <p:sp>
        <p:nvSpPr>
          <p:cNvPr id="13" name="Rettangolo 1">
            <a:extLst>
              <a:ext uri="{FF2B5EF4-FFF2-40B4-BE49-F238E27FC236}">
                <a16:creationId xmlns:a16="http://schemas.microsoft.com/office/drawing/2014/main" id="{81B81546-5A05-6D4E-8991-DAA50DDFB4FF}"/>
              </a:ext>
            </a:extLst>
          </p:cNvPr>
          <p:cNvSpPr>
            <a:spLocks noChangeArrowheads="1"/>
          </p:cNvSpPr>
          <p:nvPr/>
        </p:nvSpPr>
        <p:spPr bwMode="auto">
          <a:xfrm>
            <a:off x="1262063" y="6330950"/>
            <a:ext cx="231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 </a:t>
            </a:r>
            <a:endParaRPr kumimoji="0" lang="it-IT" altLang="it-IT" sz="1600" b="1" i="1"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sp>
        <p:nvSpPr>
          <p:cNvPr id="2" name="CasellaDiTesto 1">
            <a:extLst>
              <a:ext uri="{FF2B5EF4-FFF2-40B4-BE49-F238E27FC236}">
                <a16:creationId xmlns:a16="http://schemas.microsoft.com/office/drawing/2014/main" id="{9D719CFA-22DC-E04C-91F8-23ADF4ECDA8E}"/>
              </a:ext>
            </a:extLst>
          </p:cNvPr>
          <p:cNvSpPr txBox="1">
            <a:spLocks noChangeArrowheads="1"/>
          </p:cNvSpPr>
          <p:nvPr/>
        </p:nvSpPr>
        <p:spPr bwMode="auto">
          <a:xfrm>
            <a:off x="3276600" y="6045200"/>
            <a:ext cx="29527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hlinkClick r:id="rId7"/>
              </a:rPr>
              <a:t>Accrescimento dorsale oceanica</a:t>
            </a:r>
            <a:r>
              <a:rPr kumimoji="0" lang="it-IT" altLang="it-IT" sz="16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 </a:t>
            </a:r>
          </a:p>
        </p:txBody>
      </p:sp>
      <p:sp>
        <p:nvSpPr>
          <p:cNvPr id="16" name="CasellaDiTesto 15">
            <a:extLst>
              <a:ext uri="{FF2B5EF4-FFF2-40B4-BE49-F238E27FC236}">
                <a16:creationId xmlns:a16="http://schemas.microsoft.com/office/drawing/2014/main" id="{B8ABD491-EACE-F543-9F26-7B7FEEB618B3}"/>
              </a:ext>
            </a:extLst>
          </p:cNvPr>
          <p:cNvSpPr txBox="1">
            <a:spLocks noChangeArrowheads="1"/>
          </p:cNvSpPr>
          <p:nvPr/>
        </p:nvSpPr>
        <p:spPr bwMode="auto">
          <a:xfrm>
            <a:off x="3276600" y="6403975"/>
            <a:ext cx="30845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hlinkClick r:id="rId8"/>
              </a:rPr>
              <a:t>Distruzione litosfera </a:t>
            </a:r>
            <a:r>
              <a:rPr kumimoji="0" lang="it-IT" altLang="it-IT" sz="1600" b="1" i="1"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hlinkClick r:id="rId8"/>
              </a:rPr>
              <a:t>(subduzione)</a:t>
            </a:r>
            <a:endParaRPr kumimoji="0" lang="it-IT" altLang="it-IT" sz="16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pic>
        <p:nvPicPr>
          <p:cNvPr id="230410" name="Picture 3">
            <a:hlinkClick r:id="rId9"/>
            <a:extLst>
              <a:ext uri="{FF2B5EF4-FFF2-40B4-BE49-F238E27FC236}">
                <a16:creationId xmlns:a16="http://schemas.microsoft.com/office/drawing/2014/main" id="{7A2A8F51-98EA-D44C-A8D3-0CD89FBD58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850" y="4143375"/>
            <a:ext cx="3060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e 2">
            <a:extLst>
              <a:ext uri="{FF2B5EF4-FFF2-40B4-BE49-F238E27FC236}">
                <a16:creationId xmlns:a16="http://schemas.microsoft.com/office/drawing/2014/main" id="{3E9CD04B-D162-FF4A-B210-68A24B8B8BBD}"/>
              </a:ext>
            </a:extLst>
          </p:cNvPr>
          <p:cNvSpPr/>
          <p:nvPr/>
        </p:nvSpPr>
        <p:spPr>
          <a:xfrm>
            <a:off x="1525588" y="4652963"/>
            <a:ext cx="461962" cy="504825"/>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e 17">
            <a:extLst>
              <a:ext uri="{FF2B5EF4-FFF2-40B4-BE49-F238E27FC236}">
                <a16:creationId xmlns:a16="http://schemas.microsoft.com/office/drawing/2014/main" id="{C741DA69-ED01-1842-A8D0-323809AC429A}"/>
              </a:ext>
            </a:extLst>
          </p:cNvPr>
          <p:cNvSpPr/>
          <p:nvPr/>
        </p:nvSpPr>
        <p:spPr>
          <a:xfrm>
            <a:off x="2755900" y="5157788"/>
            <a:ext cx="287338" cy="503237"/>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e 18">
            <a:extLst>
              <a:ext uri="{FF2B5EF4-FFF2-40B4-BE49-F238E27FC236}">
                <a16:creationId xmlns:a16="http://schemas.microsoft.com/office/drawing/2014/main" id="{989CD9FD-CFCF-EC45-8B20-34C03BFF595C}"/>
              </a:ext>
            </a:extLst>
          </p:cNvPr>
          <p:cNvSpPr/>
          <p:nvPr/>
        </p:nvSpPr>
        <p:spPr>
          <a:xfrm>
            <a:off x="468313" y="5084763"/>
            <a:ext cx="287337" cy="504825"/>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 Box 10">
            <a:extLst>
              <a:ext uri="{FF2B5EF4-FFF2-40B4-BE49-F238E27FC236}">
                <a16:creationId xmlns:a16="http://schemas.microsoft.com/office/drawing/2014/main" id="{BE1B1F43-27EF-D64B-B349-0544EE6C75BD}"/>
              </a:ext>
            </a:extLst>
          </p:cNvPr>
          <p:cNvSpPr txBox="1">
            <a:spLocks noChangeArrowheads="1"/>
          </p:cNvSpPr>
          <p:nvPr/>
        </p:nvSpPr>
        <p:spPr bwMode="auto">
          <a:xfrm>
            <a:off x="101600" y="366713"/>
            <a:ext cx="3929063" cy="830262"/>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50000"/>
              </a:spcBef>
              <a:spcAft>
                <a:spcPts val="0"/>
              </a:spcAft>
              <a:buClrTx/>
              <a:buSzTx/>
              <a:buFont typeface="Arial" charset="0"/>
              <a:buNone/>
              <a:tabLst/>
              <a:defRPr/>
            </a:pPr>
            <a:r>
              <a:rPr kumimoji="0" lang="it-IT" altLang="it-IT" sz="1600" b="0"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La</a:t>
            </a:r>
            <a:r>
              <a:rPr kumimoji="0" lang="it-IT" altLang="it-IT"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panose="020B0604020202020204" pitchFamily="34" charset="0"/>
              </a:rPr>
              <a:t> Teoria della Deriva dei Continenti</a:t>
            </a:r>
            <a:r>
              <a:rPr kumimoji="0" lang="it-IT" altLang="it-IT" sz="1600" b="0"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 è oggi</a:t>
            </a:r>
            <a:r>
              <a:rPr kumimoji="0" lang="it-IT" altLang="it-IT"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panose="020B0604020202020204" pitchFamily="34" charset="0"/>
              </a:rPr>
              <a:t> </a:t>
            </a:r>
            <a:r>
              <a:rPr kumimoji="0" lang="it-IT" altLang="it-IT" sz="1600" b="0" i="0" u="none" strike="noStrike" kern="1200" cap="none" spc="0" normalizeH="0" baseline="0" noProof="0" dirty="0">
                <a:ln>
                  <a:noFill/>
                </a:ln>
                <a:solidFill>
                  <a:srgbClr val="C00000"/>
                </a:solidFill>
                <a:effectLst/>
                <a:uLnTx/>
                <a:uFillTx/>
                <a:latin typeface="Arial" charset="0"/>
                <a:ea typeface="+mn-ea"/>
                <a:cs typeface="Arial" panose="020B0604020202020204" pitchFamily="34" charset="0"/>
              </a:rPr>
              <a:t>inglobata e integrata nel </a:t>
            </a:r>
            <a:r>
              <a:rPr kumimoji="0" lang="it-IT" altLang="it-IT"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Arial" panose="020B0604020202020204" pitchFamily="34" charset="0"/>
              </a:rPr>
              <a:t>Modello della Tettonica delle Placche</a:t>
            </a:r>
          </a:p>
        </p:txBody>
      </p:sp>
      <p:sp>
        <p:nvSpPr>
          <p:cNvPr id="20" name="CasellaDiTesto 19">
            <a:extLst>
              <a:ext uri="{FF2B5EF4-FFF2-40B4-BE49-F238E27FC236}">
                <a16:creationId xmlns:a16="http://schemas.microsoft.com/office/drawing/2014/main" id="{7F1C1EC3-A2CC-A044-B94A-3E65D2D1E0B9}"/>
              </a:ext>
            </a:extLst>
          </p:cNvPr>
          <p:cNvSpPr txBox="1"/>
          <p:nvPr/>
        </p:nvSpPr>
        <p:spPr>
          <a:xfrm>
            <a:off x="6696075" y="5859463"/>
            <a:ext cx="2159000" cy="677862"/>
          </a:xfrm>
          <a:prstGeom prst="rect">
            <a:avLst/>
          </a:prstGeom>
          <a:solidFill>
            <a:schemeClr val="accent6">
              <a:lumMod val="60000"/>
              <a:lumOff val="4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Appendice 1</a:t>
            </a:r>
            <a:r>
              <a:rPr kumimoji="0" lang="it-IT"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it-IT" sz="1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hlinkClick r:id="rId11"/>
              </a:rPr>
              <a:t>aspetti geodinamici</a:t>
            </a:r>
            <a:endParaRPr kumimoji="0" lang="it-IT" sz="1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210" name="CasellaDiTesto 4">
            <a:extLst>
              <a:ext uri="{FF2B5EF4-FFF2-40B4-BE49-F238E27FC236}">
                <a16:creationId xmlns:a16="http://schemas.microsoft.com/office/drawing/2014/main" id="{7F7B4F3F-E077-FC4F-9D4E-CA5B0A3E327C}"/>
              </a:ext>
            </a:extLst>
          </p:cNvPr>
          <p:cNvSpPr txBox="1">
            <a:spLocks noChangeArrowheads="1"/>
          </p:cNvSpPr>
          <p:nvPr/>
        </p:nvSpPr>
        <p:spPr bwMode="auto">
          <a:xfrm>
            <a:off x="6457950" y="6505575"/>
            <a:ext cx="2624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(curata dal prof. Paolo Scandone)</a:t>
            </a:r>
          </a:p>
        </p:txBody>
      </p:sp>
      <p:sp>
        <p:nvSpPr>
          <p:cNvPr id="4" name="Rettangolo 3">
            <a:extLst>
              <a:ext uri="{FF2B5EF4-FFF2-40B4-BE49-F238E27FC236}">
                <a16:creationId xmlns:a16="http://schemas.microsoft.com/office/drawing/2014/main" id="{3D91C53E-0022-734A-AE26-98A893CA83D3}"/>
              </a:ext>
            </a:extLst>
          </p:cNvPr>
          <p:cNvSpPr/>
          <p:nvPr/>
        </p:nvSpPr>
        <p:spPr>
          <a:xfrm>
            <a:off x="5508625" y="3905250"/>
            <a:ext cx="2592388" cy="172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0418" name="Picture 2">
            <a:extLst>
              <a:ext uri="{FF2B5EF4-FFF2-40B4-BE49-F238E27FC236}">
                <a16:creationId xmlns:a16="http://schemas.microsoft.com/office/drawing/2014/main" id="{518F246A-2060-EC45-9E0C-37AA1D7923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8338" y="3843338"/>
            <a:ext cx="23241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21">
            <a:extLst>
              <a:ext uri="{FF2B5EF4-FFF2-40B4-BE49-F238E27FC236}">
                <a16:creationId xmlns:a16="http://schemas.microsoft.com/office/drawing/2014/main" id="{4BCA4699-F26B-964B-94EB-1D7F3787FD8A}"/>
              </a:ext>
            </a:extLst>
          </p:cNvPr>
          <p:cNvSpPr txBox="1"/>
          <p:nvPr/>
        </p:nvSpPr>
        <p:spPr>
          <a:xfrm>
            <a:off x="3276600" y="5310188"/>
            <a:ext cx="2735263" cy="82391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all" spc="0" normalizeH="0" baseline="0" noProof="0" dirty="0">
                <a:ln>
                  <a:noFill/>
                </a:ln>
                <a:solidFill>
                  <a:prstClr val="black"/>
                </a:solidFill>
                <a:effectLst/>
                <a:uLnTx/>
                <a:uFillTx/>
                <a:latin typeface="Calibri"/>
                <a:ea typeface="+mn-ea"/>
                <a:cs typeface="Arial" panose="020B0604020202020204" pitchFamily="34" charset="0"/>
              </a:rPr>
              <a:t>PIANETA TERRA: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UN MOTORE SEMPRE ACCESO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(filmati di circa 1 minuto)</a:t>
            </a:r>
            <a:endParaRPr kumimoji="0" lang="it-IT" altLang="it-IT" sz="1400" b="1"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graphicFrame>
        <p:nvGraphicFramePr>
          <p:cNvPr id="5" name="Oggetto 4">
            <a:extLst>
              <a:ext uri="{FF2B5EF4-FFF2-40B4-BE49-F238E27FC236}">
                <a16:creationId xmlns:a16="http://schemas.microsoft.com/office/drawing/2014/main" id="{288620F2-1FB0-5845-A181-78F7D04D6F9D}"/>
              </a:ext>
            </a:extLst>
          </p:cNvPr>
          <p:cNvGraphicFramePr>
            <a:graphicFrameLocks noChangeAspect="1"/>
          </p:cNvGraphicFramePr>
          <p:nvPr/>
        </p:nvGraphicFramePr>
        <p:xfrm>
          <a:off x="6856413" y="3860800"/>
          <a:ext cx="2252662" cy="1689100"/>
        </p:xfrm>
        <a:graphic>
          <a:graphicData uri="http://schemas.openxmlformats.org/presentationml/2006/ole">
            <mc:AlternateContent xmlns:mc="http://schemas.openxmlformats.org/markup-compatibility/2006">
              <mc:Choice xmlns:v="urn:schemas-microsoft-com:vml" Requires="v">
                <p:oleObj spid="_x0000_s379917" name="Diapositiva" r:id="rId13" imgW="26327100" imgH="19748500" progId="">
                  <p:embed/>
                </p:oleObj>
              </mc:Choice>
              <mc:Fallback>
                <p:oleObj name="Diapositiva" r:id="rId13" imgW="26327100" imgH="19748500" progId="">
                  <p:embed/>
                  <p:pic>
                    <p:nvPicPr>
                      <p:cNvPr id="5" name="Oggetto 4">
                        <a:extLst>
                          <a:ext uri="{FF2B5EF4-FFF2-40B4-BE49-F238E27FC236}">
                            <a16:creationId xmlns:a16="http://schemas.microsoft.com/office/drawing/2014/main" id="{288620F2-1FB0-5845-A181-78F7D04D6F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6413" y="3860800"/>
                        <a:ext cx="2252662" cy="16891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CasellaDiTesto 11">
            <a:extLst>
              <a:ext uri="{FF2B5EF4-FFF2-40B4-BE49-F238E27FC236}">
                <a16:creationId xmlns:a16="http://schemas.microsoft.com/office/drawing/2014/main" id="{3C7F12D8-B6A0-AC4C-830C-38C2AFB182C7}"/>
              </a:ext>
            </a:extLst>
          </p:cNvPr>
          <p:cNvSpPr txBox="1">
            <a:spLocks noChangeArrowheads="1"/>
          </p:cNvSpPr>
          <p:nvPr/>
        </p:nvSpPr>
        <p:spPr bwMode="auto">
          <a:xfrm>
            <a:off x="6956425" y="5233988"/>
            <a:ext cx="552450" cy="306387"/>
          </a:xfrm>
          <a:prstGeom prst="rect">
            <a:avLst/>
          </a:prstGeom>
          <a:solidFill>
            <a:schemeClr val="bg2"/>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+50</a:t>
            </a:r>
          </a:p>
        </p:txBody>
      </p:sp>
      <p:sp>
        <p:nvSpPr>
          <p:cNvPr id="6" name="Freccia a destra 5">
            <a:extLst>
              <a:ext uri="{FF2B5EF4-FFF2-40B4-BE49-F238E27FC236}">
                <a16:creationId xmlns:a16="http://schemas.microsoft.com/office/drawing/2014/main" id="{D15C5C21-B985-3146-9E4A-D5CF9E9105AC}"/>
              </a:ext>
            </a:extLst>
          </p:cNvPr>
          <p:cNvSpPr/>
          <p:nvPr/>
        </p:nvSpPr>
        <p:spPr>
          <a:xfrm rot="20369471">
            <a:off x="1800225" y="3106738"/>
            <a:ext cx="150813" cy="1555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ccia a destra 23">
            <a:extLst>
              <a:ext uri="{FF2B5EF4-FFF2-40B4-BE49-F238E27FC236}">
                <a16:creationId xmlns:a16="http://schemas.microsoft.com/office/drawing/2014/main" id="{5F404F7C-85CB-DE4C-8A1A-A2D84E774022}"/>
              </a:ext>
            </a:extLst>
          </p:cNvPr>
          <p:cNvSpPr/>
          <p:nvPr/>
        </p:nvSpPr>
        <p:spPr>
          <a:xfrm rot="9569471">
            <a:off x="1539875" y="3213100"/>
            <a:ext cx="152400" cy="1555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ccia a destra 24">
            <a:extLst>
              <a:ext uri="{FF2B5EF4-FFF2-40B4-BE49-F238E27FC236}">
                <a16:creationId xmlns:a16="http://schemas.microsoft.com/office/drawing/2014/main" id="{4CD6B017-C9F2-A54E-93A8-30C6A9191C67}"/>
              </a:ext>
            </a:extLst>
          </p:cNvPr>
          <p:cNvSpPr/>
          <p:nvPr/>
        </p:nvSpPr>
        <p:spPr>
          <a:xfrm rot="19349926">
            <a:off x="755650" y="3357563"/>
            <a:ext cx="152400" cy="1555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ccia bidirezionale orizzontale 26">
            <a:extLst>
              <a:ext uri="{FF2B5EF4-FFF2-40B4-BE49-F238E27FC236}">
                <a16:creationId xmlns:a16="http://schemas.microsoft.com/office/drawing/2014/main" id="{B067405E-6104-074F-870F-9891DE8149B0}"/>
              </a:ext>
            </a:extLst>
          </p:cNvPr>
          <p:cNvSpPr/>
          <p:nvPr/>
        </p:nvSpPr>
        <p:spPr>
          <a:xfrm rot="1992423">
            <a:off x="3894138" y="3852863"/>
            <a:ext cx="636587" cy="387350"/>
          </a:xfrm>
          <a:prstGeom prst="lef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Stella a 5 punte 6">
            <a:extLst>
              <a:ext uri="{FF2B5EF4-FFF2-40B4-BE49-F238E27FC236}">
                <a16:creationId xmlns:a16="http://schemas.microsoft.com/office/drawing/2014/main" id="{6281D95A-2992-FA4F-A23A-8A0367F6C55C}"/>
              </a:ext>
            </a:extLst>
          </p:cNvPr>
          <p:cNvSpPr/>
          <p:nvPr/>
        </p:nvSpPr>
        <p:spPr>
          <a:xfrm>
            <a:off x="7812088" y="4132263"/>
            <a:ext cx="84137" cy="889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Stella a 5 punte 28">
            <a:extLst>
              <a:ext uri="{FF2B5EF4-FFF2-40B4-BE49-F238E27FC236}">
                <a16:creationId xmlns:a16="http://schemas.microsoft.com/office/drawing/2014/main" id="{68F99E64-E781-484E-BEBA-836097178448}"/>
              </a:ext>
            </a:extLst>
          </p:cNvPr>
          <p:cNvSpPr/>
          <p:nvPr/>
        </p:nvSpPr>
        <p:spPr>
          <a:xfrm>
            <a:off x="7885113" y="5643563"/>
            <a:ext cx="84137" cy="889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asellaDiTesto 7">
            <a:extLst>
              <a:ext uri="{FF2B5EF4-FFF2-40B4-BE49-F238E27FC236}">
                <a16:creationId xmlns:a16="http://schemas.microsoft.com/office/drawing/2014/main" id="{D5A132EE-2037-5D4E-B150-D19232B9AAC9}"/>
              </a:ext>
            </a:extLst>
          </p:cNvPr>
          <p:cNvSpPr txBox="1"/>
          <p:nvPr/>
        </p:nvSpPr>
        <p:spPr>
          <a:xfrm>
            <a:off x="7885113" y="5516563"/>
            <a:ext cx="790575" cy="30797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hlinkClick r:id="rId15"/>
              </a:rPr>
              <a:t>Islanda</a:t>
            </a:r>
            <a:r>
              <a:rPr kumimoji="0" lang="it-IT"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p>
        </p:txBody>
      </p:sp>
    </p:spTree>
    <p:extLst>
      <p:ext uri="{BB962C8B-B14F-4D97-AF65-F5344CB8AC3E}">
        <p14:creationId xmlns:p14="http://schemas.microsoft.com/office/powerpoint/2010/main" val="242996833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80">
                                          <p:stCondLst>
                                            <p:cond delay="0"/>
                                          </p:stCondLst>
                                        </p:cTn>
                                        <p:tgtEl>
                                          <p:spTgt spid="23"/>
                                        </p:tgtEl>
                                      </p:cBhvr>
                                    </p:animEffect>
                                    <p:anim calcmode="lin" valueType="num">
                                      <p:cBhvr>
                                        <p:cTn id="3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6" dur="26">
                                          <p:stCondLst>
                                            <p:cond delay="650"/>
                                          </p:stCondLst>
                                        </p:cTn>
                                        <p:tgtEl>
                                          <p:spTgt spid="23"/>
                                        </p:tgtEl>
                                      </p:cBhvr>
                                      <p:to x="100000" y="60000"/>
                                    </p:animScale>
                                    <p:animScale>
                                      <p:cBhvr>
                                        <p:cTn id="37" dur="166" decel="50000">
                                          <p:stCondLst>
                                            <p:cond delay="676"/>
                                          </p:stCondLst>
                                        </p:cTn>
                                        <p:tgtEl>
                                          <p:spTgt spid="23"/>
                                        </p:tgtEl>
                                      </p:cBhvr>
                                      <p:to x="100000" y="100000"/>
                                    </p:animScale>
                                    <p:animScale>
                                      <p:cBhvr>
                                        <p:cTn id="38" dur="26">
                                          <p:stCondLst>
                                            <p:cond delay="1312"/>
                                          </p:stCondLst>
                                        </p:cTn>
                                        <p:tgtEl>
                                          <p:spTgt spid="23"/>
                                        </p:tgtEl>
                                      </p:cBhvr>
                                      <p:to x="100000" y="80000"/>
                                    </p:animScale>
                                    <p:animScale>
                                      <p:cBhvr>
                                        <p:cTn id="39" dur="166" decel="50000">
                                          <p:stCondLst>
                                            <p:cond delay="1338"/>
                                          </p:stCondLst>
                                        </p:cTn>
                                        <p:tgtEl>
                                          <p:spTgt spid="23"/>
                                        </p:tgtEl>
                                      </p:cBhvr>
                                      <p:to x="100000" y="100000"/>
                                    </p:animScale>
                                    <p:animScale>
                                      <p:cBhvr>
                                        <p:cTn id="40" dur="26">
                                          <p:stCondLst>
                                            <p:cond delay="1642"/>
                                          </p:stCondLst>
                                        </p:cTn>
                                        <p:tgtEl>
                                          <p:spTgt spid="23"/>
                                        </p:tgtEl>
                                      </p:cBhvr>
                                      <p:to x="100000" y="90000"/>
                                    </p:animScale>
                                    <p:animScale>
                                      <p:cBhvr>
                                        <p:cTn id="41" dur="166" decel="50000">
                                          <p:stCondLst>
                                            <p:cond delay="1668"/>
                                          </p:stCondLst>
                                        </p:cTn>
                                        <p:tgtEl>
                                          <p:spTgt spid="23"/>
                                        </p:tgtEl>
                                      </p:cBhvr>
                                      <p:to x="100000" y="100000"/>
                                    </p:animScale>
                                    <p:animScale>
                                      <p:cBhvr>
                                        <p:cTn id="42" dur="26">
                                          <p:stCondLst>
                                            <p:cond delay="1808"/>
                                          </p:stCondLst>
                                        </p:cTn>
                                        <p:tgtEl>
                                          <p:spTgt spid="23"/>
                                        </p:tgtEl>
                                      </p:cBhvr>
                                      <p:to x="100000" y="95000"/>
                                    </p:animScale>
                                    <p:animScale>
                                      <p:cBhvr>
                                        <p:cTn id="43" dur="166" decel="50000">
                                          <p:stCondLst>
                                            <p:cond delay="1834"/>
                                          </p:stCondLst>
                                        </p:cTn>
                                        <p:tgtEl>
                                          <p:spTgt spid="23"/>
                                        </p:tgtEl>
                                      </p:cBhvr>
                                      <p:to x="100000" y="100000"/>
                                    </p:animScale>
                                  </p:childTnLst>
                                </p:cTn>
                              </p:par>
                            </p:childTnLst>
                          </p:cTn>
                        </p:par>
                        <p:par>
                          <p:cTn id="44" fill="hold" nodeType="afterGroup">
                            <p:stCondLst>
                              <p:cond delay="2000"/>
                            </p:stCondLst>
                            <p:childTnLst>
                              <p:par>
                                <p:cTn id="45" presetID="6"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par>
                          <p:cTn id="48" fill="hold" nodeType="afterGroup">
                            <p:stCondLst>
                              <p:cond delay="4000"/>
                            </p:stCondLst>
                            <p:childTnLst>
                              <p:par>
                                <p:cTn id="49" presetID="6" presetClass="entr" presetSubtype="16" fill="hold" grpId="0" nodeType="afterEffect">
                                  <p:stCondLst>
                                    <p:cond delay="0"/>
                                  </p:stCondLst>
                                  <p:childTnLst>
                                    <p:set>
                                      <p:cBhvr>
                                        <p:cTn id="50" dur="1" fill="hold">
                                          <p:stCondLst>
                                            <p:cond delay="0"/>
                                          </p:stCondLst>
                                        </p:cTn>
                                        <p:tgtEl>
                                          <p:spTgt spid="8210"/>
                                        </p:tgtEl>
                                        <p:attrNameLst>
                                          <p:attrName>style.visibility</p:attrName>
                                        </p:attrNameLst>
                                      </p:cBhvr>
                                      <p:to>
                                        <p:strVal val="visible"/>
                                      </p:to>
                                    </p:set>
                                    <p:animEffect transition="in" filter="circle(in)">
                                      <p:cBhvr>
                                        <p:cTn id="51" dur="2000"/>
                                        <p:tgtEl>
                                          <p:spTgt spid="8210"/>
                                        </p:tgtEl>
                                      </p:cBhvr>
                                    </p:animEffect>
                                  </p:childTnLst>
                                </p:cTn>
                              </p:par>
                            </p:childTnLst>
                          </p:cTn>
                        </p:par>
                        <p:par>
                          <p:cTn id="52" fill="hold" nodeType="afterGroup">
                            <p:stCondLst>
                              <p:cond delay="6000"/>
                            </p:stCondLst>
                            <p:childTnLst>
                              <p:par>
                                <p:cTn id="53" presetID="26"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childTnLst>
                          </p:cTn>
                        </p:par>
                        <p:par>
                          <p:cTn id="69" fill="hold" nodeType="afterGroup">
                            <p:stCondLst>
                              <p:cond delay="8000"/>
                            </p:stCondLst>
                            <p:childTnLst>
                              <p:par>
                                <p:cTn id="70" presetID="26" presetClass="entr" presetSubtype="0" fill="hold"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80">
                                          <p:stCondLst>
                                            <p:cond delay="0"/>
                                          </p:stCondLst>
                                        </p:cTn>
                                        <p:tgtEl>
                                          <p:spTgt spid="29"/>
                                        </p:tgtEl>
                                      </p:cBhvr>
                                    </p:animEffect>
                                    <p:anim calcmode="lin" valueType="num">
                                      <p:cBhvr>
                                        <p:cTn id="7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8" dur="26">
                                          <p:stCondLst>
                                            <p:cond delay="650"/>
                                          </p:stCondLst>
                                        </p:cTn>
                                        <p:tgtEl>
                                          <p:spTgt spid="29"/>
                                        </p:tgtEl>
                                      </p:cBhvr>
                                      <p:to x="100000" y="60000"/>
                                    </p:animScale>
                                    <p:animScale>
                                      <p:cBhvr>
                                        <p:cTn id="79" dur="166" decel="50000">
                                          <p:stCondLst>
                                            <p:cond delay="676"/>
                                          </p:stCondLst>
                                        </p:cTn>
                                        <p:tgtEl>
                                          <p:spTgt spid="29"/>
                                        </p:tgtEl>
                                      </p:cBhvr>
                                      <p:to x="100000" y="100000"/>
                                    </p:animScale>
                                    <p:animScale>
                                      <p:cBhvr>
                                        <p:cTn id="80" dur="26">
                                          <p:stCondLst>
                                            <p:cond delay="1312"/>
                                          </p:stCondLst>
                                        </p:cTn>
                                        <p:tgtEl>
                                          <p:spTgt spid="29"/>
                                        </p:tgtEl>
                                      </p:cBhvr>
                                      <p:to x="100000" y="80000"/>
                                    </p:animScale>
                                    <p:animScale>
                                      <p:cBhvr>
                                        <p:cTn id="81" dur="166" decel="50000">
                                          <p:stCondLst>
                                            <p:cond delay="1338"/>
                                          </p:stCondLst>
                                        </p:cTn>
                                        <p:tgtEl>
                                          <p:spTgt spid="29"/>
                                        </p:tgtEl>
                                      </p:cBhvr>
                                      <p:to x="100000" y="100000"/>
                                    </p:animScale>
                                    <p:animScale>
                                      <p:cBhvr>
                                        <p:cTn id="82" dur="26">
                                          <p:stCondLst>
                                            <p:cond delay="1642"/>
                                          </p:stCondLst>
                                        </p:cTn>
                                        <p:tgtEl>
                                          <p:spTgt spid="29"/>
                                        </p:tgtEl>
                                      </p:cBhvr>
                                      <p:to x="100000" y="90000"/>
                                    </p:animScale>
                                    <p:animScale>
                                      <p:cBhvr>
                                        <p:cTn id="83" dur="166" decel="50000">
                                          <p:stCondLst>
                                            <p:cond delay="1668"/>
                                          </p:stCondLst>
                                        </p:cTn>
                                        <p:tgtEl>
                                          <p:spTgt spid="29"/>
                                        </p:tgtEl>
                                      </p:cBhvr>
                                      <p:to x="100000" y="100000"/>
                                    </p:animScale>
                                    <p:animScale>
                                      <p:cBhvr>
                                        <p:cTn id="84" dur="26">
                                          <p:stCondLst>
                                            <p:cond delay="1808"/>
                                          </p:stCondLst>
                                        </p:cTn>
                                        <p:tgtEl>
                                          <p:spTgt spid="29"/>
                                        </p:tgtEl>
                                      </p:cBhvr>
                                      <p:to x="100000" y="95000"/>
                                    </p:animScale>
                                    <p:animScale>
                                      <p:cBhvr>
                                        <p:cTn id="85" dur="166" decel="50000">
                                          <p:stCondLst>
                                            <p:cond delay="1834"/>
                                          </p:stCondLst>
                                        </p:cTn>
                                        <p:tgtEl>
                                          <p:spTgt spid="29"/>
                                        </p:tgtEl>
                                      </p:cBhvr>
                                      <p:to x="100000" y="100000"/>
                                    </p:animScale>
                                  </p:childTnLst>
                                </p:cTn>
                              </p:par>
                              <p:par>
                                <p:cTn id="86" presetID="26" presetClass="entr" presetSubtype="0" fill="hold" grpId="0"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down)">
                                      <p:cBhvr>
                                        <p:cTn id="88" dur="580">
                                          <p:stCondLst>
                                            <p:cond delay="0"/>
                                          </p:stCondLst>
                                        </p:cTn>
                                        <p:tgtEl>
                                          <p:spTgt spid="8"/>
                                        </p:tgtEl>
                                      </p:cBhvr>
                                    </p:animEffect>
                                    <p:anim calcmode="lin" valueType="num">
                                      <p:cBhvr>
                                        <p:cTn id="8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4" dur="26">
                                          <p:stCondLst>
                                            <p:cond delay="650"/>
                                          </p:stCondLst>
                                        </p:cTn>
                                        <p:tgtEl>
                                          <p:spTgt spid="8"/>
                                        </p:tgtEl>
                                      </p:cBhvr>
                                      <p:to x="100000" y="60000"/>
                                    </p:animScale>
                                    <p:animScale>
                                      <p:cBhvr>
                                        <p:cTn id="95" dur="166" decel="50000">
                                          <p:stCondLst>
                                            <p:cond delay="676"/>
                                          </p:stCondLst>
                                        </p:cTn>
                                        <p:tgtEl>
                                          <p:spTgt spid="8"/>
                                        </p:tgtEl>
                                      </p:cBhvr>
                                      <p:to x="100000" y="100000"/>
                                    </p:animScale>
                                    <p:animScale>
                                      <p:cBhvr>
                                        <p:cTn id="96" dur="26">
                                          <p:stCondLst>
                                            <p:cond delay="1312"/>
                                          </p:stCondLst>
                                        </p:cTn>
                                        <p:tgtEl>
                                          <p:spTgt spid="8"/>
                                        </p:tgtEl>
                                      </p:cBhvr>
                                      <p:to x="100000" y="80000"/>
                                    </p:animScale>
                                    <p:animScale>
                                      <p:cBhvr>
                                        <p:cTn id="97" dur="166" decel="50000">
                                          <p:stCondLst>
                                            <p:cond delay="1338"/>
                                          </p:stCondLst>
                                        </p:cTn>
                                        <p:tgtEl>
                                          <p:spTgt spid="8"/>
                                        </p:tgtEl>
                                      </p:cBhvr>
                                      <p:to x="100000" y="100000"/>
                                    </p:animScale>
                                    <p:animScale>
                                      <p:cBhvr>
                                        <p:cTn id="98" dur="26">
                                          <p:stCondLst>
                                            <p:cond delay="1642"/>
                                          </p:stCondLst>
                                        </p:cTn>
                                        <p:tgtEl>
                                          <p:spTgt spid="8"/>
                                        </p:tgtEl>
                                      </p:cBhvr>
                                      <p:to x="100000" y="90000"/>
                                    </p:animScale>
                                    <p:animScale>
                                      <p:cBhvr>
                                        <p:cTn id="99" dur="166" decel="50000">
                                          <p:stCondLst>
                                            <p:cond delay="1668"/>
                                          </p:stCondLst>
                                        </p:cTn>
                                        <p:tgtEl>
                                          <p:spTgt spid="8"/>
                                        </p:tgtEl>
                                      </p:cBhvr>
                                      <p:to x="100000" y="100000"/>
                                    </p:animScale>
                                    <p:animScale>
                                      <p:cBhvr>
                                        <p:cTn id="100" dur="26">
                                          <p:stCondLst>
                                            <p:cond delay="1808"/>
                                          </p:stCondLst>
                                        </p:cTn>
                                        <p:tgtEl>
                                          <p:spTgt spid="8"/>
                                        </p:tgtEl>
                                      </p:cBhvr>
                                      <p:to x="100000" y="95000"/>
                                    </p:animScale>
                                    <p:animScale>
                                      <p:cBhvr>
                                        <p:cTn id="101"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8210" grpId="0"/>
      <p:bldP spid="23" grpId="0" animBg="1"/>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14425"/>
            <a:ext cx="8061325"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ttangolo 1"/>
          <p:cNvSpPr>
            <a:spLocks noChangeArrowheads="1"/>
          </p:cNvSpPr>
          <p:nvPr/>
        </p:nvSpPr>
        <p:spPr bwMode="auto">
          <a:xfrm>
            <a:off x="26988" y="-26988"/>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1" i="1" u="none" strike="noStrike" kern="1200" cap="none" spc="0" normalizeH="0" baseline="0" noProof="0" dirty="0">
                <a:ln>
                  <a:noFill/>
                </a:ln>
                <a:solidFill>
                  <a:prstClr val="black"/>
                </a:solidFill>
                <a:effectLst/>
                <a:uLnTx/>
                <a:uFillTx/>
                <a:latin typeface="Calibri" pitchFamily="34" charset="0"/>
                <a:ea typeface="+mn-ea"/>
                <a:cs typeface="+mn-cs"/>
              </a:rPr>
              <a:t>«Nota di sismicità storica </a:t>
            </a: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mn-cs"/>
              </a:rPr>
              <a:t>(p. 3 del </a:t>
            </a:r>
            <a:r>
              <a:rPr kumimoji="0" lang="it-IT" altLang="it-IT" sz="1600" b="1" i="0" u="none" strike="noStrike" kern="1200" cap="none" spc="0" normalizeH="0" baseline="0" noProof="0" dirty="0">
                <a:ln>
                  <a:noFill/>
                </a:ln>
                <a:solidFill>
                  <a:srgbClr val="FF0000"/>
                </a:solidFill>
                <a:effectLst/>
                <a:uLnTx/>
                <a:uFillTx/>
                <a:latin typeface="Calibri" pitchFamily="34" charset="0"/>
                <a:ea typeface="+mn-ea"/>
                <a:cs typeface="+mn-cs"/>
              </a:rPr>
              <a:t>Rapporto sugli effetti macrosismici del terremoto del 24 agosto 2016 … </a:t>
            </a: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it-IT" altLang="it-IT" sz="1600" b="1" i="1"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mn-cs"/>
              </a:rPr>
              <a:t>L'area colpita dalla sequenza in atto        , oltre ad essere stata gravemente danneggiata dai </a:t>
            </a:r>
            <a:r>
              <a:rPr kumimoji="0" lang="it-IT" altLang="it-IT" sz="16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grandi terremoti</a:t>
            </a:r>
            <a:r>
              <a:rPr kumimoji="0" lang="it-IT" altLang="it-IT"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 </a:t>
            </a:r>
            <a:r>
              <a:rPr kumimoji="0" lang="it-IT" altLang="it-IT" sz="16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nursini ed aquilani del Gennaio‐Febbraio 1703</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mn-cs"/>
              </a:rPr>
              <a:t>, è stata precedentemente zona sorgente di un forte terremoto avvenuto nell'Ottobre del 1639, parametrizzato in CPTI15 con una </a:t>
            </a:r>
            <a:r>
              <a:rPr kumimoji="0" lang="it-IT" altLang="it-IT" sz="1600" b="0" i="1" u="none" strike="noStrike" kern="1200" cap="none" spc="0" normalizeH="0" baseline="0" noProof="0" dirty="0" err="1">
                <a:ln>
                  <a:noFill/>
                </a:ln>
                <a:solidFill>
                  <a:prstClr val="black"/>
                </a:solidFill>
                <a:effectLst/>
                <a:uLnTx/>
                <a:uFillTx/>
                <a:latin typeface="Calibri" pitchFamily="34" charset="0"/>
                <a:ea typeface="+mn-ea"/>
                <a:cs typeface="+mn-cs"/>
              </a:rPr>
              <a:t>Mw</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mn-cs"/>
              </a:rPr>
              <a:t> 6.2 ……..»</a:t>
            </a: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
        <p:nvSpPr>
          <p:cNvPr id="2" name="Freccia in giù 1"/>
          <p:cNvSpPr/>
          <p:nvPr/>
        </p:nvSpPr>
        <p:spPr>
          <a:xfrm>
            <a:off x="3798874" y="2870200"/>
            <a:ext cx="144463" cy="215900"/>
          </a:xfrm>
          <a:prstGeom prst="down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tella a 5 punte 2"/>
          <p:cNvSpPr/>
          <p:nvPr/>
        </p:nvSpPr>
        <p:spPr>
          <a:xfrm>
            <a:off x="3132138" y="260350"/>
            <a:ext cx="287337" cy="250825"/>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ccia in giù 5"/>
          <p:cNvSpPr/>
          <p:nvPr/>
        </p:nvSpPr>
        <p:spPr>
          <a:xfrm>
            <a:off x="7164388" y="765175"/>
            <a:ext cx="144462" cy="215900"/>
          </a:xfrm>
          <a:prstGeom prst="downArrow">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nettore 3"/>
          <p:cNvSpPr/>
          <p:nvPr/>
        </p:nvSpPr>
        <p:spPr>
          <a:xfrm>
            <a:off x="3851920" y="3584891"/>
            <a:ext cx="396044" cy="390971"/>
          </a:xfrm>
          <a:prstGeom prst="flowChartConnector">
            <a:avLst/>
          </a:prstGeom>
          <a:no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asellaDiTesto 4"/>
          <p:cNvSpPr txBox="1"/>
          <p:nvPr/>
        </p:nvSpPr>
        <p:spPr>
          <a:xfrm>
            <a:off x="3866550" y="3421685"/>
            <a:ext cx="432048"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900" b="1" i="0" u="none" strike="noStrike" kern="1200" cap="none" spc="0" normalizeH="0" baseline="0" noProof="0" dirty="0">
                <a:ln>
                  <a:noFill/>
                </a:ln>
                <a:solidFill>
                  <a:srgbClr val="FF0000"/>
                </a:solidFill>
                <a:effectLst/>
                <a:uLnTx/>
                <a:uFillTx/>
                <a:latin typeface="Arial" charset="0"/>
                <a:ea typeface="+mn-ea"/>
                <a:cs typeface="+mn-cs"/>
              </a:rPr>
              <a:t>400</a:t>
            </a:r>
          </a:p>
        </p:txBody>
      </p:sp>
      <p:sp>
        <p:nvSpPr>
          <p:cNvPr id="9" name="CasellaDiTesto 8"/>
          <p:cNvSpPr txBox="1"/>
          <p:nvPr/>
        </p:nvSpPr>
        <p:spPr>
          <a:xfrm rot="17677709">
            <a:off x="3520238" y="3587175"/>
            <a:ext cx="440704"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9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800</a:t>
            </a:r>
          </a:p>
        </p:txBody>
      </p:sp>
      <p:sp>
        <p:nvSpPr>
          <p:cNvPr id="10" name="CasellaDiTesto 9"/>
          <p:cNvSpPr txBox="1"/>
          <p:nvPr/>
        </p:nvSpPr>
        <p:spPr>
          <a:xfrm>
            <a:off x="3851920" y="3163549"/>
            <a:ext cx="432048"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900" b="1" i="0" u="none" strike="noStrike" kern="1200" cap="none" spc="0" normalizeH="0" baseline="0" noProof="0" dirty="0">
                <a:ln>
                  <a:noFill/>
                </a:ln>
                <a:solidFill>
                  <a:srgbClr val="FF0000"/>
                </a:solidFill>
                <a:effectLst/>
                <a:uLnTx/>
                <a:uFillTx/>
                <a:latin typeface="Arial" charset="0"/>
                <a:ea typeface="+mn-ea"/>
                <a:cs typeface="+mn-cs"/>
              </a:rPr>
              <a:t>101</a:t>
            </a:r>
          </a:p>
        </p:txBody>
      </p:sp>
      <p:pic>
        <p:nvPicPr>
          <p:cNvPr id="11" name="Picture 2" descr="http://www.collezione-online.it/santino_santemidio.JPG">
            <a:extLst>
              <a:ext uri="{FF2B5EF4-FFF2-40B4-BE49-F238E27FC236}">
                <a16:creationId xmlns:a16="http://schemas.microsoft.com/office/drawing/2014/main" id="{BAEDF6E9-4DFE-354E-A3A3-B52677161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2487613"/>
            <a:ext cx="56991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963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par>
                          <p:cTn id="39" fill="hold">
                            <p:stCondLst>
                              <p:cond delay="2000"/>
                            </p:stCondLst>
                            <p:childTnLst>
                              <p:par>
                                <p:cTn id="40" presetID="26"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par>
                          <p:cTn id="56" fill="hold">
                            <p:stCondLst>
                              <p:cond delay="4000"/>
                            </p:stCondLst>
                            <p:childTnLst>
                              <p:par>
                                <p:cTn id="57" presetID="26"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down)">
                                      <p:cBhvr>
                                        <p:cTn id="59" dur="580">
                                          <p:stCondLst>
                                            <p:cond delay="0"/>
                                          </p:stCondLst>
                                        </p:cTn>
                                        <p:tgtEl>
                                          <p:spTgt spid="4"/>
                                        </p:tgtEl>
                                      </p:cBhvr>
                                    </p:animEffect>
                                    <p:anim calcmode="lin" valueType="num">
                                      <p:cBhvr>
                                        <p:cTn id="6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5" dur="26">
                                          <p:stCondLst>
                                            <p:cond delay="650"/>
                                          </p:stCondLst>
                                        </p:cTn>
                                        <p:tgtEl>
                                          <p:spTgt spid="4"/>
                                        </p:tgtEl>
                                      </p:cBhvr>
                                      <p:to x="100000" y="60000"/>
                                    </p:animScale>
                                    <p:animScale>
                                      <p:cBhvr>
                                        <p:cTn id="66" dur="166" decel="50000">
                                          <p:stCondLst>
                                            <p:cond delay="676"/>
                                          </p:stCondLst>
                                        </p:cTn>
                                        <p:tgtEl>
                                          <p:spTgt spid="4"/>
                                        </p:tgtEl>
                                      </p:cBhvr>
                                      <p:to x="100000" y="100000"/>
                                    </p:animScale>
                                    <p:animScale>
                                      <p:cBhvr>
                                        <p:cTn id="67" dur="26">
                                          <p:stCondLst>
                                            <p:cond delay="1312"/>
                                          </p:stCondLst>
                                        </p:cTn>
                                        <p:tgtEl>
                                          <p:spTgt spid="4"/>
                                        </p:tgtEl>
                                      </p:cBhvr>
                                      <p:to x="100000" y="80000"/>
                                    </p:animScale>
                                    <p:animScale>
                                      <p:cBhvr>
                                        <p:cTn id="68" dur="166" decel="50000">
                                          <p:stCondLst>
                                            <p:cond delay="1338"/>
                                          </p:stCondLst>
                                        </p:cTn>
                                        <p:tgtEl>
                                          <p:spTgt spid="4"/>
                                        </p:tgtEl>
                                      </p:cBhvr>
                                      <p:to x="100000" y="100000"/>
                                    </p:animScale>
                                    <p:animScale>
                                      <p:cBhvr>
                                        <p:cTn id="69" dur="26">
                                          <p:stCondLst>
                                            <p:cond delay="1642"/>
                                          </p:stCondLst>
                                        </p:cTn>
                                        <p:tgtEl>
                                          <p:spTgt spid="4"/>
                                        </p:tgtEl>
                                      </p:cBhvr>
                                      <p:to x="100000" y="90000"/>
                                    </p:animScale>
                                    <p:animScale>
                                      <p:cBhvr>
                                        <p:cTn id="70" dur="166" decel="50000">
                                          <p:stCondLst>
                                            <p:cond delay="1668"/>
                                          </p:stCondLst>
                                        </p:cTn>
                                        <p:tgtEl>
                                          <p:spTgt spid="4"/>
                                        </p:tgtEl>
                                      </p:cBhvr>
                                      <p:to x="100000" y="100000"/>
                                    </p:animScale>
                                    <p:animScale>
                                      <p:cBhvr>
                                        <p:cTn id="71" dur="26">
                                          <p:stCondLst>
                                            <p:cond delay="1808"/>
                                          </p:stCondLst>
                                        </p:cTn>
                                        <p:tgtEl>
                                          <p:spTgt spid="4"/>
                                        </p:tgtEl>
                                      </p:cBhvr>
                                      <p:to x="100000" y="95000"/>
                                    </p:animScale>
                                    <p:animScale>
                                      <p:cBhvr>
                                        <p:cTn id="72" dur="166" decel="50000">
                                          <p:stCondLst>
                                            <p:cond delay="1834"/>
                                          </p:stCondLst>
                                        </p:cTn>
                                        <p:tgtEl>
                                          <p:spTgt spid="4"/>
                                        </p:tgtEl>
                                      </p:cBhvr>
                                      <p:to x="100000" y="100000"/>
                                    </p:animScale>
                                  </p:childTnLst>
                                </p:cTn>
                              </p:par>
                            </p:childTnLst>
                          </p:cTn>
                        </p:par>
                        <p:par>
                          <p:cTn id="73" fill="hold">
                            <p:stCondLst>
                              <p:cond delay="6000"/>
                            </p:stCondLst>
                            <p:childTnLst>
                              <p:par>
                                <p:cTn id="74" presetID="26" presetClass="entr" presetSubtype="0" fill="hold" grpId="0"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down)">
                                      <p:cBhvr>
                                        <p:cTn id="76" dur="580">
                                          <p:stCondLst>
                                            <p:cond delay="0"/>
                                          </p:stCondLst>
                                        </p:cTn>
                                        <p:tgtEl>
                                          <p:spTgt spid="5"/>
                                        </p:tgtEl>
                                      </p:cBhvr>
                                    </p:animEffect>
                                    <p:anim calcmode="lin" valueType="num">
                                      <p:cBhvr>
                                        <p:cTn id="7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2" dur="26">
                                          <p:stCondLst>
                                            <p:cond delay="650"/>
                                          </p:stCondLst>
                                        </p:cTn>
                                        <p:tgtEl>
                                          <p:spTgt spid="5"/>
                                        </p:tgtEl>
                                      </p:cBhvr>
                                      <p:to x="100000" y="60000"/>
                                    </p:animScale>
                                    <p:animScale>
                                      <p:cBhvr>
                                        <p:cTn id="83" dur="166" decel="50000">
                                          <p:stCondLst>
                                            <p:cond delay="676"/>
                                          </p:stCondLst>
                                        </p:cTn>
                                        <p:tgtEl>
                                          <p:spTgt spid="5"/>
                                        </p:tgtEl>
                                      </p:cBhvr>
                                      <p:to x="100000" y="100000"/>
                                    </p:animScale>
                                    <p:animScale>
                                      <p:cBhvr>
                                        <p:cTn id="84" dur="26">
                                          <p:stCondLst>
                                            <p:cond delay="1312"/>
                                          </p:stCondLst>
                                        </p:cTn>
                                        <p:tgtEl>
                                          <p:spTgt spid="5"/>
                                        </p:tgtEl>
                                      </p:cBhvr>
                                      <p:to x="100000" y="80000"/>
                                    </p:animScale>
                                    <p:animScale>
                                      <p:cBhvr>
                                        <p:cTn id="85" dur="166" decel="50000">
                                          <p:stCondLst>
                                            <p:cond delay="1338"/>
                                          </p:stCondLst>
                                        </p:cTn>
                                        <p:tgtEl>
                                          <p:spTgt spid="5"/>
                                        </p:tgtEl>
                                      </p:cBhvr>
                                      <p:to x="100000" y="100000"/>
                                    </p:animScale>
                                    <p:animScale>
                                      <p:cBhvr>
                                        <p:cTn id="86" dur="26">
                                          <p:stCondLst>
                                            <p:cond delay="1642"/>
                                          </p:stCondLst>
                                        </p:cTn>
                                        <p:tgtEl>
                                          <p:spTgt spid="5"/>
                                        </p:tgtEl>
                                      </p:cBhvr>
                                      <p:to x="100000" y="90000"/>
                                    </p:animScale>
                                    <p:animScale>
                                      <p:cBhvr>
                                        <p:cTn id="87" dur="166" decel="50000">
                                          <p:stCondLst>
                                            <p:cond delay="1668"/>
                                          </p:stCondLst>
                                        </p:cTn>
                                        <p:tgtEl>
                                          <p:spTgt spid="5"/>
                                        </p:tgtEl>
                                      </p:cBhvr>
                                      <p:to x="100000" y="100000"/>
                                    </p:animScale>
                                    <p:animScale>
                                      <p:cBhvr>
                                        <p:cTn id="88" dur="26">
                                          <p:stCondLst>
                                            <p:cond delay="1808"/>
                                          </p:stCondLst>
                                        </p:cTn>
                                        <p:tgtEl>
                                          <p:spTgt spid="5"/>
                                        </p:tgtEl>
                                      </p:cBhvr>
                                      <p:to x="100000" y="95000"/>
                                    </p:animScale>
                                    <p:animScale>
                                      <p:cBhvr>
                                        <p:cTn id="89" dur="166" decel="50000">
                                          <p:stCondLst>
                                            <p:cond delay="1834"/>
                                          </p:stCondLst>
                                        </p:cTn>
                                        <p:tgtEl>
                                          <p:spTgt spid="5"/>
                                        </p:tgtEl>
                                      </p:cBhvr>
                                      <p:to x="100000" y="100000"/>
                                    </p:animScale>
                                  </p:childTnLst>
                                </p:cTn>
                              </p:par>
                            </p:childTnLst>
                          </p:cTn>
                        </p:par>
                        <p:par>
                          <p:cTn id="90" fill="hold">
                            <p:stCondLst>
                              <p:cond delay="8000"/>
                            </p:stCondLst>
                            <p:childTnLst>
                              <p:par>
                                <p:cTn id="91" presetID="6" presetClass="entr" presetSubtype="16" fill="hold" nodeType="after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circle(in)">
                                      <p:cBhvr>
                                        <p:cTn id="9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115888"/>
            <a:ext cx="9144000"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p:cNvCxnSpPr/>
          <p:nvPr/>
        </p:nvCxnSpPr>
        <p:spPr>
          <a:xfrm>
            <a:off x="2124075" y="5013325"/>
            <a:ext cx="93503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826000"/>
            <a:ext cx="1584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8388350" y="981075"/>
            <a:ext cx="71438" cy="1295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9" name="Connettore 1 8"/>
          <p:cNvCxnSpPr/>
          <p:nvPr/>
        </p:nvCxnSpPr>
        <p:spPr>
          <a:xfrm>
            <a:off x="855663" y="4838700"/>
            <a:ext cx="46672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263900" y="4652963"/>
            <a:ext cx="71278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416" name="CasellaDiTesto 4"/>
          <p:cNvSpPr txBox="1">
            <a:spLocks noChangeArrowheads="1"/>
          </p:cNvSpPr>
          <p:nvPr/>
        </p:nvSpPr>
        <p:spPr bwMode="auto">
          <a:xfrm>
            <a:off x="5795963" y="5702300"/>
            <a:ext cx="2628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dirty="0"/>
              <a:t>Arch./ing. Luigi POLETTI</a:t>
            </a:r>
          </a:p>
          <a:p>
            <a:pPr eaLnBrk="1" hangingPunct="1">
              <a:spcBef>
                <a:spcPct val="0"/>
              </a:spcBef>
              <a:buFontTx/>
              <a:buNone/>
            </a:pPr>
            <a:r>
              <a:rPr lang="it-IT" altLang="it-IT" sz="1400" i="1" dirty="0"/>
              <a:t>(Modena 1792 – Milano 1869)</a:t>
            </a:r>
          </a:p>
        </p:txBody>
      </p:sp>
    </p:spTree>
    <p:extLst>
      <p:ext uri="{BB962C8B-B14F-4D97-AF65-F5344CB8AC3E}">
        <p14:creationId xmlns:p14="http://schemas.microsoft.com/office/powerpoint/2010/main" val="4021249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17416"/>
                                        </p:tgtEl>
                                        <p:attrNameLst>
                                          <p:attrName>style.visibility</p:attrName>
                                        </p:attrNameLst>
                                      </p:cBhvr>
                                      <p:to>
                                        <p:strVal val="visible"/>
                                      </p:to>
                                    </p:set>
                                    <p:animEffect transition="in" filter="circle(in)">
                                      <p:cBhvr>
                                        <p:cTn id="22" dur="20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5380038"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957263"/>
            <a:ext cx="245745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5410200" y="2276475"/>
            <a:ext cx="73025" cy="12969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3000" y="0"/>
            <a:ext cx="17589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3375" y="115888"/>
            <a:ext cx="223678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hlinkClick r:id="rId5"/>
            <a:extLst>
              <a:ext uri="{FF2B5EF4-FFF2-40B4-BE49-F238E27FC236}">
                <a16:creationId xmlns:a16="http://schemas.microsoft.com/office/drawing/2014/main" id="{887ED03D-AFF2-0F4D-8F3B-9062A019B8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3645024"/>
            <a:ext cx="2952328" cy="137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65B54FF9-FB70-1942-A303-AA17EF21AA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341" y="4509120"/>
            <a:ext cx="7409011" cy="591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tangolo 11">
            <a:extLst>
              <a:ext uri="{FF2B5EF4-FFF2-40B4-BE49-F238E27FC236}">
                <a16:creationId xmlns:a16="http://schemas.microsoft.com/office/drawing/2014/main" id="{104558A1-56B4-6246-9383-5D98ACB1DA16}"/>
              </a:ext>
            </a:extLst>
          </p:cNvPr>
          <p:cNvSpPr/>
          <p:nvPr/>
        </p:nvSpPr>
        <p:spPr>
          <a:xfrm>
            <a:off x="4067944" y="4653136"/>
            <a:ext cx="3672408" cy="6434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Picture 2">
            <a:extLst>
              <a:ext uri="{FF2B5EF4-FFF2-40B4-BE49-F238E27FC236}">
                <a16:creationId xmlns:a16="http://schemas.microsoft.com/office/drawing/2014/main" id="{C58843A2-3D1A-4746-93B9-B03E8B9276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024" y="3815853"/>
            <a:ext cx="3790005" cy="2853507"/>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1">
            <a:extLst>
              <a:ext uri="{FF2B5EF4-FFF2-40B4-BE49-F238E27FC236}">
                <a16:creationId xmlns:a16="http://schemas.microsoft.com/office/drawing/2014/main" id="{40860FEE-42E6-C949-A7AF-AF177F4B2CAF}"/>
              </a:ext>
            </a:extLst>
          </p:cNvPr>
          <p:cNvSpPr/>
          <p:nvPr/>
        </p:nvSpPr>
        <p:spPr>
          <a:xfrm>
            <a:off x="251520" y="6858000"/>
            <a:ext cx="7632848" cy="4347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DA3B7D9-DD2B-3A4E-8D34-70AD66C07A24}"/>
              </a:ext>
            </a:extLst>
          </p:cNvPr>
          <p:cNvSpPr/>
          <p:nvPr/>
        </p:nvSpPr>
        <p:spPr>
          <a:xfrm>
            <a:off x="7298406" y="6355574"/>
            <a:ext cx="1234034" cy="268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B836D8D9-8A93-3943-ACE8-205E4731D43D}"/>
              </a:ext>
            </a:extLst>
          </p:cNvPr>
          <p:cNvSpPr txBox="1"/>
          <p:nvPr/>
        </p:nvSpPr>
        <p:spPr>
          <a:xfrm rot="16200000">
            <a:off x="3176075" y="5057411"/>
            <a:ext cx="2710549" cy="369332"/>
          </a:xfrm>
          <a:prstGeom prst="rect">
            <a:avLst/>
          </a:prstGeom>
          <a:noFill/>
        </p:spPr>
        <p:txBody>
          <a:bodyPr wrap="square" rtlCol="0">
            <a:spAutoFit/>
          </a:bodyPr>
          <a:lstStyle/>
          <a:p>
            <a:r>
              <a:rPr lang="it-IT" i="1" dirty="0">
                <a:solidFill>
                  <a:srgbClr val="FF0000"/>
                </a:solidFill>
              </a:rPr>
              <a:t>Considerazione conclusiva</a:t>
            </a:r>
          </a:p>
        </p:txBody>
      </p:sp>
    </p:spTree>
    <p:extLst>
      <p:ext uri="{BB962C8B-B14F-4D97-AF65-F5344CB8AC3E}">
        <p14:creationId xmlns:p14="http://schemas.microsoft.com/office/powerpoint/2010/main" val="14390255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4624"/>
            <a:ext cx="3779912" cy="663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119" y="-13736"/>
            <a:ext cx="3990023" cy="439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024" y="4354004"/>
            <a:ext cx="3789920" cy="253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67544" y="44624"/>
            <a:ext cx="13316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ttangolo 6"/>
          <p:cNvSpPr/>
          <p:nvPr/>
        </p:nvSpPr>
        <p:spPr>
          <a:xfrm>
            <a:off x="2929464" y="6406086"/>
            <a:ext cx="13316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ttangolo 7"/>
          <p:cNvSpPr/>
          <p:nvPr/>
        </p:nvSpPr>
        <p:spPr>
          <a:xfrm>
            <a:off x="4588656" y="-41032"/>
            <a:ext cx="2683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asellaDiTesto 9"/>
          <p:cNvSpPr txBox="1"/>
          <p:nvPr/>
        </p:nvSpPr>
        <p:spPr>
          <a:xfrm>
            <a:off x="-72007" y="18610"/>
            <a:ext cx="1907703"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500" b="1" i="0" u="none" strike="noStrike" kern="1200" cap="none" spc="0" normalizeH="0" baseline="0" noProof="0" dirty="0">
                <a:ln>
                  <a:noFill/>
                </a:ln>
                <a:solidFill>
                  <a:srgbClr val="FF0000"/>
                </a:solidFill>
                <a:effectLst/>
                <a:uLnTx/>
                <a:uFillTx/>
                <a:latin typeface="Arial" charset="0"/>
                <a:ea typeface="+mn-ea"/>
                <a:cs typeface="+mn-cs"/>
              </a:rPr>
              <a:t>Faenza</a:t>
            </a:r>
            <a:r>
              <a:rPr kumimoji="0" lang="it-IT" sz="1500" b="0" i="0" u="none" strike="noStrike" kern="1200" cap="none" spc="0" normalizeH="0" baseline="0" noProof="0" dirty="0">
                <a:ln>
                  <a:noFill/>
                </a:ln>
                <a:solidFill>
                  <a:srgbClr val="FF0000"/>
                </a:solidFill>
                <a:effectLst/>
                <a:uLnTx/>
                <a:uFillTx/>
                <a:latin typeface="Arial" charset="0"/>
                <a:ea typeface="+mn-ea"/>
                <a:cs typeface="+mn-cs"/>
              </a:rPr>
              <a:t>, 12-8-</a:t>
            </a:r>
            <a:r>
              <a:rPr kumimoji="0" lang="it-IT" sz="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1781</a:t>
            </a:r>
          </a:p>
        </p:txBody>
      </p:sp>
    </p:spTree>
    <p:extLst>
      <p:ext uri="{BB962C8B-B14F-4D97-AF65-F5344CB8AC3E}">
        <p14:creationId xmlns:p14="http://schemas.microsoft.com/office/powerpoint/2010/main" val="3621550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313"/>
            <a:ext cx="57245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0813"/>
            <a:ext cx="57245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3646488"/>
            <a:ext cx="569595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CasellaDiTesto 1"/>
          <p:cNvSpPr txBox="1">
            <a:spLocks noChangeArrowheads="1"/>
          </p:cNvSpPr>
          <p:nvPr/>
        </p:nvSpPr>
        <p:spPr bwMode="auto">
          <a:xfrm>
            <a:off x="6227763" y="11969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FONDAZIONI</a:t>
            </a:r>
          </a:p>
        </p:txBody>
      </p:sp>
      <p:sp>
        <p:nvSpPr>
          <p:cNvPr id="84998" name="CasellaDiTesto 5"/>
          <p:cNvSpPr txBox="1">
            <a:spLocks noChangeArrowheads="1"/>
          </p:cNvSpPr>
          <p:nvPr/>
        </p:nvSpPr>
        <p:spPr bwMode="auto">
          <a:xfrm>
            <a:off x="6227763" y="384175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SPESSORI DEI MURI</a:t>
            </a:r>
          </a:p>
        </p:txBody>
      </p:sp>
      <p:sp>
        <p:nvSpPr>
          <p:cNvPr id="84999" name="CasellaDiTesto 6"/>
          <p:cNvSpPr txBox="1">
            <a:spLocks noChangeArrowheads="1"/>
          </p:cNvSpPr>
          <p:nvPr/>
        </p:nvSpPr>
        <p:spPr bwMode="auto">
          <a:xfrm>
            <a:off x="6227763" y="5732463"/>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COLLEGAMENTI</a:t>
            </a:r>
          </a:p>
        </p:txBody>
      </p:sp>
      <p:sp>
        <p:nvSpPr>
          <p:cNvPr id="85000" name="CasellaDiTesto 6"/>
          <p:cNvSpPr txBox="1">
            <a:spLocks noChangeArrowheads="1"/>
          </p:cNvSpPr>
          <p:nvPr/>
        </p:nvSpPr>
        <p:spPr bwMode="auto">
          <a:xfrm>
            <a:off x="6227763" y="5157788"/>
            <a:ext cx="2305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indent="-285750" eaLnBrk="0" hangingPunct="0">
              <a:spcBef>
                <a:spcPct val="20000"/>
              </a:spcBef>
              <a:buFont typeface="Arial" pitchFamily="34" charset="0"/>
              <a:buChar char="–"/>
              <a:defRPr sz="2800">
                <a:solidFill>
                  <a:schemeClr val="tx1"/>
                </a:solidFill>
                <a:latin typeface="Calibri" pitchFamily="34" charset="0"/>
              </a:defRPr>
            </a:lvl2pPr>
            <a:lvl3pPr indent="-228600" eaLnBrk="0" hangingPunct="0">
              <a:spcBef>
                <a:spcPct val="20000"/>
              </a:spcBef>
              <a:buFont typeface="Arial" pitchFamily="34" charset="0"/>
              <a:buChar char="•"/>
              <a:defRPr sz="2400">
                <a:solidFill>
                  <a:schemeClr val="tx1"/>
                </a:solidFill>
                <a:latin typeface="Calibri" pitchFamily="34" charset="0"/>
              </a:defRPr>
            </a:lvl3pPr>
            <a:lvl4pPr indent="-228600" eaLnBrk="0" hangingPunct="0">
              <a:spcBef>
                <a:spcPct val="20000"/>
              </a:spcBef>
              <a:buFont typeface="Arial" pitchFamily="34" charset="0"/>
              <a:buChar char="–"/>
              <a:defRPr sz="2000">
                <a:solidFill>
                  <a:schemeClr val="tx1"/>
                </a:solidFill>
                <a:latin typeface="Calibri" pitchFamily="34" charset="0"/>
              </a:defRPr>
            </a:lvl4pPr>
            <a:lvl5pPr indent="-228600" eaLnBrk="0" hangingPunct="0">
              <a:spcBef>
                <a:spcPct val="20000"/>
              </a:spcBef>
              <a:buFont typeface="Arial" pitchFamily="34" charset="0"/>
              <a:buChar char="»"/>
              <a:defRPr sz="2000">
                <a:solidFill>
                  <a:schemeClr val="tx1"/>
                </a:solidFill>
                <a:latin typeface="Calibri" pitchFamily="34" charset="0"/>
              </a:defRPr>
            </a:lvl5pPr>
            <a:lvl6pPr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CONTRAFFORTI</a:t>
            </a:r>
          </a:p>
        </p:txBody>
      </p:sp>
    </p:spTree>
    <p:extLst>
      <p:ext uri="{BB962C8B-B14F-4D97-AF65-F5344CB8AC3E}">
        <p14:creationId xmlns:p14="http://schemas.microsoft.com/office/powerpoint/2010/main" val="15548421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44450"/>
            <a:ext cx="56324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CasellaDiTesto 2"/>
          <p:cNvSpPr txBox="1">
            <a:spLocks noChangeArrowheads="1"/>
          </p:cNvSpPr>
          <p:nvPr/>
        </p:nvSpPr>
        <p:spPr bwMode="auto">
          <a:xfrm>
            <a:off x="6227763" y="1196975"/>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LE VOLTE: dove? come?</a:t>
            </a:r>
          </a:p>
        </p:txBody>
      </p:sp>
      <p:pic>
        <p:nvPicPr>
          <p:cNvPr id="86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3889375"/>
            <a:ext cx="556736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CasellaDiTesto 5"/>
          <p:cNvSpPr txBox="1">
            <a:spLocks noChangeArrowheads="1"/>
          </p:cNvSpPr>
          <p:nvPr/>
        </p:nvSpPr>
        <p:spPr bwMode="auto">
          <a:xfrm>
            <a:off x="6227763" y="4597400"/>
            <a:ext cx="16573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APERTURE: distanze   e allineamenti</a:t>
            </a:r>
          </a:p>
        </p:txBody>
      </p:sp>
    </p:spTree>
    <p:extLst>
      <p:ext uri="{BB962C8B-B14F-4D97-AF65-F5344CB8AC3E}">
        <p14:creationId xmlns:p14="http://schemas.microsoft.com/office/powerpoint/2010/main" val="4344754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34925"/>
            <a:ext cx="570071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CasellaDiTesto 2"/>
          <p:cNvSpPr txBox="1">
            <a:spLocks noChangeArrowheads="1"/>
          </p:cNvSpPr>
          <p:nvPr/>
        </p:nvSpPr>
        <p:spPr bwMode="auto">
          <a:xfrm>
            <a:off x="6227763" y="11969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TETTI …e  ….</a:t>
            </a:r>
          </a:p>
        </p:txBody>
      </p:sp>
      <p:pic>
        <p:nvPicPr>
          <p:cNvPr id="870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188"/>
            <a:ext cx="56896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3660775"/>
            <a:ext cx="570071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CasellaDiTesto 5"/>
          <p:cNvSpPr txBox="1">
            <a:spLocks noChangeArrowheads="1"/>
          </p:cNvSpPr>
          <p:nvPr/>
        </p:nvSpPr>
        <p:spPr bwMode="auto">
          <a:xfrm>
            <a:off x="6156325" y="3157538"/>
            <a:ext cx="2303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e  …. SOLAI:</a:t>
            </a:r>
          </a:p>
          <a:p>
            <a:pPr eaLnBrk="1" hangingPunct="1">
              <a:spcBef>
                <a:spcPct val="0"/>
              </a:spcBef>
              <a:buFontTx/>
              <a:buNone/>
            </a:pPr>
            <a:r>
              <a:rPr lang="it-IT" altLang="it-IT" sz="1800">
                <a:solidFill>
                  <a:srgbClr val="FF0000"/>
                </a:solidFill>
              </a:rPr>
              <a:t>lunghezze di appoggio e collegamenti </a:t>
            </a:r>
          </a:p>
        </p:txBody>
      </p:sp>
      <p:pic>
        <p:nvPicPr>
          <p:cNvPr id="116741" name="Picture 5"/>
          <p:cNvPicPr>
            <a:picLocks noChangeAspect="1" noChangeArrowheads="1"/>
          </p:cNvPicPr>
          <p:nvPr/>
        </p:nvPicPr>
        <p:blipFill>
          <a:blip r:embed="rId5"/>
          <a:srcRect/>
          <a:stretch>
            <a:fillRect/>
          </a:stretch>
        </p:blipFill>
        <p:spPr bwMode="auto">
          <a:xfrm>
            <a:off x="12700" y="4532313"/>
            <a:ext cx="5676900" cy="2328862"/>
          </a:xfrm>
          <a:prstGeom prst="rect">
            <a:avLst/>
          </a:prstGeom>
          <a:solidFill>
            <a:schemeClr val="bg1">
              <a:lumMod val="75000"/>
            </a:schemeClr>
          </a:solidFill>
          <a:ln w="9525">
            <a:solidFill>
              <a:schemeClr val="tx1"/>
            </a:solidFill>
            <a:miter lim="800000"/>
            <a:headEnd/>
            <a:tailEnd/>
          </a:ln>
        </p:spPr>
      </p:pic>
      <p:sp>
        <p:nvSpPr>
          <p:cNvPr id="2" name="Rettangolo 1"/>
          <p:cNvSpPr/>
          <p:nvPr/>
        </p:nvSpPr>
        <p:spPr>
          <a:xfrm>
            <a:off x="2124075" y="6604000"/>
            <a:ext cx="3565525" cy="3127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5" name="Connettore 1 4"/>
          <p:cNvCxnSpPr/>
          <p:nvPr/>
        </p:nvCxnSpPr>
        <p:spPr>
          <a:xfrm>
            <a:off x="3203575" y="6021388"/>
            <a:ext cx="2160588" cy="71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7050" name="CasellaDiTesto 10"/>
          <p:cNvSpPr txBox="1">
            <a:spLocks noChangeArrowheads="1"/>
          </p:cNvSpPr>
          <p:nvPr/>
        </p:nvSpPr>
        <p:spPr bwMode="auto">
          <a:xfrm>
            <a:off x="6119813" y="53879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FF0000"/>
                </a:solidFill>
              </a:rPr>
              <a:t>MURI: tessitura</a:t>
            </a:r>
          </a:p>
        </p:txBody>
      </p:sp>
    </p:spTree>
    <p:extLst>
      <p:ext uri="{BB962C8B-B14F-4D97-AF65-F5344CB8AC3E}">
        <p14:creationId xmlns:p14="http://schemas.microsoft.com/office/powerpoint/2010/main" val="3001797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Immagine 1">
            <a:extLst>
              <a:ext uri="{FF2B5EF4-FFF2-40B4-BE49-F238E27FC236}">
                <a16:creationId xmlns:a16="http://schemas.microsoft.com/office/drawing/2014/main" id="{21082B23-8A0E-814C-89F7-DD51B565A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694113"/>
            <a:ext cx="3987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8" name="Immagine 2">
            <a:extLst>
              <a:ext uri="{FF2B5EF4-FFF2-40B4-BE49-F238E27FC236}">
                <a16:creationId xmlns:a16="http://schemas.microsoft.com/office/drawing/2014/main" id="{7866759F-9C4F-3D4B-99C4-344AB6D30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4468813"/>
            <a:ext cx="40640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Picture 2">
            <a:extLst>
              <a:ext uri="{FF2B5EF4-FFF2-40B4-BE49-F238E27FC236}">
                <a16:creationId xmlns:a16="http://schemas.microsoft.com/office/drawing/2014/main" id="{CF7F5B39-2124-9149-ABF1-7F3548469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8913"/>
            <a:ext cx="57388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2">
            <a:extLst>
              <a:ext uri="{FF2B5EF4-FFF2-40B4-BE49-F238E27FC236}">
                <a16:creationId xmlns:a16="http://schemas.microsoft.com/office/drawing/2014/main" id="{44794B0F-B1A2-D54D-B2E2-61E620EEE8BD}"/>
              </a:ext>
            </a:extLst>
          </p:cNvPr>
          <p:cNvSpPr txBox="1">
            <a:spLocks noChangeArrowheads="1"/>
          </p:cNvSpPr>
          <p:nvPr/>
        </p:nvSpPr>
        <p:spPr bwMode="auto">
          <a:xfrm>
            <a:off x="5003800" y="3357563"/>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6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Pirro Ligorio, 1571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t>
            </a:r>
            <a:r>
              <a:rPr kumimoji="0" lang="it-IT" altLang="it-IT" sz="1600" b="1"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Libro, o Trattato de’ diversi terremoti</a:t>
            </a: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t>
            </a:r>
            <a:endParaRPr kumimoji="0" lang="it-IT" altLang="it-IT" sz="1600" b="1"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endParaRPr>
          </a:p>
        </p:txBody>
      </p:sp>
      <p:sp>
        <p:nvSpPr>
          <p:cNvPr id="7" name="CasellaDiTesto 2">
            <a:extLst>
              <a:ext uri="{FF2B5EF4-FFF2-40B4-BE49-F238E27FC236}">
                <a16:creationId xmlns:a16="http://schemas.microsoft.com/office/drawing/2014/main" id="{063A5866-0A1C-B943-8766-A42CE734BF96}"/>
              </a:ext>
            </a:extLst>
          </p:cNvPr>
          <p:cNvSpPr txBox="1">
            <a:spLocks noChangeArrowheads="1"/>
          </p:cNvSpPr>
          <p:nvPr/>
        </p:nvSpPr>
        <p:spPr bwMode="auto">
          <a:xfrm>
            <a:off x="6084888" y="2716213"/>
            <a:ext cx="298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Difendersi dai terremoti:</a:t>
            </a: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«un dovere dell’intelletto umano»</a:t>
            </a:r>
          </a:p>
        </p:txBody>
      </p:sp>
      <p:sp>
        <p:nvSpPr>
          <p:cNvPr id="8" name="CasellaDiTesto 2">
            <a:extLst>
              <a:ext uri="{FF2B5EF4-FFF2-40B4-BE49-F238E27FC236}">
                <a16:creationId xmlns:a16="http://schemas.microsoft.com/office/drawing/2014/main" id="{A59AAFED-EC51-604B-AD06-7CBD33E131C1}"/>
              </a:ext>
            </a:extLst>
          </p:cNvPr>
          <p:cNvSpPr txBox="1">
            <a:spLocks noChangeArrowheads="1"/>
          </p:cNvSpPr>
          <p:nvPr/>
        </p:nvSpPr>
        <p:spPr bwMode="auto">
          <a:xfrm>
            <a:off x="4643438" y="4027488"/>
            <a:ext cx="35544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600" b="0" i="1"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Pianta e facciata di una casa antisismica</a:t>
            </a:r>
          </a:p>
        </p:txBody>
      </p:sp>
      <p:sp>
        <p:nvSpPr>
          <p:cNvPr id="10" name="CasellaDiTesto 2">
            <a:extLst>
              <a:ext uri="{FF2B5EF4-FFF2-40B4-BE49-F238E27FC236}">
                <a16:creationId xmlns:a16="http://schemas.microsoft.com/office/drawing/2014/main" id="{86192FF4-DD66-A346-94BB-7E1FC2C0F8E7}"/>
              </a:ext>
            </a:extLst>
          </p:cNvPr>
          <p:cNvSpPr txBox="1">
            <a:spLocks noChangeArrowheads="1"/>
          </p:cNvSpPr>
          <p:nvPr/>
        </p:nvSpPr>
        <p:spPr bwMode="auto">
          <a:xfrm>
            <a:off x="6587976" y="1556792"/>
            <a:ext cx="25205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dirty="0">
                <a:solidFill>
                  <a:srgbClr val="000000"/>
                </a:solidFill>
              </a:rPr>
              <a:t>«</a:t>
            </a:r>
            <a:r>
              <a:rPr lang="it-IT" altLang="it-IT" sz="1600" b="1" i="1" dirty="0">
                <a:solidFill>
                  <a:srgbClr val="000000"/>
                </a:solidFill>
              </a:rPr>
              <a:t>Libro di diversi terremoti</a:t>
            </a:r>
            <a:r>
              <a:rPr lang="it-IT" altLang="it-IT" sz="1400" dirty="0">
                <a:solidFill>
                  <a:srgbClr val="000000"/>
                </a:solidFill>
              </a:rPr>
              <a:t>, </a:t>
            </a:r>
          </a:p>
          <a:p>
            <a:pPr algn="r" eaLnBrk="1" hangingPunct="1">
              <a:spcBef>
                <a:spcPct val="0"/>
              </a:spcBef>
              <a:buFontTx/>
              <a:buNone/>
            </a:pPr>
            <a:r>
              <a:rPr lang="it-IT" altLang="it-IT" sz="1400" dirty="0">
                <a:solidFill>
                  <a:srgbClr val="000000"/>
                </a:solidFill>
              </a:rPr>
              <a:t>ed. 2006, </a:t>
            </a:r>
            <a:r>
              <a:rPr lang="it-IT" altLang="it-IT" sz="1400" dirty="0" err="1">
                <a:solidFill>
                  <a:srgbClr val="000000"/>
                </a:solidFill>
              </a:rPr>
              <a:t>E.Guidoboni</a:t>
            </a:r>
            <a:r>
              <a:rPr lang="it-IT" altLang="it-IT" sz="1400" dirty="0">
                <a:solidFill>
                  <a:srgbClr val="000000"/>
                </a:solidFill>
              </a:rPr>
              <a:t>»</a:t>
            </a:r>
          </a:p>
        </p:txBody>
      </p:sp>
      <p:sp>
        <p:nvSpPr>
          <p:cNvPr id="11" name="Rettangolo 3">
            <a:extLst>
              <a:ext uri="{FF2B5EF4-FFF2-40B4-BE49-F238E27FC236}">
                <a16:creationId xmlns:a16="http://schemas.microsoft.com/office/drawing/2014/main" id="{99994C98-471B-FD4B-82F9-9D842D5F38EB}"/>
              </a:ext>
            </a:extLst>
          </p:cNvPr>
          <p:cNvSpPr>
            <a:spLocks noChangeArrowheads="1"/>
          </p:cNvSpPr>
          <p:nvPr/>
        </p:nvSpPr>
        <p:spPr bwMode="auto">
          <a:xfrm>
            <a:off x="6165948" y="260648"/>
            <a:ext cx="29780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it-IT" sz="1400" dirty="0">
                <a:solidFill>
                  <a:srgbClr val="000000"/>
                </a:solidFill>
              </a:rPr>
              <a:t>«</a:t>
            </a:r>
            <a:r>
              <a:rPr lang="it-IT" altLang="it-IT" sz="1600" b="1" i="1" dirty="0">
                <a:solidFill>
                  <a:srgbClr val="000000"/>
                </a:solidFill>
              </a:rPr>
              <a:t>Terremoti</a:t>
            </a:r>
            <a:r>
              <a:rPr lang="it-IT" altLang="it-IT" sz="1800" dirty="0">
                <a:solidFill>
                  <a:srgbClr val="000000"/>
                </a:solidFill>
              </a:rPr>
              <a:t> </a:t>
            </a:r>
            <a:r>
              <a:rPr lang="it-IT" altLang="it-IT" sz="1600" b="1" i="1" dirty="0">
                <a:solidFill>
                  <a:srgbClr val="000000"/>
                </a:solidFill>
              </a:rPr>
              <a:t>e città</a:t>
            </a:r>
            <a:r>
              <a:rPr lang="it-IT" altLang="it-IT" sz="1400" dirty="0">
                <a:solidFill>
                  <a:srgbClr val="000000"/>
                </a:solidFill>
              </a:rPr>
              <a:t>, </a:t>
            </a:r>
            <a:r>
              <a:rPr lang="it-IT" altLang="it-IT" sz="1400" dirty="0" err="1">
                <a:solidFill>
                  <a:srgbClr val="000000"/>
                </a:solidFill>
              </a:rPr>
              <a:t>E.Guidoboni</a:t>
            </a:r>
            <a:r>
              <a:rPr lang="it-IT" altLang="it-IT" sz="1400" dirty="0">
                <a:solidFill>
                  <a:srgbClr val="000000"/>
                </a:solidFill>
              </a:rPr>
              <a:t>, </a:t>
            </a:r>
          </a:p>
          <a:p>
            <a:pPr algn="r" eaLnBrk="1" hangingPunct="1">
              <a:spcBef>
                <a:spcPct val="0"/>
              </a:spcBef>
              <a:buFontTx/>
              <a:buNone/>
            </a:pPr>
            <a:r>
              <a:rPr lang="it-IT" altLang="it-IT" sz="1400" dirty="0">
                <a:solidFill>
                  <a:srgbClr val="000000"/>
                </a:solidFill>
              </a:rPr>
              <a:t>in</a:t>
            </a:r>
            <a:r>
              <a:rPr lang="it-IT" altLang="it-IT" sz="1800" dirty="0">
                <a:solidFill>
                  <a:srgbClr val="000000"/>
                </a:solidFill>
              </a:rPr>
              <a:t> </a:t>
            </a:r>
            <a:r>
              <a:rPr lang="it-IT" altLang="it-IT" sz="1600" i="1" dirty="0">
                <a:solidFill>
                  <a:srgbClr val="000000"/>
                </a:solidFill>
              </a:rPr>
              <a:t>L’Italia dei Disastri</a:t>
            </a:r>
            <a:r>
              <a:rPr lang="it-IT" altLang="it-IT" sz="1800" dirty="0">
                <a:solidFill>
                  <a:srgbClr val="000000"/>
                </a:solidFill>
                <a:latin typeface="Helvetica-Light" pitchFamily="2" charset="0"/>
              </a:rPr>
              <a:t>,</a:t>
            </a:r>
            <a:r>
              <a:rPr lang="it-IT" altLang="it-IT" sz="1800" dirty="0">
                <a:solidFill>
                  <a:srgbClr val="000000"/>
                </a:solidFill>
              </a:rPr>
              <a:t> </a:t>
            </a:r>
            <a:r>
              <a:rPr lang="it-IT" altLang="it-IT" sz="1400" dirty="0">
                <a:solidFill>
                  <a:srgbClr val="000000"/>
                </a:solidFill>
              </a:rPr>
              <a:t>2014»</a:t>
            </a:r>
          </a:p>
        </p:txBody>
      </p:sp>
    </p:spTree>
    <p:extLst>
      <p:ext uri="{BB962C8B-B14F-4D97-AF65-F5344CB8AC3E}">
        <p14:creationId xmlns:p14="http://schemas.microsoft.com/office/powerpoint/2010/main" val="1098436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8F4F8"/>
        </a:solidFill>
        <a:effectLst/>
      </p:bgPr>
    </p:bg>
    <p:spTree>
      <p:nvGrpSpPr>
        <p:cNvPr id="1" name=""/>
        <p:cNvGrpSpPr/>
        <p:nvPr/>
      </p:nvGrpSpPr>
      <p:grpSpPr>
        <a:xfrm>
          <a:off x="0" y="0"/>
          <a:ext cx="0" cy="0"/>
          <a:chOff x="0" y="0"/>
          <a:chExt cx="0" cy="0"/>
        </a:xfrm>
      </p:grpSpPr>
      <p:sp>
        <p:nvSpPr>
          <p:cNvPr id="14339" name="Rettangolo 1"/>
          <p:cNvSpPr>
            <a:spLocks noChangeArrowheads="1"/>
          </p:cNvSpPr>
          <p:nvPr/>
        </p:nvSpPr>
        <p:spPr bwMode="auto">
          <a:xfrm>
            <a:off x="-9525" y="0"/>
            <a:ext cx="9153525" cy="83099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400" dirty="0"/>
              <a:t>Due immagini a confronto sull'evoluzione idrografica del Po in diverse epoche storiche </a:t>
            </a:r>
          </a:p>
        </p:txBody>
      </p:sp>
      <p:sp>
        <p:nvSpPr>
          <p:cNvPr id="14340" name="Rettangolo 2"/>
          <p:cNvSpPr>
            <a:spLocks noChangeArrowheads="1"/>
          </p:cNvSpPr>
          <p:nvPr/>
        </p:nvSpPr>
        <p:spPr bwMode="auto">
          <a:xfrm>
            <a:off x="2499384" y="5585381"/>
            <a:ext cx="41497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it-IT" altLang="it-IT" sz="1800" b="1" dirty="0">
                <a:solidFill>
                  <a:srgbClr val="FF0000"/>
                </a:solidFill>
              </a:rPr>
              <a:t>Risulta evidente la tendenza nel tempo del fiume a spostarsi più a nord</a:t>
            </a:r>
            <a:endParaRPr lang="it-IT" altLang="it-IT" sz="1800" dirty="0">
              <a:solidFill>
                <a:srgbClr val="FF0000"/>
              </a:solidFill>
            </a:endParaRPr>
          </a:p>
        </p:txBody>
      </p:sp>
      <p:sp>
        <p:nvSpPr>
          <p:cNvPr id="16" name="Freccia a destra 15"/>
          <p:cNvSpPr/>
          <p:nvPr/>
        </p:nvSpPr>
        <p:spPr>
          <a:xfrm rot="2317920">
            <a:off x="1507021" y="3043238"/>
            <a:ext cx="677863" cy="503237"/>
          </a:xfrm>
          <a:prstGeom prst="rightArrow">
            <a:avLst>
              <a:gd name="adj1" fmla="val 50000"/>
              <a:gd name="adj2" fmla="val 4728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4" name="Gruppo 3">
            <a:extLst>
              <a:ext uri="{FF2B5EF4-FFF2-40B4-BE49-F238E27FC236}">
                <a16:creationId xmlns:a16="http://schemas.microsoft.com/office/drawing/2014/main" id="{1ED595CD-1ABA-4800-AAAC-F21EA08CCF0A}"/>
              </a:ext>
            </a:extLst>
          </p:cNvPr>
          <p:cNvGrpSpPr/>
          <p:nvPr/>
        </p:nvGrpSpPr>
        <p:grpSpPr>
          <a:xfrm>
            <a:off x="-9525" y="830997"/>
            <a:ext cx="4897438" cy="3892550"/>
            <a:chOff x="4572000" y="3175"/>
            <a:chExt cx="4897438" cy="3892550"/>
          </a:xfrm>
        </p:grpSpPr>
        <p:pic>
          <p:nvPicPr>
            <p:cNvPr id="143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75"/>
              <a:ext cx="4541838" cy="389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CasellaDiTesto 5"/>
            <p:cNvSpPr txBox="1">
              <a:spLocks noChangeArrowheads="1"/>
            </p:cNvSpPr>
            <p:nvPr/>
          </p:nvSpPr>
          <p:spPr bwMode="auto">
            <a:xfrm>
              <a:off x="8172450" y="333375"/>
              <a:ext cx="12969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400" b="1">
                  <a:solidFill>
                    <a:srgbClr val="FF0000"/>
                  </a:solidFill>
                </a:rPr>
                <a:t>Età romana</a:t>
              </a:r>
            </a:p>
          </p:txBody>
        </p:sp>
        <p:sp>
          <p:nvSpPr>
            <p:cNvPr id="2" name="Ovale 1"/>
            <p:cNvSpPr/>
            <p:nvPr/>
          </p:nvSpPr>
          <p:spPr>
            <a:xfrm>
              <a:off x="5997575" y="1647825"/>
              <a:ext cx="317500" cy="14446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5" name="Gruppo 4">
            <a:extLst>
              <a:ext uri="{FF2B5EF4-FFF2-40B4-BE49-F238E27FC236}">
                <a16:creationId xmlns:a16="http://schemas.microsoft.com/office/drawing/2014/main" id="{13EE28FA-CBBB-43FF-A701-5E0109B09D36}"/>
              </a:ext>
            </a:extLst>
          </p:cNvPr>
          <p:cNvGrpSpPr/>
          <p:nvPr/>
        </p:nvGrpSpPr>
        <p:grpSpPr>
          <a:xfrm>
            <a:off x="4542428" y="830997"/>
            <a:ext cx="4572000" cy="3927475"/>
            <a:chOff x="4572000" y="2957513"/>
            <a:chExt cx="4572000" cy="3927475"/>
          </a:xfrm>
        </p:grpSpPr>
        <p:pic>
          <p:nvPicPr>
            <p:cNvPr id="143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57513"/>
              <a:ext cx="4572000" cy="392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5" name="CasellaDiTesto 4"/>
            <p:cNvSpPr txBox="1">
              <a:spLocks noChangeArrowheads="1"/>
            </p:cNvSpPr>
            <p:nvPr/>
          </p:nvSpPr>
          <p:spPr bwMode="auto">
            <a:xfrm>
              <a:off x="8172450" y="3141663"/>
              <a:ext cx="9413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1400" b="1">
                  <a:solidFill>
                    <a:srgbClr val="FF0000"/>
                  </a:solidFill>
                </a:rPr>
                <a:t>1730</a:t>
              </a:r>
            </a:p>
          </p:txBody>
        </p:sp>
        <p:sp>
          <p:nvSpPr>
            <p:cNvPr id="13" name="Ovale 12"/>
            <p:cNvSpPr/>
            <p:nvPr/>
          </p:nvSpPr>
          <p:spPr>
            <a:xfrm>
              <a:off x="6027738" y="4589463"/>
              <a:ext cx="315912" cy="14446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3" name="Rettangolo 2">
            <a:extLst>
              <a:ext uri="{FF2B5EF4-FFF2-40B4-BE49-F238E27FC236}">
                <a16:creationId xmlns:a16="http://schemas.microsoft.com/office/drawing/2014/main" id="{3D95F2FD-92F7-44DE-9B78-51821661C97D}"/>
              </a:ext>
            </a:extLst>
          </p:cNvPr>
          <p:cNvSpPr/>
          <p:nvPr/>
        </p:nvSpPr>
        <p:spPr>
          <a:xfrm>
            <a:off x="86946" y="6231493"/>
            <a:ext cx="8974603" cy="584775"/>
          </a:xfrm>
          <a:prstGeom prst="rect">
            <a:avLst/>
          </a:prstGeom>
        </p:spPr>
        <p:txBody>
          <a:bodyPr wrap="square">
            <a:spAutoFit/>
          </a:bodyPr>
          <a:lstStyle/>
          <a:p>
            <a:r>
              <a:rPr lang="it-IT" altLang="it-IT" sz="1600" dirty="0"/>
              <a:t>estratte da: «</a:t>
            </a:r>
            <a:r>
              <a:rPr lang="it-IT" altLang="it-IT" sz="1600" b="1" dirty="0"/>
              <a:t>L’evoluzione idrografica e ambientale della pianura ferrarese negli ultimi 3.000 anni</a:t>
            </a:r>
            <a:r>
              <a:rPr lang="it-IT" altLang="it-IT" sz="1600" dirty="0"/>
              <a:t>», Marco </a:t>
            </a:r>
            <a:r>
              <a:rPr lang="it-IT" altLang="it-IT" sz="1600" dirty="0" err="1"/>
              <a:t>Bondesan</a:t>
            </a:r>
            <a:r>
              <a:rPr lang="it-IT" altLang="it-IT" sz="1600" dirty="0"/>
              <a:t>, su </a:t>
            </a:r>
            <a:r>
              <a:rPr lang="it-IT" altLang="it-IT" sz="1600" i="1" dirty="0"/>
              <a:t>Storia di Ferrara</a:t>
            </a:r>
            <a:r>
              <a:rPr lang="it-IT" altLang="it-IT" sz="1600" dirty="0"/>
              <a:t>, Corbo 2001</a:t>
            </a:r>
            <a:endParaRPr lang="it-IT" sz="1600" dirty="0"/>
          </a:p>
        </p:txBody>
      </p:sp>
      <p:sp>
        <p:nvSpPr>
          <p:cNvPr id="6" name="Freccia in giù 5">
            <a:extLst>
              <a:ext uri="{FF2B5EF4-FFF2-40B4-BE49-F238E27FC236}">
                <a16:creationId xmlns:a16="http://schemas.microsoft.com/office/drawing/2014/main" id="{06F08056-ED69-4FC3-B3E8-360C32D772FB}"/>
              </a:ext>
            </a:extLst>
          </p:cNvPr>
          <p:cNvSpPr/>
          <p:nvPr/>
        </p:nvSpPr>
        <p:spPr>
          <a:xfrm>
            <a:off x="4387217" y="4837690"/>
            <a:ext cx="360040" cy="68675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69051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27604"/>
            <a:ext cx="5645150" cy="680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1" name="Rettangolo 3"/>
          <p:cNvSpPr>
            <a:spLocks noChangeArrowheads="1"/>
          </p:cNvSpPr>
          <p:nvPr/>
        </p:nvSpPr>
        <p:spPr bwMode="auto">
          <a:xfrm>
            <a:off x="5665788" y="6165850"/>
            <a:ext cx="349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prstClr val="black"/>
                </a:solidFill>
                <a:effectLst/>
                <a:uLnTx/>
                <a:uFillTx/>
                <a:latin typeface="Calibri" pitchFamily="34" charset="0"/>
                <a:ea typeface="+mn-ea"/>
                <a:cs typeface="+mn-cs"/>
              </a:rPr>
              <a:t>E. Guidoboni, G. Valensise </a:t>
            </a:r>
            <a:r>
              <a:rPr kumimoji="0" lang="it-IT" altLang="it-IT" sz="1200" b="0" i="1" u="none" strike="noStrike" kern="1200" cap="none" spc="0" normalizeH="0" baseline="0" noProof="0">
                <a:ln>
                  <a:noFill/>
                </a:ln>
                <a:solidFill>
                  <a:prstClr val="black"/>
                </a:solidFill>
                <a:effectLst/>
                <a:uLnTx/>
                <a:uFillTx/>
                <a:latin typeface="Calibri" pitchFamily="34" charset="0"/>
                <a:ea typeface="+mn-ea"/>
                <a:cs typeface="+mn-cs"/>
              </a:rPr>
              <a:t>Il peso economico e sociale dei disastri sismici in Italia negli ultimi 150 anni 1861-2011</a:t>
            </a:r>
            <a:r>
              <a:rPr kumimoji="0" lang="it-IT" altLang="it-IT" sz="1200" b="0" i="0" u="none" strike="noStrike" kern="1200" cap="none" spc="0" normalizeH="0" baseline="0" noProof="0">
                <a:ln>
                  <a:noFill/>
                </a:ln>
                <a:solidFill>
                  <a:prstClr val="black"/>
                </a:solidFill>
                <a:effectLst/>
                <a:uLnTx/>
                <a:uFillTx/>
                <a:latin typeface="Calibri" pitchFamily="34" charset="0"/>
                <a:ea typeface="+mn-ea"/>
                <a:cs typeface="+mn-cs"/>
              </a:rPr>
              <a:t>, Bologna, BUP, 2011 (pagg. 15 e 24)</a:t>
            </a:r>
          </a:p>
        </p:txBody>
      </p:sp>
      <p:sp>
        <p:nvSpPr>
          <p:cNvPr id="83972" name="CasellaDiTesto 2"/>
          <p:cNvSpPr txBox="1">
            <a:spLocks noChangeArrowheads="1"/>
          </p:cNvSpPr>
          <p:nvPr/>
        </p:nvSpPr>
        <p:spPr bwMode="auto">
          <a:xfrm>
            <a:off x="5724525" y="6350"/>
            <a:ext cx="33115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mn-cs"/>
              </a:rPr>
              <a:t>Rovine sismiche ereditate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itchFamily="34" charset="0"/>
                <a:ea typeface="+mn-ea"/>
                <a:cs typeface="+mn-cs"/>
              </a:rPr>
              <a:t>e normative antisismiche «smarrite»: 1851-1859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pitchFamily="34" charset="0"/>
                <a:ea typeface="+mn-ea"/>
                <a:cs typeface="+mn-cs"/>
              </a:rPr>
              <a:t>Nei dieci anni precedenti la sua unificazione l’Italia è colpita da quattro disastri sismici. Il regno di Napoli è travolto da distruzioni e rovine nel 1851, 1853 e soprattutto nel 1857; lo stato della Chiesa nel 1859. Il nuovo governo del regno unito sottovaluta l’importanza economica e sociale di quegli impatti. Una scia di povertà, malcontento e depressione economica segnerà quelle aree per molti decenni. Le ricostruzioni mancate sono un’occasione perduta del nuovo governo, che azzera regole e norme antisismiche varate dai Borboni e da Pio IX e abbandona pratiche amministrative appena avviate per il controllo  della qualità dell’edilizia.</a:t>
            </a:r>
          </a:p>
        </p:txBody>
      </p:sp>
      <p:sp>
        <p:nvSpPr>
          <p:cNvPr id="2" name="Rettangolo 1"/>
          <p:cNvSpPr/>
          <p:nvPr/>
        </p:nvSpPr>
        <p:spPr>
          <a:xfrm>
            <a:off x="1457431" y="6272452"/>
            <a:ext cx="144016" cy="14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472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a:extLst>
              <a:ext uri="{FF2B5EF4-FFF2-40B4-BE49-F238E27FC236}">
                <a16:creationId xmlns:a16="http://schemas.microsoft.com/office/drawing/2014/main" id="{766D3AD9-6E6C-9043-AD47-8BCF8AED8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68875"/>
            <a:ext cx="5060950" cy="192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1426" name="Picture 3">
            <a:extLst>
              <a:ext uri="{FF2B5EF4-FFF2-40B4-BE49-F238E27FC236}">
                <a16:creationId xmlns:a16="http://schemas.microsoft.com/office/drawing/2014/main" id="{0AB112F6-4C47-BF49-A0F2-FD5D653CC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514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Rettangolo 1">
            <a:extLst>
              <a:ext uri="{FF2B5EF4-FFF2-40B4-BE49-F238E27FC236}">
                <a16:creationId xmlns:a16="http://schemas.microsoft.com/office/drawing/2014/main" id="{48FAC766-8874-CA4E-AC41-F17F4F234606}"/>
              </a:ext>
            </a:extLst>
          </p:cNvPr>
          <p:cNvSpPr>
            <a:spLocks noChangeArrowheads="1"/>
          </p:cNvSpPr>
          <p:nvPr/>
        </p:nvSpPr>
        <p:spPr bwMode="auto">
          <a:xfrm>
            <a:off x="5060950" y="4978400"/>
            <a:ext cx="4083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hlinkClick r:id="rId4"/>
              </a:rPr>
              <a:t>https://www.youtube.com/watch?v=M3jHUGHOlhA&amp;list=PLd18vQxXt2zMJzNmf-sZDP9RmfjE5JoAq</a:t>
            </a:r>
            <a:r>
              <a:rPr kumimoji="0" lang="it-IT" altLang="it-IT" sz="1400" b="1"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rPr>
              <a:t> </a:t>
            </a:r>
          </a:p>
        </p:txBody>
      </p:sp>
      <p:pic>
        <p:nvPicPr>
          <p:cNvPr id="231428" name="Picture 4">
            <a:extLst>
              <a:ext uri="{FF2B5EF4-FFF2-40B4-BE49-F238E27FC236}">
                <a16:creationId xmlns:a16="http://schemas.microsoft.com/office/drawing/2014/main" id="{957B5D25-BB68-704B-B409-80654B9D8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5532438"/>
            <a:ext cx="3244850" cy="134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a:extLst>
              <a:ext uri="{FF2B5EF4-FFF2-40B4-BE49-F238E27FC236}">
                <a16:creationId xmlns:a16="http://schemas.microsoft.com/office/drawing/2014/main" id="{7DA8840E-0030-B64F-8D0D-261B9900FA69}"/>
              </a:ext>
            </a:extLst>
          </p:cNvPr>
          <p:cNvSpPr>
            <a:spLocks noChangeArrowheads="1"/>
          </p:cNvSpPr>
          <p:nvPr/>
        </p:nvSpPr>
        <p:spPr bwMode="auto">
          <a:xfrm>
            <a:off x="107950" y="-100013"/>
            <a:ext cx="90360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ct val="0"/>
              </a:spcBef>
              <a:spcAft>
                <a:spcPts val="1000"/>
              </a:spcAft>
              <a:buClrTx/>
              <a:buSzTx/>
              <a:buFontTx/>
              <a:buNone/>
              <a:tabLst/>
              <a:defRPr/>
            </a:pPr>
            <a:r>
              <a:rPr kumimoji="0" lang="it-IT" altLang="it-IT" sz="16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 terremoti che avvengono di continuo “disegnano” i margini di contatto tra le placche e - in particolare – il cosiddetto «</a:t>
            </a:r>
            <a:r>
              <a:rPr kumimoji="0" lang="it-IT" altLang="it-IT" sz="1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ANELLO DI FUOCO» </a:t>
            </a:r>
            <a:r>
              <a:rPr kumimoji="0" lang="it-IT" altLang="it-IT" sz="16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circumpacifico</a:t>
            </a:r>
          </a:p>
        </p:txBody>
      </p:sp>
    </p:spTree>
    <p:extLst>
      <p:ext uri="{BB962C8B-B14F-4D97-AF65-F5344CB8AC3E}">
        <p14:creationId xmlns:p14="http://schemas.microsoft.com/office/powerpoint/2010/main" val="1511406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5">
            <a:extLst>
              <a:ext uri="{FF2B5EF4-FFF2-40B4-BE49-F238E27FC236}">
                <a16:creationId xmlns:a16="http://schemas.microsoft.com/office/drawing/2014/main" id="{17934E8E-6F44-D44E-9751-F2585DA17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7938"/>
            <a:ext cx="46037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8" name="CasellaDiTesto 20">
            <a:extLst>
              <a:ext uri="{FF2B5EF4-FFF2-40B4-BE49-F238E27FC236}">
                <a16:creationId xmlns:a16="http://schemas.microsoft.com/office/drawing/2014/main" id="{0A2AFC25-4C20-D24A-9419-9AF8D453DF04}"/>
              </a:ext>
            </a:extLst>
          </p:cNvPr>
          <p:cNvSpPr txBox="1">
            <a:spLocks noChangeArrowheads="1"/>
          </p:cNvSpPr>
          <p:nvPr/>
        </p:nvSpPr>
        <p:spPr bwMode="auto">
          <a:xfrm>
            <a:off x="153988" y="528638"/>
            <a:ext cx="444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 validità estesa fino al 1981</a:t>
            </a:r>
            <a:r>
              <a:rPr kumimoji="0" lang="it-IT" altLang="it-IT"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Symbol" pitchFamily="2" charset="2"/>
              </a:rPr>
              <a:t></a:t>
            </a:r>
            <a:r>
              <a:rPr kumimoji="0" lang="it-IT" altLang="it-IT"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1984</a:t>
            </a:r>
            <a:endParaRPr kumimoji="0" lang="it-IT" altLang="it-IT" sz="20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 name="CasellaDiTesto 3">
            <a:extLst>
              <a:ext uri="{FF2B5EF4-FFF2-40B4-BE49-F238E27FC236}">
                <a16:creationId xmlns:a16="http://schemas.microsoft.com/office/drawing/2014/main" id="{34F566E3-4E0E-2046-A889-8E892CE7748A}"/>
              </a:ext>
            </a:extLst>
          </p:cNvPr>
          <p:cNvSpPr txBox="1">
            <a:spLocks noChangeArrowheads="1"/>
          </p:cNvSpPr>
          <p:nvPr/>
        </p:nvSpPr>
        <p:spPr bwMode="auto">
          <a:xfrm>
            <a:off x="2714625" y="2776538"/>
            <a:ext cx="935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hlinkClick r:id="rId3"/>
              </a:rPr>
              <a:t>perché </a:t>
            </a:r>
            <a:r>
              <a:rPr kumimoji="0" lang="it-IT" altLang="it-IT" sz="18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hlinkClick r:id="rId3"/>
              </a:rPr>
              <a:t>?</a:t>
            </a:r>
            <a:endParaRPr kumimoji="0" lang="it-IT" altLang="it-IT" sz="1800" b="1" i="1"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pic>
        <p:nvPicPr>
          <p:cNvPr id="5" name="Picture 2" descr="tav3-c">
            <a:extLst>
              <a:ext uri="{FF2B5EF4-FFF2-40B4-BE49-F238E27FC236}">
                <a16:creationId xmlns:a16="http://schemas.microsoft.com/office/drawing/2014/main" id="{F7E0AE96-B5FA-774F-98C5-A8E87E8C4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774700"/>
            <a:ext cx="4476750"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0659554E-795D-A744-8956-4342F2D66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488" y="2184400"/>
            <a:ext cx="26479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9977DDEA-460D-A345-A816-D09307F92234}"/>
              </a:ext>
            </a:extLst>
          </p:cNvPr>
          <p:cNvSpPr txBox="1">
            <a:spLocks noChangeArrowheads="1"/>
          </p:cNvSpPr>
          <p:nvPr/>
        </p:nvSpPr>
        <p:spPr bwMode="auto">
          <a:xfrm>
            <a:off x="7667625" y="2151063"/>
            <a:ext cx="136842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CLASSIFICAZIONE </a:t>
            </a:r>
            <a:r>
              <a:rPr kumimoji="0" lang="it-IT"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1981-1984</a:t>
            </a:r>
          </a:p>
        </p:txBody>
      </p:sp>
      <p:sp>
        <p:nvSpPr>
          <p:cNvPr id="14344" name="CasellaDiTesto 7">
            <a:extLst>
              <a:ext uri="{FF2B5EF4-FFF2-40B4-BE49-F238E27FC236}">
                <a16:creationId xmlns:a16="http://schemas.microsoft.com/office/drawing/2014/main" id="{BAA82CAA-6669-D14A-B166-9A79C53793DA}"/>
              </a:ext>
            </a:extLst>
          </p:cNvPr>
          <p:cNvSpPr txBox="1">
            <a:spLocks noChangeArrowheads="1"/>
          </p:cNvSpPr>
          <p:nvPr/>
        </p:nvSpPr>
        <p:spPr bwMode="auto">
          <a:xfrm>
            <a:off x="4787900" y="236538"/>
            <a:ext cx="4248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0070C0"/>
                </a:solidFill>
                <a:effectLst/>
                <a:uLnTx/>
                <a:uFillTx/>
                <a:latin typeface="Calibri" panose="020F0502020204030204" pitchFamily="34" charset="0"/>
                <a:ea typeface="+mn-ea"/>
                <a:cs typeface="Arial" panose="020B0604020202020204" pitchFamily="34" charset="0"/>
              </a:rPr>
              <a:t>La proposta P.F.G. – C.N.R. 1981</a:t>
            </a:r>
          </a:p>
        </p:txBody>
      </p:sp>
      <p:sp>
        <p:nvSpPr>
          <p:cNvPr id="2" name="Ovale 1">
            <a:extLst>
              <a:ext uri="{FF2B5EF4-FFF2-40B4-BE49-F238E27FC236}">
                <a16:creationId xmlns:a16="http://schemas.microsoft.com/office/drawing/2014/main" id="{9DF2DF57-B18A-E74E-B22D-965DCD4725BB}"/>
              </a:ext>
            </a:extLst>
          </p:cNvPr>
          <p:cNvSpPr/>
          <p:nvPr/>
        </p:nvSpPr>
        <p:spPr>
          <a:xfrm>
            <a:off x="2257425" y="3230563"/>
            <a:ext cx="247650" cy="249237"/>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nettore 2 7">
            <a:extLst>
              <a:ext uri="{FF2B5EF4-FFF2-40B4-BE49-F238E27FC236}">
                <a16:creationId xmlns:a16="http://schemas.microsoft.com/office/drawing/2014/main" id="{C71D38AB-EA38-3C4C-9343-BD88D6D24C6C}"/>
              </a:ext>
            </a:extLst>
          </p:cNvPr>
          <p:cNvCxnSpPr/>
          <p:nvPr/>
        </p:nvCxnSpPr>
        <p:spPr>
          <a:xfrm flipH="1">
            <a:off x="1835150" y="3479800"/>
            <a:ext cx="490538" cy="957263"/>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32BF6E74-A137-3748-B9CF-480E292AD60A}"/>
              </a:ext>
            </a:extLst>
          </p:cNvPr>
          <p:cNvSpPr txBox="1">
            <a:spLocks noChangeArrowheads="1"/>
          </p:cNvSpPr>
          <p:nvPr/>
        </p:nvSpPr>
        <p:spPr bwMode="auto">
          <a:xfrm>
            <a:off x="1368425" y="4437063"/>
            <a:ext cx="9572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Accumoli </a:t>
            </a:r>
            <a:r>
              <a:rPr kumimoji="0" lang="it-IT" altLang="it-IT" sz="1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1927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Amatrice </a:t>
            </a:r>
            <a:r>
              <a:rPr kumimoji="0" lang="it-IT" altLang="it-IT" sz="1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1915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Norcia </a:t>
            </a:r>
            <a:r>
              <a:rPr kumimoji="0" lang="it-IT" altLang="it-IT" sz="1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1962</a:t>
            </a:r>
          </a:p>
        </p:txBody>
      </p:sp>
      <p:cxnSp>
        <p:nvCxnSpPr>
          <p:cNvPr id="15" name="Connettore 2 14">
            <a:extLst>
              <a:ext uri="{FF2B5EF4-FFF2-40B4-BE49-F238E27FC236}">
                <a16:creationId xmlns:a16="http://schemas.microsoft.com/office/drawing/2014/main" id="{619D7139-627D-D14F-A293-229025A723A1}"/>
              </a:ext>
            </a:extLst>
          </p:cNvPr>
          <p:cNvCxnSpPr/>
          <p:nvPr/>
        </p:nvCxnSpPr>
        <p:spPr>
          <a:xfrm flipV="1">
            <a:off x="7037388" y="3087688"/>
            <a:ext cx="630237" cy="134937"/>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BB9C9B52-67BB-3446-98F6-D70C320B3820}"/>
              </a:ext>
            </a:extLst>
          </p:cNvPr>
          <p:cNvSpPr txBox="1">
            <a:spLocks noChangeArrowheads="1"/>
          </p:cNvSpPr>
          <p:nvPr/>
        </p:nvSpPr>
        <p:spPr bwMode="auto">
          <a:xfrm>
            <a:off x="7380288" y="2838450"/>
            <a:ext cx="973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Arquata del T. </a:t>
            </a:r>
            <a:r>
              <a:rPr kumimoji="0" lang="it-IT" altLang="it-IT" sz="1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1983</a:t>
            </a:r>
          </a:p>
        </p:txBody>
      </p:sp>
      <p:cxnSp>
        <p:nvCxnSpPr>
          <p:cNvPr id="14" name="Connettore 2 13">
            <a:extLst>
              <a:ext uri="{FF2B5EF4-FFF2-40B4-BE49-F238E27FC236}">
                <a16:creationId xmlns:a16="http://schemas.microsoft.com/office/drawing/2014/main" id="{2ADAD6F0-C0DD-4B42-89B5-7D64A3CF00D4}"/>
              </a:ext>
            </a:extLst>
          </p:cNvPr>
          <p:cNvCxnSpPr>
            <a:endCxn id="19" idx="1"/>
          </p:cNvCxnSpPr>
          <p:nvPr/>
        </p:nvCxnSpPr>
        <p:spPr>
          <a:xfrm flipV="1">
            <a:off x="2514600" y="3409950"/>
            <a:ext cx="446088" cy="117475"/>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B122145D-D92A-794A-9868-B6753DDB5797}"/>
              </a:ext>
            </a:extLst>
          </p:cNvPr>
          <p:cNvSpPr txBox="1">
            <a:spLocks noChangeArrowheads="1"/>
          </p:cNvSpPr>
          <p:nvPr/>
        </p:nvSpPr>
        <p:spPr bwMode="auto">
          <a:xfrm>
            <a:off x="2960688" y="3286125"/>
            <a:ext cx="9572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L’Aquila </a:t>
            </a:r>
            <a:r>
              <a:rPr kumimoji="0" lang="it-IT" altLang="it-IT" sz="10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1915</a:t>
            </a:r>
          </a:p>
        </p:txBody>
      </p:sp>
    </p:spTree>
    <p:extLst>
      <p:ext uri="{BB962C8B-B14F-4D97-AF65-F5344CB8AC3E}">
        <p14:creationId xmlns:p14="http://schemas.microsoft.com/office/powerpoint/2010/main" val="4037165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344"/>
                                        </p:tgtEl>
                                        <p:attrNameLst>
                                          <p:attrName>style.visibility</p:attrName>
                                        </p:attrNameLst>
                                      </p:cBhvr>
                                      <p:to>
                                        <p:strVal val="visible"/>
                                      </p:to>
                                    </p:set>
                                    <p:animEffect transition="in" filter="circle(in)">
                                      <p:cBhvr>
                                        <p:cTn id="25" dur="2000"/>
                                        <p:tgtEl>
                                          <p:spTgt spid="14344"/>
                                        </p:tgtEl>
                                      </p:cBhvr>
                                    </p:animEffect>
                                  </p:childTnLst>
                                </p:cTn>
                              </p:par>
                              <p:par>
                                <p:cTn id="26" presetID="2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2000"/>
                                        <p:tgtEl>
                                          <p:spTgt spid="5"/>
                                        </p:tgtEl>
                                      </p:cBhvr>
                                    </p:animEffect>
                                  </p:childTnLst>
                                </p:cTn>
                              </p:par>
                            </p:childTnLst>
                          </p:cTn>
                        </p:par>
                        <p:par>
                          <p:cTn id="29" fill="hold" nodeType="afterGroup">
                            <p:stCondLst>
                              <p:cond delay="2000"/>
                            </p:stCondLst>
                            <p:childTnLst>
                              <p:par>
                                <p:cTn id="30" presetID="6" presetClass="entr" presetSubtype="16"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par>
                          <p:cTn id="54" fill="hold" nodeType="afterGroup">
                            <p:stCondLst>
                              <p:cond delay="2000"/>
                            </p:stCondLst>
                            <p:childTnLst>
                              <p:par>
                                <p:cTn id="55" presetID="22" presetClass="entr" presetSubtype="1"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1000"/>
                                        <p:tgtEl>
                                          <p:spTgt spid="8"/>
                                        </p:tgtEl>
                                      </p:cBhvr>
                                    </p:animEffect>
                                  </p:childTnLst>
                                </p:cTn>
                              </p:par>
                            </p:childTnLst>
                          </p:cTn>
                        </p:par>
                        <p:par>
                          <p:cTn id="58" fill="hold" nodeType="afterGroup">
                            <p:stCondLst>
                              <p:cond delay="3000"/>
                            </p:stCondLst>
                            <p:childTnLst>
                              <p:par>
                                <p:cTn id="59" presetID="6" presetClass="entr" presetSubtype="16"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circle(in)">
                                      <p:cBhvr>
                                        <p:cTn id="61" dur="2000"/>
                                        <p:tgtEl>
                                          <p:spTgt spid="9"/>
                                        </p:tgtEl>
                                      </p:cBhvr>
                                    </p:animEffect>
                                  </p:childTnLst>
                                </p:cTn>
                              </p:par>
                            </p:childTnLst>
                          </p:cTn>
                        </p:par>
                        <p:par>
                          <p:cTn id="62" fill="hold" nodeType="afterGroup">
                            <p:stCondLst>
                              <p:cond delay="5000"/>
                            </p:stCondLst>
                            <p:childTnLst>
                              <p:par>
                                <p:cTn id="63" presetID="22" presetClass="entr" presetSubtype="8"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par>
                          <p:cTn id="66" fill="hold" nodeType="afterGroup">
                            <p:stCondLst>
                              <p:cond delay="5500"/>
                            </p:stCondLst>
                            <p:childTnLst>
                              <p:par>
                                <p:cTn id="67" presetID="6" presetClass="entr" presetSubtype="16"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ircle(in)">
                                      <p:cBhvr>
                                        <p:cTn id="69" dur="2000"/>
                                        <p:tgtEl>
                                          <p:spTgt spid="16"/>
                                        </p:tgtEl>
                                      </p:cBhvr>
                                    </p:animEffect>
                                  </p:childTnLst>
                                </p:cTn>
                              </p:par>
                            </p:childTnLst>
                          </p:cTn>
                        </p:par>
                        <p:par>
                          <p:cTn id="70" fill="hold" nodeType="afterGroup">
                            <p:stCondLst>
                              <p:cond delay="7500"/>
                            </p:stCondLst>
                            <p:childTnLst>
                              <p:par>
                                <p:cTn id="71" presetID="22" presetClass="entr" presetSubtype="1" fill="hold"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up)">
                                      <p:cBhvr>
                                        <p:cTn id="73" dur="1000"/>
                                        <p:tgtEl>
                                          <p:spTgt spid="14"/>
                                        </p:tgtEl>
                                      </p:cBhvr>
                                    </p:animEffect>
                                  </p:childTnLst>
                                </p:cTn>
                              </p:par>
                            </p:childTnLst>
                          </p:cTn>
                        </p:par>
                        <p:par>
                          <p:cTn id="74" fill="hold" nodeType="afterGroup">
                            <p:stCondLst>
                              <p:cond delay="8500"/>
                            </p:stCondLst>
                            <p:childTnLst>
                              <p:par>
                                <p:cTn id="75" presetID="6" presetClass="entr" presetSubtype="16"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ircle(in)">
                                      <p:cBhvr>
                                        <p:cTn id="7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4344" grpId="0"/>
      <p:bldP spid="2" grpId="0" animBg="1"/>
      <p:bldP spid="9" grpId="0"/>
      <p:bldP spid="16" grpId="0"/>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Immagine 3">
            <a:extLst>
              <a:ext uri="{FF2B5EF4-FFF2-40B4-BE49-F238E27FC236}">
                <a16:creationId xmlns:a16="http://schemas.microsoft.com/office/drawing/2014/main" id="{1396D5C9-4C57-0244-B9A8-71486C0F6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269875"/>
            <a:ext cx="914400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4B97DEA-D384-8346-9B62-854674D8F765}"/>
              </a:ext>
            </a:extLst>
          </p:cNvPr>
          <p:cNvSpPr/>
          <p:nvPr/>
        </p:nvSpPr>
        <p:spPr>
          <a:xfrm>
            <a:off x="-1871663" y="-315913"/>
            <a:ext cx="9251951" cy="504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ttangolo 2">
            <a:extLst>
              <a:ext uri="{FF2B5EF4-FFF2-40B4-BE49-F238E27FC236}">
                <a16:creationId xmlns:a16="http://schemas.microsoft.com/office/drawing/2014/main" id="{A2458B37-32D2-3D43-8647-07A60A5C31CB}"/>
              </a:ext>
            </a:extLst>
          </p:cNvPr>
          <p:cNvSpPr/>
          <p:nvPr/>
        </p:nvSpPr>
        <p:spPr>
          <a:xfrm>
            <a:off x="-1981200" y="4581525"/>
            <a:ext cx="3529013" cy="81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ttangolo 4">
            <a:extLst>
              <a:ext uri="{FF2B5EF4-FFF2-40B4-BE49-F238E27FC236}">
                <a16:creationId xmlns:a16="http://schemas.microsoft.com/office/drawing/2014/main" id="{3937D3D4-F820-6C4B-A2C8-15B41082FD68}"/>
              </a:ext>
            </a:extLst>
          </p:cNvPr>
          <p:cNvSpPr/>
          <p:nvPr/>
        </p:nvSpPr>
        <p:spPr>
          <a:xfrm>
            <a:off x="1476375" y="5202238"/>
            <a:ext cx="2087563" cy="45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ttangolo 5">
            <a:extLst>
              <a:ext uri="{FF2B5EF4-FFF2-40B4-BE49-F238E27FC236}">
                <a16:creationId xmlns:a16="http://schemas.microsoft.com/office/drawing/2014/main" id="{9E43F2AE-E459-B647-A891-1FBAFAEDE1A5}"/>
              </a:ext>
            </a:extLst>
          </p:cNvPr>
          <p:cNvSpPr/>
          <p:nvPr/>
        </p:nvSpPr>
        <p:spPr>
          <a:xfrm>
            <a:off x="3419475" y="4581525"/>
            <a:ext cx="3887788" cy="87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12006" name="Segnaposto contenuto 2">
            <a:extLst>
              <a:ext uri="{FF2B5EF4-FFF2-40B4-BE49-F238E27FC236}">
                <a16:creationId xmlns:a16="http://schemas.microsoft.com/office/drawing/2014/main" id="{4A748594-27E0-544B-B5A9-1481EA0399D8}"/>
              </a:ext>
            </a:extLst>
          </p:cNvPr>
          <p:cNvSpPr txBox="1">
            <a:spLocks noChangeArrowheads="1"/>
          </p:cNvSpPr>
          <p:nvPr/>
        </p:nvSpPr>
        <p:spPr bwMode="auto">
          <a:xfrm>
            <a:off x="28575" y="312837"/>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CATALOGHI DEI TERREMOTI</a:t>
            </a:r>
          </a:p>
        </p:txBody>
      </p:sp>
      <p:sp>
        <p:nvSpPr>
          <p:cNvPr id="8" name="CasellaDiTesto 7">
            <a:extLst>
              <a:ext uri="{FF2B5EF4-FFF2-40B4-BE49-F238E27FC236}">
                <a16:creationId xmlns:a16="http://schemas.microsoft.com/office/drawing/2014/main" id="{05FB4DD3-1035-F341-A7E1-2CF690BAE42F}"/>
              </a:ext>
            </a:extLst>
          </p:cNvPr>
          <p:cNvSpPr txBox="1"/>
          <p:nvPr/>
        </p:nvSpPr>
        <p:spPr>
          <a:xfrm>
            <a:off x="962025" y="2062436"/>
            <a:ext cx="4217988" cy="369332"/>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hlinkClick r:id="rId3"/>
              </a:rPr>
              <a:t>https://emidius.mi.ingv.it/CPTI15-DBMI15/</a:t>
            </a:r>
            <a:r>
              <a:rPr kumimoji="0" lang="it-IT"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a:t>
            </a:r>
          </a:p>
        </p:txBody>
      </p:sp>
      <p:pic>
        <p:nvPicPr>
          <p:cNvPr id="512008" name="Picture 18">
            <a:extLst>
              <a:ext uri="{FF2B5EF4-FFF2-40B4-BE49-F238E27FC236}">
                <a16:creationId xmlns:a16="http://schemas.microsoft.com/office/drawing/2014/main" id="{DE3AA110-ABE3-CC45-953B-A09829862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038" y="303312"/>
            <a:ext cx="31432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9" name="Picture 36">
            <a:extLst>
              <a:ext uri="{FF2B5EF4-FFF2-40B4-BE49-F238E27FC236}">
                <a16:creationId xmlns:a16="http://schemas.microsoft.com/office/drawing/2014/main" id="{111F4E6F-1787-5C40-A50A-66120CBB2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5641975"/>
            <a:ext cx="2620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ccia a destra 6">
            <a:extLst>
              <a:ext uri="{FF2B5EF4-FFF2-40B4-BE49-F238E27FC236}">
                <a16:creationId xmlns:a16="http://schemas.microsoft.com/office/drawing/2014/main" id="{72BAD7BE-A982-ED49-A4A7-E6F85BFD8440}"/>
              </a:ext>
            </a:extLst>
          </p:cNvPr>
          <p:cNvSpPr/>
          <p:nvPr/>
        </p:nvSpPr>
        <p:spPr>
          <a:xfrm>
            <a:off x="4208463" y="5267325"/>
            <a:ext cx="865187" cy="276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12011" name="CasellaDiTesto 11">
            <a:extLst>
              <a:ext uri="{FF2B5EF4-FFF2-40B4-BE49-F238E27FC236}">
                <a16:creationId xmlns:a16="http://schemas.microsoft.com/office/drawing/2014/main" id="{67AEC8E3-BD98-814A-98DB-B70F2E951562}"/>
              </a:ext>
            </a:extLst>
          </p:cNvPr>
          <p:cNvSpPr txBox="1">
            <a:spLocks noChangeArrowheads="1"/>
          </p:cNvSpPr>
          <p:nvPr/>
        </p:nvSpPr>
        <p:spPr bwMode="auto">
          <a:xfrm>
            <a:off x="5346700" y="5086350"/>
            <a:ext cx="2808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Scale cromatiche relative alle intensità macrosismiche</a:t>
            </a:r>
          </a:p>
        </p:txBody>
      </p:sp>
      <p:sp>
        <p:nvSpPr>
          <p:cNvPr id="13" name="Freccia in giù 13">
            <a:extLst>
              <a:ext uri="{FF2B5EF4-FFF2-40B4-BE49-F238E27FC236}">
                <a16:creationId xmlns:a16="http://schemas.microsoft.com/office/drawing/2014/main" id="{131F6B38-52B6-8644-9ED4-68FEFDF360AF}"/>
              </a:ext>
            </a:extLst>
          </p:cNvPr>
          <p:cNvSpPr/>
          <p:nvPr/>
        </p:nvSpPr>
        <p:spPr>
          <a:xfrm>
            <a:off x="2346541" y="3810174"/>
            <a:ext cx="702409" cy="194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12013" name="CasellaDiTesto 13">
            <a:extLst>
              <a:ext uri="{FF2B5EF4-FFF2-40B4-BE49-F238E27FC236}">
                <a16:creationId xmlns:a16="http://schemas.microsoft.com/office/drawing/2014/main" id="{E4ECE604-FB28-B84A-88C7-ADCDF5CDFD9A}"/>
              </a:ext>
            </a:extLst>
          </p:cNvPr>
          <p:cNvSpPr txBox="1">
            <a:spLocks noChangeArrowheads="1"/>
          </p:cNvSpPr>
          <p:nvPr/>
        </p:nvSpPr>
        <p:spPr bwMode="auto">
          <a:xfrm>
            <a:off x="787400" y="4007024"/>
            <a:ext cx="3694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Database contenenti informazioni su eventi sismici accaduti in Italia</a:t>
            </a:r>
          </a:p>
        </p:txBody>
      </p:sp>
      <p:sp>
        <p:nvSpPr>
          <p:cNvPr id="512014" name="CasellaDiTesto 14">
            <a:extLst>
              <a:ext uri="{FF2B5EF4-FFF2-40B4-BE49-F238E27FC236}">
                <a16:creationId xmlns:a16="http://schemas.microsoft.com/office/drawing/2014/main" id="{51097FD6-2155-D344-BEC4-905811BF0632}"/>
              </a:ext>
            </a:extLst>
          </p:cNvPr>
          <p:cNvSpPr txBox="1">
            <a:spLocks noChangeArrowheads="1"/>
          </p:cNvSpPr>
          <p:nvPr/>
        </p:nvSpPr>
        <p:spPr bwMode="auto">
          <a:xfrm>
            <a:off x="5287963" y="2060848"/>
            <a:ext cx="20018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CPTI15 - DBMI15</a:t>
            </a:r>
          </a:p>
        </p:txBody>
      </p:sp>
      <p:sp>
        <p:nvSpPr>
          <p:cNvPr id="16" name="Rettangolo 15">
            <a:extLst>
              <a:ext uri="{FF2B5EF4-FFF2-40B4-BE49-F238E27FC236}">
                <a16:creationId xmlns:a16="http://schemas.microsoft.com/office/drawing/2014/main" id="{877CD05E-9B7E-9E42-AF7C-09F759518F59}"/>
              </a:ext>
            </a:extLst>
          </p:cNvPr>
          <p:cNvSpPr/>
          <p:nvPr/>
        </p:nvSpPr>
        <p:spPr>
          <a:xfrm>
            <a:off x="960884" y="884337"/>
            <a:ext cx="3103563" cy="368300"/>
          </a:xfrm>
          <a:prstGeom prst="rect">
            <a:avLst/>
          </a:prstGeom>
          <a:solidFill>
            <a:schemeClr val="accent6">
              <a:lumMod val="20000"/>
              <a:lumOff val="80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hlinkClick r:id="rId6"/>
              </a:rPr>
              <a:t>http://storing.ingv.it/cfti/cfti5/</a:t>
            </a:r>
            <a:endParaRPr kumimoji="0" lang="it-IT"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7" name="Rettangolo 16">
            <a:extLst>
              <a:ext uri="{FF2B5EF4-FFF2-40B4-BE49-F238E27FC236}">
                <a16:creationId xmlns:a16="http://schemas.microsoft.com/office/drawing/2014/main" id="{C4283EC2-2C63-5540-B200-91CCD3B98B2D}"/>
              </a:ext>
            </a:extLst>
          </p:cNvPr>
          <p:cNvSpPr/>
          <p:nvPr/>
        </p:nvSpPr>
        <p:spPr>
          <a:xfrm>
            <a:off x="8089900" y="404813"/>
            <a:ext cx="1090613"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12017" name="CasellaDiTesto 17">
            <a:extLst>
              <a:ext uri="{FF2B5EF4-FFF2-40B4-BE49-F238E27FC236}">
                <a16:creationId xmlns:a16="http://schemas.microsoft.com/office/drawing/2014/main" id="{7EBB6501-CCF5-404D-B4FC-AEE550FC6232}"/>
              </a:ext>
            </a:extLst>
          </p:cNvPr>
          <p:cNvSpPr txBox="1">
            <a:spLocks noChangeArrowheads="1"/>
          </p:cNvSpPr>
          <p:nvPr/>
        </p:nvSpPr>
        <p:spPr bwMode="auto">
          <a:xfrm>
            <a:off x="5219700" y="836712"/>
            <a:ext cx="20018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CFTI5Med</a:t>
            </a:r>
          </a:p>
        </p:txBody>
      </p:sp>
      <p:sp>
        <p:nvSpPr>
          <p:cNvPr id="512018" name="CasellaDiTesto 18">
            <a:extLst>
              <a:ext uri="{FF2B5EF4-FFF2-40B4-BE49-F238E27FC236}">
                <a16:creationId xmlns:a16="http://schemas.microsoft.com/office/drawing/2014/main" id="{2E3BF36B-F3BB-2441-B336-E9CD97046BD9}"/>
              </a:ext>
            </a:extLst>
          </p:cNvPr>
          <p:cNvSpPr txBox="1">
            <a:spLocks noChangeArrowheads="1"/>
          </p:cNvSpPr>
          <p:nvPr/>
        </p:nvSpPr>
        <p:spPr bwMode="auto">
          <a:xfrm>
            <a:off x="3497269" y="4787900"/>
            <a:ext cx="200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CFTI5Med</a:t>
            </a:r>
          </a:p>
        </p:txBody>
      </p:sp>
      <p:sp>
        <p:nvSpPr>
          <p:cNvPr id="512019" name="CasellaDiTesto 19">
            <a:extLst>
              <a:ext uri="{FF2B5EF4-FFF2-40B4-BE49-F238E27FC236}">
                <a16:creationId xmlns:a16="http://schemas.microsoft.com/office/drawing/2014/main" id="{3060ADBC-0835-B846-A2D2-7FC1485ADFBE}"/>
              </a:ext>
            </a:extLst>
          </p:cNvPr>
          <p:cNvSpPr txBox="1">
            <a:spLocks noChangeArrowheads="1"/>
          </p:cNvSpPr>
          <p:nvPr/>
        </p:nvSpPr>
        <p:spPr bwMode="auto">
          <a:xfrm>
            <a:off x="3865563" y="5732463"/>
            <a:ext cx="2001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CPTI15 - DBMI15</a:t>
            </a:r>
          </a:p>
        </p:txBody>
      </p:sp>
      <p:sp>
        <p:nvSpPr>
          <p:cNvPr id="4" name="Rettangolo 3">
            <a:extLst>
              <a:ext uri="{FF2B5EF4-FFF2-40B4-BE49-F238E27FC236}">
                <a16:creationId xmlns:a16="http://schemas.microsoft.com/office/drawing/2014/main" id="{A506C2EB-5995-8A4E-A8CF-1AC5C387B420}"/>
              </a:ext>
            </a:extLst>
          </p:cNvPr>
          <p:cNvSpPr/>
          <p:nvPr/>
        </p:nvSpPr>
        <p:spPr>
          <a:xfrm>
            <a:off x="971600" y="1268760"/>
            <a:ext cx="6768752"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 </a:t>
            </a:r>
            <a:r>
              <a:rPr kumimoji="0" lang="it-IT"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Guidoboni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G. Ferrari, D. Mariotti, A. Comastri, G. Tarabusi, G. </a:t>
            </a:r>
            <a:r>
              <a:rPr kumimoji="0" lang="it-IT"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Sgattoni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G. </a:t>
            </a:r>
            <a:r>
              <a:rPr kumimoji="0" lang="it-IT"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Valensise</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2018</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 CFTI5Med, </a:t>
            </a:r>
            <a:r>
              <a:rPr kumimoji="0" lang="it-IT" sz="12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Catalogo dei Forti Terremoti in Italia (461 a.C.-1997) e nell’area Mediterranea (760 a.C.-1500)</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Istituto Nazionale di Geofisica e Vulcanologia (INGV). </a:t>
            </a:r>
            <a:r>
              <a:rPr kumimoji="0" lang="it-IT"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doi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https</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it-IT"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doi.org</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/10.6092/ingv.it-cfti5</a:t>
            </a:r>
          </a:p>
        </p:txBody>
      </p:sp>
      <p:sp>
        <p:nvSpPr>
          <p:cNvPr id="7" name="Rettangolo 6">
            <a:extLst>
              <a:ext uri="{FF2B5EF4-FFF2-40B4-BE49-F238E27FC236}">
                <a16:creationId xmlns:a16="http://schemas.microsoft.com/office/drawing/2014/main" id="{2F5AA7B6-9831-8F4A-8B81-49C7D7368C98}"/>
              </a:ext>
            </a:extLst>
          </p:cNvPr>
          <p:cNvSpPr/>
          <p:nvPr/>
        </p:nvSpPr>
        <p:spPr>
          <a:xfrm>
            <a:off x="962025" y="2422629"/>
            <a:ext cx="6778327"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Rovida</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 Locati M., </a:t>
            </a:r>
            <a:r>
              <a:rPr kumimoji="0" lang="it-IT"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Camassi</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R</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Lolli B., Gasperini P. (</a:t>
            </a:r>
            <a:r>
              <a:rPr kumimoji="0" lang="it-IT"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eds</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sz="12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2016</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CPTI15, the </a:t>
            </a:r>
            <a:r>
              <a:rPr kumimoji="0" lang="it-IT" sz="12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2015 </a:t>
            </a:r>
            <a:r>
              <a:rPr kumimoji="0" lang="it-IT" sz="1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version</a:t>
            </a:r>
            <a:r>
              <a:rPr kumimoji="0" lang="it-IT" sz="12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of the </a:t>
            </a:r>
            <a:r>
              <a:rPr kumimoji="0" lang="it-IT" sz="1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Parametric</a:t>
            </a:r>
            <a:r>
              <a:rPr kumimoji="0" lang="it-IT" sz="12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sz="1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Catalogue</a:t>
            </a:r>
            <a:r>
              <a:rPr kumimoji="0" lang="it-IT" sz="12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of </a:t>
            </a:r>
            <a:r>
              <a:rPr kumimoji="0" lang="it-IT" sz="1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Italian</a:t>
            </a:r>
            <a:r>
              <a:rPr kumimoji="0" lang="it-IT" sz="1200" b="1" i="1"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 </a:t>
            </a:r>
            <a:r>
              <a:rPr kumimoji="0" lang="it-IT" sz="1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Arial" panose="020B0604020202020204" pitchFamily="34" charset="0"/>
              </a:rPr>
              <a:t>Earthquakes</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Istituto Nazionale di Geofisica e Vulcanologia. </a:t>
            </a:r>
            <a:r>
              <a:rPr kumimoji="0" lang="it-IT"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doi:http</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it-IT"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doi.org</a:t>
            </a:r>
            <a:r>
              <a:rPr kumimoji="0" lang="it-IT"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/10.6092/INGV.IT-CPTI15</a:t>
            </a:r>
          </a:p>
        </p:txBody>
      </p:sp>
      <p:sp>
        <p:nvSpPr>
          <p:cNvPr id="23" name="CasellaDiTesto 22">
            <a:extLst>
              <a:ext uri="{FF2B5EF4-FFF2-40B4-BE49-F238E27FC236}">
                <a16:creationId xmlns:a16="http://schemas.microsoft.com/office/drawing/2014/main" id="{32D9CB9C-E600-814B-9D42-08757D545CC9}"/>
              </a:ext>
            </a:extLst>
          </p:cNvPr>
          <p:cNvSpPr txBox="1"/>
          <p:nvPr/>
        </p:nvSpPr>
        <p:spPr>
          <a:xfrm>
            <a:off x="973205" y="3131676"/>
            <a:ext cx="3435288" cy="369332"/>
          </a:xfrm>
          <a:prstGeom prst="rect">
            <a:avLst/>
          </a:prstGeom>
          <a:solidFill>
            <a:schemeClr val="accent3">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hlinkClick r:id="rId7"/>
              </a:rPr>
              <a:t>http://emidius.mi.ingv.it/DBMI11/</a:t>
            </a:r>
            <a:endParaRPr kumimoji="0" lang="it-IT"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24" name="CasellaDiTesto 23">
            <a:extLst>
              <a:ext uri="{FF2B5EF4-FFF2-40B4-BE49-F238E27FC236}">
                <a16:creationId xmlns:a16="http://schemas.microsoft.com/office/drawing/2014/main" id="{6EDBB2C7-30AA-0A44-99B5-A4EC207EF074}"/>
              </a:ext>
            </a:extLst>
          </p:cNvPr>
          <p:cNvSpPr txBox="1"/>
          <p:nvPr/>
        </p:nvSpPr>
        <p:spPr>
          <a:xfrm>
            <a:off x="5286380" y="3160787"/>
            <a:ext cx="200221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DBMI11</a:t>
            </a:r>
          </a:p>
        </p:txBody>
      </p:sp>
    </p:spTree>
    <p:extLst>
      <p:ext uri="{BB962C8B-B14F-4D97-AF65-F5344CB8AC3E}">
        <p14:creationId xmlns:p14="http://schemas.microsoft.com/office/powerpoint/2010/main" val="18359940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83086B4-23A6-2E45-A971-1C4DA799D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408"/>
            <a:ext cx="9144000" cy="5715000"/>
          </a:xfrm>
          <a:prstGeom prst="rect">
            <a:avLst/>
          </a:prstGeom>
        </p:spPr>
      </p:pic>
      <p:sp>
        <p:nvSpPr>
          <p:cNvPr id="6" name="Rettangolo 5">
            <a:extLst>
              <a:ext uri="{FF2B5EF4-FFF2-40B4-BE49-F238E27FC236}">
                <a16:creationId xmlns:a16="http://schemas.microsoft.com/office/drawing/2014/main" id="{46259201-54BD-EE47-8CB7-F602573C1C02}"/>
              </a:ext>
            </a:extLst>
          </p:cNvPr>
          <p:cNvSpPr/>
          <p:nvPr/>
        </p:nvSpPr>
        <p:spPr>
          <a:xfrm>
            <a:off x="35496" y="3212976"/>
            <a:ext cx="3059832" cy="648072"/>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143D028-4376-5A4B-A387-7961776079A9}"/>
              </a:ext>
            </a:extLst>
          </p:cNvPr>
          <p:cNvSpPr/>
          <p:nvPr/>
        </p:nvSpPr>
        <p:spPr>
          <a:xfrm>
            <a:off x="172314" y="5867980"/>
            <a:ext cx="3103542" cy="369332"/>
          </a:xfrm>
          <a:prstGeom prst="rect">
            <a:avLst/>
          </a:prstGeom>
          <a:solidFill>
            <a:schemeClr val="accent6">
              <a:lumMod val="20000"/>
              <a:lumOff val="80000"/>
            </a:schemeClr>
          </a:solidFill>
        </p:spPr>
        <p:txBody>
          <a:bodyPr wrap="none">
            <a:spAutoFit/>
          </a:bodyPr>
          <a:lstStyle/>
          <a:p>
            <a:pPr algn="ctr"/>
            <a:r>
              <a:rPr lang="it-IT" dirty="0">
                <a:hlinkClick r:id="rId3"/>
              </a:rPr>
              <a:t>http://storing.ingv.it/cfti/cfti5/</a:t>
            </a:r>
            <a:endParaRPr lang="it-IT" dirty="0"/>
          </a:p>
        </p:txBody>
      </p:sp>
      <p:sp>
        <p:nvSpPr>
          <p:cNvPr id="2" name="CasellaDiTesto 1">
            <a:extLst>
              <a:ext uri="{FF2B5EF4-FFF2-40B4-BE49-F238E27FC236}">
                <a16:creationId xmlns:a16="http://schemas.microsoft.com/office/drawing/2014/main" id="{F2E4CC21-DE7F-4B45-994D-0B97C4B99F49}"/>
              </a:ext>
            </a:extLst>
          </p:cNvPr>
          <p:cNvSpPr txBox="1"/>
          <p:nvPr/>
        </p:nvSpPr>
        <p:spPr>
          <a:xfrm>
            <a:off x="4283968" y="5847655"/>
            <a:ext cx="144016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it-IT" sz="2400" b="1" dirty="0">
                <a:solidFill>
                  <a:srgbClr val="C00000"/>
                </a:solidFill>
              </a:rPr>
              <a:t>1456 </a:t>
            </a:r>
            <a:r>
              <a:rPr lang="it-IT" b="1" dirty="0">
                <a:solidFill>
                  <a:srgbClr val="C00000"/>
                </a:solidFill>
              </a:rPr>
              <a:t>12 05</a:t>
            </a:r>
          </a:p>
        </p:txBody>
      </p:sp>
    </p:spTree>
    <p:extLst>
      <p:ext uri="{BB962C8B-B14F-4D97-AF65-F5344CB8AC3E}">
        <p14:creationId xmlns:p14="http://schemas.microsoft.com/office/powerpoint/2010/main" val="187364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83086B4-23A6-2E45-A971-1C4DA799D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456" y="-1035497"/>
            <a:ext cx="12564888" cy="7853055"/>
          </a:xfrm>
          <a:prstGeom prst="rect">
            <a:avLst/>
          </a:prstGeom>
          <a:solidFill>
            <a:srgbClr val="FFFB00">
              <a:alpha val="25098"/>
            </a:srgbClr>
          </a:solidFill>
        </p:spPr>
      </p:pic>
      <p:sp>
        <p:nvSpPr>
          <p:cNvPr id="3" name="Rettangolo 2">
            <a:extLst>
              <a:ext uri="{FF2B5EF4-FFF2-40B4-BE49-F238E27FC236}">
                <a16:creationId xmlns:a16="http://schemas.microsoft.com/office/drawing/2014/main" id="{6E95A142-1EE8-C943-8C94-E48496066411}"/>
              </a:ext>
            </a:extLst>
          </p:cNvPr>
          <p:cNvSpPr/>
          <p:nvPr/>
        </p:nvSpPr>
        <p:spPr>
          <a:xfrm>
            <a:off x="-4789040" y="-1278904"/>
            <a:ext cx="13465496" cy="125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5892FAE6-1BC4-F445-80BE-242A7A9A2121}"/>
              </a:ext>
            </a:extLst>
          </p:cNvPr>
          <p:cNvSpPr/>
          <p:nvPr/>
        </p:nvSpPr>
        <p:spPr>
          <a:xfrm>
            <a:off x="-4501008" y="-216024"/>
            <a:ext cx="5112568" cy="70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7A7394E0-DBE1-C740-AFAE-70E0AAB3B080}"/>
              </a:ext>
            </a:extLst>
          </p:cNvPr>
          <p:cNvSpPr txBox="1"/>
          <p:nvPr/>
        </p:nvSpPr>
        <p:spPr>
          <a:xfrm>
            <a:off x="5580112" y="3717032"/>
            <a:ext cx="648072" cy="215444"/>
          </a:xfrm>
          <a:prstGeom prst="rect">
            <a:avLst/>
          </a:prstGeom>
          <a:solidFill>
            <a:srgbClr val="FFFB00">
              <a:alpha val="74902"/>
            </a:srgbClr>
          </a:solidFill>
        </p:spPr>
        <p:txBody>
          <a:bodyPr wrap="square" rtlCol="0">
            <a:spAutoFit/>
          </a:bodyPr>
          <a:lstStyle/>
          <a:p>
            <a:pPr algn="ctr"/>
            <a:r>
              <a:rPr lang="it-IT" sz="800" b="1" dirty="0">
                <a:solidFill>
                  <a:srgbClr val="C00000"/>
                </a:solidFill>
              </a:rPr>
              <a:t>1851</a:t>
            </a:r>
            <a:r>
              <a:rPr lang="it-IT" sz="800" dirty="0">
                <a:solidFill>
                  <a:srgbClr val="0070C0"/>
                </a:solidFill>
              </a:rPr>
              <a:t> </a:t>
            </a:r>
            <a:r>
              <a:rPr lang="it-IT" sz="800" b="1" dirty="0">
                <a:solidFill>
                  <a:srgbClr val="0070C0"/>
                </a:solidFill>
              </a:rPr>
              <a:t>08 14</a:t>
            </a:r>
          </a:p>
        </p:txBody>
      </p:sp>
      <p:sp>
        <p:nvSpPr>
          <p:cNvPr id="7" name="CasellaDiTesto 6">
            <a:extLst>
              <a:ext uri="{FF2B5EF4-FFF2-40B4-BE49-F238E27FC236}">
                <a16:creationId xmlns:a16="http://schemas.microsoft.com/office/drawing/2014/main" id="{D9B3D00C-8A21-944C-9138-60B421A69138}"/>
              </a:ext>
            </a:extLst>
          </p:cNvPr>
          <p:cNvSpPr txBox="1"/>
          <p:nvPr/>
        </p:nvSpPr>
        <p:spPr>
          <a:xfrm>
            <a:off x="4499992" y="3069540"/>
            <a:ext cx="648072" cy="215444"/>
          </a:xfrm>
          <a:prstGeom prst="rect">
            <a:avLst/>
          </a:prstGeom>
          <a:solidFill>
            <a:srgbClr val="FFFB00">
              <a:alpha val="50196"/>
            </a:srgbClr>
          </a:solidFill>
        </p:spPr>
        <p:txBody>
          <a:bodyPr wrap="square" rtlCol="0">
            <a:spAutoFit/>
          </a:bodyPr>
          <a:lstStyle/>
          <a:p>
            <a:pPr algn="ctr"/>
            <a:r>
              <a:rPr lang="it-IT" sz="800" b="1" dirty="0">
                <a:solidFill>
                  <a:srgbClr val="C00000"/>
                </a:solidFill>
              </a:rPr>
              <a:t>1930</a:t>
            </a:r>
            <a:r>
              <a:rPr lang="it-IT" sz="800" dirty="0">
                <a:solidFill>
                  <a:srgbClr val="C00000"/>
                </a:solidFill>
              </a:rPr>
              <a:t> </a:t>
            </a:r>
            <a:r>
              <a:rPr lang="it-IT" sz="800" b="1" dirty="0">
                <a:solidFill>
                  <a:srgbClr val="0070C0"/>
                </a:solidFill>
              </a:rPr>
              <a:t>07 23</a:t>
            </a:r>
          </a:p>
        </p:txBody>
      </p:sp>
      <p:sp>
        <p:nvSpPr>
          <p:cNvPr id="8" name="CasellaDiTesto 7">
            <a:extLst>
              <a:ext uri="{FF2B5EF4-FFF2-40B4-BE49-F238E27FC236}">
                <a16:creationId xmlns:a16="http://schemas.microsoft.com/office/drawing/2014/main" id="{3F0E5620-F141-C247-A196-FF9936C26619}"/>
              </a:ext>
            </a:extLst>
          </p:cNvPr>
          <p:cNvSpPr txBox="1"/>
          <p:nvPr/>
        </p:nvSpPr>
        <p:spPr>
          <a:xfrm>
            <a:off x="6156176" y="6093876"/>
            <a:ext cx="648072" cy="215444"/>
          </a:xfrm>
          <a:prstGeom prst="rect">
            <a:avLst/>
          </a:prstGeom>
          <a:solidFill>
            <a:srgbClr val="FFFB00"/>
          </a:solidFill>
        </p:spPr>
        <p:txBody>
          <a:bodyPr wrap="square" rtlCol="0">
            <a:spAutoFit/>
          </a:bodyPr>
          <a:lstStyle/>
          <a:p>
            <a:pPr algn="ctr"/>
            <a:r>
              <a:rPr lang="it-IT" sz="800" b="1" dirty="0">
                <a:solidFill>
                  <a:srgbClr val="C00000"/>
                </a:solidFill>
              </a:rPr>
              <a:t>1857</a:t>
            </a:r>
            <a:r>
              <a:rPr lang="it-IT" sz="800" dirty="0">
                <a:solidFill>
                  <a:srgbClr val="0070C0"/>
                </a:solidFill>
              </a:rPr>
              <a:t> </a:t>
            </a:r>
            <a:r>
              <a:rPr lang="it-IT" sz="800" b="1" dirty="0">
                <a:solidFill>
                  <a:srgbClr val="0070C0"/>
                </a:solidFill>
              </a:rPr>
              <a:t>12 16</a:t>
            </a:r>
          </a:p>
        </p:txBody>
      </p:sp>
      <p:sp>
        <p:nvSpPr>
          <p:cNvPr id="9" name="CasellaDiTesto 8">
            <a:extLst>
              <a:ext uri="{FF2B5EF4-FFF2-40B4-BE49-F238E27FC236}">
                <a16:creationId xmlns:a16="http://schemas.microsoft.com/office/drawing/2014/main" id="{C39000AF-ADC6-9D4F-BF30-425E59C8CD58}"/>
              </a:ext>
            </a:extLst>
          </p:cNvPr>
          <p:cNvSpPr txBox="1"/>
          <p:nvPr/>
        </p:nvSpPr>
        <p:spPr>
          <a:xfrm>
            <a:off x="3923928" y="4293676"/>
            <a:ext cx="648072" cy="215444"/>
          </a:xfrm>
          <a:prstGeom prst="rect">
            <a:avLst/>
          </a:prstGeom>
          <a:solidFill>
            <a:srgbClr val="FFFB00">
              <a:alpha val="74118"/>
            </a:srgbClr>
          </a:solidFill>
        </p:spPr>
        <p:txBody>
          <a:bodyPr wrap="square" rtlCol="0">
            <a:spAutoFit/>
          </a:bodyPr>
          <a:lstStyle/>
          <a:p>
            <a:pPr algn="ctr"/>
            <a:r>
              <a:rPr lang="it-IT" sz="800" b="1" dirty="0">
                <a:solidFill>
                  <a:srgbClr val="C00000"/>
                </a:solidFill>
              </a:rPr>
              <a:t>1980</a:t>
            </a:r>
            <a:r>
              <a:rPr lang="it-IT" sz="800" dirty="0">
                <a:solidFill>
                  <a:srgbClr val="C00000"/>
                </a:solidFill>
              </a:rPr>
              <a:t> </a:t>
            </a:r>
            <a:r>
              <a:rPr lang="it-IT" sz="800" b="1" dirty="0">
                <a:solidFill>
                  <a:srgbClr val="0070C0"/>
                </a:solidFill>
              </a:rPr>
              <a:t>11 23</a:t>
            </a:r>
          </a:p>
        </p:txBody>
      </p:sp>
      <p:sp>
        <p:nvSpPr>
          <p:cNvPr id="10" name="CasellaDiTesto 9">
            <a:extLst>
              <a:ext uri="{FF2B5EF4-FFF2-40B4-BE49-F238E27FC236}">
                <a16:creationId xmlns:a16="http://schemas.microsoft.com/office/drawing/2014/main" id="{082769F7-1BEE-E543-B56C-6F0796F9E942}"/>
              </a:ext>
            </a:extLst>
          </p:cNvPr>
          <p:cNvSpPr txBox="1"/>
          <p:nvPr/>
        </p:nvSpPr>
        <p:spPr>
          <a:xfrm>
            <a:off x="4610307" y="4228577"/>
            <a:ext cx="648072" cy="215444"/>
          </a:xfrm>
          <a:prstGeom prst="rect">
            <a:avLst/>
          </a:prstGeom>
          <a:solidFill>
            <a:srgbClr val="FFFB00">
              <a:alpha val="50196"/>
            </a:srgbClr>
          </a:solidFill>
        </p:spPr>
        <p:txBody>
          <a:bodyPr wrap="square" rtlCol="0">
            <a:spAutoFit/>
          </a:bodyPr>
          <a:lstStyle/>
          <a:p>
            <a:pPr algn="ctr"/>
            <a:r>
              <a:rPr lang="it-IT" sz="800" b="1" dirty="0">
                <a:solidFill>
                  <a:srgbClr val="C00000"/>
                </a:solidFill>
              </a:rPr>
              <a:t>1694</a:t>
            </a:r>
            <a:r>
              <a:rPr lang="it-IT" sz="800" dirty="0">
                <a:solidFill>
                  <a:srgbClr val="0070C0"/>
                </a:solidFill>
              </a:rPr>
              <a:t> </a:t>
            </a:r>
            <a:r>
              <a:rPr lang="it-IT" sz="800" b="1" dirty="0">
                <a:solidFill>
                  <a:srgbClr val="0070C0"/>
                </a:solidFill>
              </a:rPr>
              <a:t>09 08</a:t>
            </a:r>
          </a:p>
        </p:txBody>
      </p:sp>
      <p:cxnSp>
        <p:nvCxnSpPr>
          <p:cNvPr id="11" name="Connettore 2 10">
            <a:extLst>
              <a:ext uri="{FF2B5EF4-FFF2-40B4-BE49-F238E27FC236}">
                <a16:creationId xmlns:a16="http://schemas.microsoft.com/office/drawing/2014/main" id="{5EB84B73-4208-B543-9859-362C372B344C}"/>
              </a:ext>
            </a:extLst>
          </p:cNvPr>
          <p:cNvCxnSpPr/>
          <p:nvPr/>
        </p:nvCxnSpPr>
        <p:spPr>
          <a:xfrm>
            <a:off x="1547664" y="908720"/>
            <a:ext cx="864096" cy="50405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078DC944-2111-AE45-8510-4AC3701468F8}"/>
              </a:ext>
            </a:extLst>
          </p:cNvPr>
          <p:cNvCxnSpPr/>
          <p:nvPr/>
        </p:nvCxnSpPr>
        <p:spPr>
          <a:xfrm flipH="1" flipV="1">
            <a:off x="2483768" y="1628800"/>
            <a:ext cx="216024" cy="72008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14E381A9-76E2-7D43-B873-B09553FC3017}"/>
              </a:ext>
            </a:extLst>
          </p:cNvPr>
          <p:cNvSpPr txBox="1"/>
          <p:nvPr/>
        </p:nvSpPr>
        <p:spPr>
          <a:xfrm>
            <a:off x="2123728" y="1413356"/>
            <a:ext cx="648072" cy="215444"/>
          </a:xfrm>
          <a:prstGeom prst="rect">
            <a:avLst/>
          </a:prstGeom>
          <a:solidFill>
            <a:srgbClr val="FFFB00">
              <a:alpha val="50196"/>
            </a:srgbClr>
          </a:solidFill>
        </p:spPr>
        <p:txBody>
          <a:bodyPr wrap="square" rtlCol="0">
            <a:spAutoFit/>
          </a:bodyPr>
          <a:lstStyle/>
          <a:p>
            <a:pPr algn="ctr"/>
            <a:r>
              <a:rPr lang="it-IT" sz="800" b="1" dirty="0">
                <a:solidFill>
                  <a:srgbClr val="C00000"/>
                </a:solidFill>
              </a:rPr>
              <a:t>1456</a:t>
            </a:r>
            <a:r>
              <a:rPr lang="it-IT" sz="800" dirty="0">
                <a:solidFill>
                  <a:srgbClr val="0070C0"/>
                </a:solidFill>
              </a:rPr>
              <a:t> </a:t>
            </a:r>
            <a:r>
              <a:rPr lang="it-IT" sz="800" b="1" dirty="0">
                <a:solidFill>
                  <a:srgbClr val="0070C0"/>
                </a:solidFill>
              </a:rPr>
              <a:t>12 05</a:t>
            </a:r>
          </a:p>
        </p:txBody>
      </p:sp>
      <p:cxnSp>
        <p:nvCxnSpPr>
          <p:cNvPr id="15" name="Connettore 2 14">
            <a:extLst>
              <a:ext uri="{FF2B5EF4-FFF2-40B4-BE49-F238E27FC236}">
                <a16:creationId xmlns:a16="http://schemas.microsoft.com/office/drawing/2014/main" id="{D8900175-0D1D-A540-A847-EDA0029F2DBD}"/>
              </a:ext>
            </a:extLst>
          </p:cNvPr>
          <p:cNvCxnSpPr>
            <a:cxnSpLocks/>
          </p:cNvCxnSpPr>
          <p:nvPr/>
        </p:nvCxnSpPr>
        <p:spPr>
          <a:xfrm flipH="1" flipV="1">
            <a:off x="2663788" y="1584566"/>
            <a:ext cx="2952327" cy="140386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C6542119-F0A6-384A-A856-4FEB3933C890}"/>
              </a:ext>
            </a:extLst>
          </p:cNvPr>
          <p:cNvCxnSpPr>
            <a:cxnSpLocks/>
          </p:cNvCxnSpPr>
          <p:nvPr/>
        </p:nvCxnSpPr>
        <p:spPr>
          <a:xfrm>
            <a:off x="683645" y="0"/>
            <a:ext cx="647840" cy="72415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383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5EC471-D10D-0840-8F61-8C0B3A69F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1" y="2245090"/>
            <a:ext cx="6384131" cy="4640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2">
            <a:extLst>
              <a:ext uri="{FF2B5EF4-FFF2-40B4-BE49-F238E27FC236}">
                <a16:creationId xmlns:a16="http://schemas.microsoft.com/office/drawing/2014/main" id="{1A8FD880-A6F4-6A47-976F-73BB148F6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801225" cy="394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3" name="CasellaDiTesto 1">
            <a:extLst>
              <a:ext uri="{FF2B5EF4-FFF2-40B4-BE49-F238E27FC236}">
                <a16:creationId xmlns:a16="http://schemas.microsoft.com/office/drawing/2014/main" id="{5A78E343-5B15-5543-86C8-5F0A71D0AD21}"/>
              </a:ext>
            </a:extLst>
          </p:cNvPr>
          <p:cNvSpPr txBox="1">
            <a:spLocks noChangeArrowheads="1"/>
          </p:cNvSpPr>
          <p:nvPr/>
        </p:nvSpPr>
        <p:spPr bwMode="auto">
          <a:xfrm>
            <a:off x="6227762" y="0"/>
            <a:ext cx="2952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srgbClr val="FFFFFF"/>
                </a:solidFill>
                <a:effectLst/>
                <a:uLnTx/>
                <a:uFillTx/>
                <a:latin typeface="Arial" panose="020B0604020202020204" pitchFamily="34" charset="0"/>
                <a:ea typeface="+mn-ea"/>
                <a:cs typeface="+mn-cs"/>
                <a:hlinkClick r:id="rId4"/>
              </a:rPr>
              <a:t>…l’Incompiuta di Venosa</a:t>
            </a:r>
            <a:endParaRPr kumimoji="0" lang="it-IT" altLang="it-IT" sz="180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6" name="Immagine 5" descr="IncompiutaVenosaColonna.jpg">
            <a:extLst>
              <a:ext uri="{FF2B5EF4-FFF2-40B4-BE49-F238E27FC236}">
                <a16:creationId xmlns:a16="http://schemas.microsoft.com/office/drawing/2014/main" id="{342A1680-5CC0-FD45-AFFA-B4780CA236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1308" y="1755576"/>
            <a:ext cx="2972692" cy="6858000"/>
          </a:xfrm>
          <a:prstGeom prst="rect">
            <a:avLst/>
          </a:prstGeom>
        </p:spPr>
      </p:pic>
      <p:sp>
        <p:nvSpPr>
          <p:cNvPr id="7" name="Ovale 6">
            <a:extLst>
              <a:ext uri="{FF2B5EF4-FFF2-40B4-BE49-F238E27FC236}">
                <a16:creationId xmlns:a16="http://schemas.microsoft.com/office/drawing/2014/main" id="{D1750BAE-4012-A347-AD7D-F846C41C7210}"/>
              </a:ext>
            </a:extLst>
          </p:cNvPr>
          <p:cNvSpPr/>
          <p:nvPr/>
        </p:nvSpPr>
        <p:spPr bwMode="auto">
          <a:xfrm>
            <a:off x="6824488" y="4941168"/>
            <a:ext cx="1203896" cy="1203896"/>
          </a:xfrm>
          <a:prstGeom prst="ellipse">
            <a:avLst/>
          </a:prstGeom>
          <a:noFill/>
          <a:ln w="28575"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0" lang="it-IT" sz="1200" b="0" i="0" u="sng" strike="noStrike" cap="none" normalizeH="0" baseline="0" dirty="0">
              <a:ln>
                <a:noFill/>
              </a:ln>
              <a:solidFill>
                <a:schemeClr val="tx1"/>
              </a:solidFill>
              <a:effectLst/>
              <a:latin typeface="Arial" pitchFamily="-105" charset="0"/>
            </a:endParaRPr>
          </a:p>
        </p:txBody>
      </p:sp>
      <p:cxnSp>
        <p:nvCxnSpPr>
          <p:cNvPr id="3" name="Connettore 2 2">
            <a:extLst>
              <a:ext uri="{FF2B5EF4-FFF2-40B4-BE49-F238E27FC236}">
                <a16:creationId xmlns:a16="http://schemas.microsoft.com/office/drawing/2014/main" id="{09ED25E2-7F8E-CA4F-98F0-AA8128B84FB4}"/>
              </a:ext>
            </a:extLst>
          </p:cNvPr>
          <p:cNvCxnSpPr>
            <a:cxnSpLocks/>
          </p:cNvCxnSpPr>
          <p:nvPr/>
        </p:nvCxnSpPr>
        <p:spPr>
          <a:xfrm>
            <a:off x="3059832" y="5373216"/>
            <a:ext cx="4320480" cy="144016"/>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53A6D900-605D-2942-A871-CB7619214E0C}"/>
              </a:ext>
            </a:extLst>
          </p:cNvPr>
          <p:cNvCxnSpPr>
            <a:cxnSpLocks/>
          </p:cNvCxnSpPr>
          <p:nvPr/>
        </p:nvCxnSpPr>
        <p:spPr>
          <a:xfrm>
            <a:off x="1025563" y="256952"/>
            <a:ext cx="1458205" cy="1011808"/>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2664A6FB-9FA4-1341-99FF-52B620B68DD0}"/>
              </a:ext>
            </a:extLst>
          </p:cNvPr>
          <p:cNvSpPr txBox="1"/>
          <p:nvPr/>
        </p:nvSpPr>
        <p:spPr>
          <a:xfrm>
            <a:off x="179512" y="0"/>
            <a:ext cx="4680520" cy="492443"/>
          </a:xfrm>
          <a:prstGeom prst="rect">
            <a:avLst/>
          </a:prstGeom>
          <a:noFill/>
        </p:spPr>
        <p:txBody>
          <a:bodyPr wrap="square" rtlCol="0">
            <a:spAutoFit/>
          </a:bodyPr>
          <a:lstStyle/>
          <a:p>
            <a:r>
              <a:rPr lang="it-IT" sz="1600" dirty="0">
                <a:solidFill>
                  <a:srgbClr val="FF0000"/>
                </a:solidFill>
              </a:rPr>
              <a:t>Chiesa di S. Rocco</a:t>
            </a:r>
          </a:p>
          <a:p>
            <a:r>
              <a:rPr lang="it-IT" altLang="it-IT" sz="1000" b="1" dirty="0">
                <a:solidFill>
                  <a:schemeClr val="bg1"/>
                </a:solidFill>
                <a:latin typeface="Arial" panose="020B0604020202020204" pitchFamily="34" charset="0"/>
              </a:rPr>
              <a:t>RIEDIFICATO L’ANNO DOPO IL TERREMOTO DEL XIV AGOSTO MDCCCLI</a:t>
            </a:r>
          </a:p>
        </p:txBody>
      </p:sp>
      <p:sp>
        <p:nvSpPr>
          <p:cNvPr id="13" name="CasellaDiTesto 12">
            <a:extLst>
              <a:ext uri="{FF2B5EF4-FFF2-40B4-BE49-F238E27FC236}">
                <a16:creationId xmlns:a16="http://schemas.microsoft.com/office/drawing/2014/main" id="{57ECDE6D-E2D2-034A-8A4B-DAA6C76CDD0A}"/>
              </a:ext>
            </a:extLst>
          </p:cNvPr>
          <p:cNvSpPr txBox="1"/>
          <p:nvPr/>
        </p:nvSpPr>
        <p:spPr>
          <a:xfrm>
            <a:off x="5689928" y="5517232"/>
            <a:ext cx="3168352" cy="276999"/>
          </a:xfrm>
          <a:prstGeom prst="rect">
            <a:avLst/>
          </a:prstGeom>
          <a:noFill/>
        </p:spPr>
        <p:txBody>
          <a:bodyPr wrap="square" rtlCol="0">
            <a:spAutoFit/>
          </a:bodyPr>
          <a:lstStyle/>
          <a:p>
            <a:pPr algn="ctr" fontAlgn="base">
              <a:spcBef>
                <a:spcPct val="0"/>
              </a:spcBef>
              <a:spcAft>
                <a:spcPct val="0"/>
              </a:spcAft>
            </a:pPr>
            <a:r>
              <a:rPr lang="it-IT" altLang="it-IT" sz="1200" i="1" dirty="0">
                <a:solidFill>
                  <a:schemeClr val="bg1"/>
                </a:solidFill>
              </a:rPr>
              <a:t>Dislocazioni fra parti di colonne («</a:t>
            </a:r>
            <a:r>
              <a:rPr lang="it-IT" altLang="it-IT" sz="1200" b="1" i="1" dirty="0">
                <a:solidFill>
                  <a:schemeClr val="bg1"/>
                </a:solidFill>
              </a:rPr>
              <a:t>1456</a:t>
            </a:r>
            <a:r>
              <a:rPr lang="it-IT" altLang="it-IT" sz="1200" i="1" dirty="0">
                <a:solidFill>
                  <a:schemeClr val="bg1"/>
                </a:solidFill>
              </a:rPr>
              <a:t>»?)</a:t>
            </a:r>
            <a:endParaRPr lang="it-IT" sz="1200" u="sng" dirty="0">
              <a:solidFill>
                <a:schemeClr val="bg1"/>
              </a:solidFill>
              <a:latin typeface="Arial" pitchFamily="-105" charset="0"/>
            </a:endParaRPr>
          </a:p>
        </p:txBody>
      </p:sp>
    </p:spTree>
    <p:extLst>
      <p:ext uri="{BB962C8B-B14F-4D97-AF65-F5344CB8AC3E}">
        <p14:creationId xmlns:p14="http://schemas.microsoft.com/office/powerpoint/2010/main" val="14748681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4" y="-27384"/>
            <a:ext cx="9142413" cy="480000"/>
          </a:xfrm>
          <a:prstGeom prst="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grpSp>
        <p:nvGrpSpPr>
          <p:cNvPr id="11" name="Gruppo 10"/>
          <p:cNvGrpSpPr/>
          <p:nvPr/>
        </p:nvGrpSpPr>
        <p:grpSpPr>
          <a:xfrm>
            <a:off x="179511" y="-10297"/>
            <a:ext cx="8856985" cy="404656"/>
            <a:chOff x="453782" y="-72000"/>
            <a:chExt cx="6030620" cy="404656"/>
          </a:xfrm>
        </p:grpSpPr>
        <p:sp>
          <p:nvSpPr>
            <p:cNvPr id="16" name="CasellaDiTesto 5"/>
            <p:cNvSpPr txBox="1">
              <a:spLocks noChangeArrowheads="1"/>
            </p:cNvSpPr>
            <p:nvPr/>
          </p:nvSpPr>
          <p:spPr bwMode="auto">
            <a:xfrm>
              <a:off x="453782" y="-67454"/>
              <a:ext cx="60306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cs typeface="ＭＳ Ｐゴシック" charset="0"/>
                </a:defRPr>
              </a:lvl2pPr>
              <a:lvl3pPr marL="1143000" indent="-228600" eaLnBrk="0" hangingPunct="0">
                <a:defRPr sz="2400" u="sng">
                  <a:solidFill>
                    <a:schemeClr val="tx1"/>
                  </a:solidFill>
                  <a:latin typeface="Arial" charset="0"/>
                  <a:ea typeface="ＭＳ Ｐゴシック" charset="0"/>
                  <a:cs typeface="ＭＳ Ｐゴシック" charset="0"/>
                </a:defRPr>
              </a:lvl3pPr>
              <a:lvl4pPr marL="1600200" indent="-228600" eaLnBrk="0" hangingPunct="0">
                <a:defRPr sz="2400" u="sng">
                  <a:solidFill>
                    <a:schemeClr val="tx1"/>
                  </a:solidFill>
                  <a:latin typeface="Arial" charset="0"/>
                  <a:ea typeface="ＭＳ Ｐゴシック" charset="0"/>
                  <a:cs typeface="ＭＳ Ｐゴシック" charset="0"/>
                </a:defRPr>
              </a:lvl4pPr>
              <a:lvl5pPr marL="2057400" indent="-228600" eaLnBrk="0" hangingPunct="0">
                <a:defRPr sz="2400" u="sng">
                  <a:solidFill>
                    <a:schemeClr val="tx1"/>
                  </a:solidFill>
                  <a:latin typeface="Arial" charset="0"/>
                  <a:ea typeface="ＭＳ Ｐゴシック" charset="0"/>
                  <a:cs typeface="ＭＳ Ｐゴシック" charset="0"/>
                </a:defRPr>
              </a:lvl5pPr>
              <a:lvl6pPr marL="25146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6pPr>
              <a:lvl7pPr marL="29718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7pPr>
              <a:lvl8pPr marL="34290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8pPr>
              <a:lvl9pPr marL="38862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9pPr>
            </a:lstStyle>
            <a:p>
              <a:pPr algn="ctr" eaLnBrk="1" hangingPunct="1"/>
              <a:r>
                <a:rPr lang="it-IT" sz="2000" u="none" dirty="0">
                  <a:solidFill>
                    <a:srgbClr val="FF0000"/>
                  </a:solidFill>
                </a:rPr>
                <a:t>Confronto fra i terremoti del 1851 e del 1930 dal CFTI5</a:t>
              </a:r>
              <a:endParaRPr lang="it-IT" sz="1600" u="none" dirty="0">
                <a:solidFill>
                  <a:srgbClr val="FF0000"/>
                </a:solidFill>
              </a:endParaRPr>
            </a:p>
          </p:txBody>
        </p:sp>
        <p:sp>
          <p:nvSpPr>
            <p:cNvPr id="17" name="Rettangolo 16"/>
            <p:cNvSpPr/>
            <p:nvPr/>
          </p:nvSpPr>
          <p:spPr>
            <a:xfrm>
              <a:off x="2205336" y="-72000"/>
              <a:ext cx="125737" cy="369332"/>
            </a:xfrm>
            <a:prstGeom prst="rect">
              <a:avLst/>
            </a:prstGeom>
          </p:spPr>
          <p:txBody>
            <a:bodyPr wrap="none">
              <a:spAutoFit/>
            </a:bodyPr>
            <a:lstStyle/>
            <a:p>
              <a:r>
                <a:rPr lang="it-IT" u="none" dirty="0">
                  <a:solidFill>
                    <a:schemeClr val="bg1"/>
                  </a:solidFill>
                </a:rPr>
                <a:t> </a:t>
              </a:r>
              <a:endParaRPr lang="it-IT" dirty="0"/>
            </a:p>
          </p:txBody>
        </p:sp>
      </p:grpSp>
      <p:pic>
        <p:nvPicPr>
          <p:cNvPr id="7" name="Picture 11">
            <a:extLst>
              <a:ext uri="{FF2B5EF4-FFF2-40B4-BE49-F238E27FC236}">
                <a16:creationId xmlns:a16="http://schemas.microsoft.com/office/drawing/2014/main" id="{5C489F05-AD8C-4844-9940-40676D1F0BA8}"/>
              </a:ext>
            </a:extLst>
          </p:cNvPr>
          <p:cNvPicPr>
            <a:picLocks noChangeAspect="1" noChangeArrowheads="1"/>
          </p:cNvPicPr>
          <p:nvPr/>
        </p:nvPicPr>
        <p:blipFill>
          <a:blip r:embed="rId3" cstate="print"/>
          <a:srcRect/>
          <a:stretch>
            <a:fillRect/>
          </a:stretch>
        </p:blipFill>
        <p:spPr bwMode="auto">
          <a:xfrm>
            <a:off x="36433" y="5444622"/>
            <a:ext cx="1079184" cy="1368754"/>
          </a:xfrm>
          <a:prstGeom prst="rect">
            <a:avLst/>
          </a:prstGeom>
          <a:noFill/>
          <a:ln w="9525">
            <a:noFill/>
            <a:miter lim="800000"/>
            <a:headEnd/>
            <a:tailEnd/>
          </a:ln>
          <a:effectLst>
            <a:outerShdw blurRad="63500" dist="114300" dir="2700000" algn="ctr" rotWithShape="0">
              <a:srgbClr val="000000">
                <a:alpha val="74998"/>
              </a:srgbClr>
            </a:outerShdw>
          </a:effectLst>
        </p:spPr>
      </p:pic>
      <p:pic>
        <p:nvPicPr>
          <p:cNvPr id="8" name="Immagine 7" descr="RitrattoPalmieri.jpg">
            <a:extLst>
              <a:ext uri="{FF2B5EF4-FFF2-40B4-BE49-F238E27FC236}">
                <a16:creationId xmlns:a16="http://schemas.microsoft.com/office/drawing/2014/main" id="{4AC95970-444B-9B49-A21F-0C48A72A89EF}"/>
              </a:ext>
            </a:extLst>
          </p:cNvPr>
          <p:cNvPicPr>
            <a:picLocks noChangeAspect="1"/>
          </p:cNvPicPr>
          <p:nvPr/>
        </p:nvPicPr>
        <p:blipFill>
          <a:blip r:embed="rId4" cstate="print"/>
          <a:stretch>
            <a:fillRect/>
          </a:stretch>
        </p:blipFill>
        <p:spPr>
          <a:xfrm>
            <a:off x="3419872" y="5445224"/>
            <a:ext cx="1114033" cy="1392541"/>
          </a:xfrm>
          <a:prstGeom prst="rect">
            <a:avLst/>
          </a:prstGeom>
          <a:effectLst>
            <a:outerShdw blurRad="50800" dist="114300" dir="2700000" algn="tl" rotWithShape="0">
              <a:srgbClr val="000000">
                <a:alpha val="43000"/>
              </a:srgbClr>
            </a:outerShdw>
          </a:effectLst>
        </p:spPr>
      </p:pic>
      <p:sp>
        <p:nvSpPr>
          <p:cNvPr id="12" name="CasellaDiTesto 15">
            <a:extLst>
              <a:ext uri="{FF2B5EF4-FFF2-40B4-BE49-F238E27FC236}">
                <a16:creationId xmlns:a16="http://schemas.microsoft.com/office/drawing/2014/main" id="{16E3ED36-EB00-BE4E-A3D9-40A6E845426E}"/>
              </a:ext>
            </a:extLst>
          </p:cNvPr>
          <p:cNvSpPr txBox="1">
            <a:spLocks noChangeArrowheads="1"/>
          </p:cNvSpPr>
          <p:nvPr/>
        </p:nvSpPr>
        <p:spPr bwMode="auto">
          <a:xfrm>
            <a:off x="4669536" y="5949280"/>
            <a:ext cx="1016497" cy="461665"/>
          </a:xfrm>
          <a:prstGeom prst="rect">
            <a:avLst/>
          </a:prstGeom>
          <a:noFill/>
          <a:ln w="9525">
            <a:noFill/>
            <a:miter lim="800000"/>
            <a:headEnd/>
            <a:tailEnd/>
          </a:ln>
        </p:spPr>
        <p:txBody>
          <a:bodyPr wrap="none">
            <a:prstTxWarp prst="textNoShape">
              <a:avLst/>
            </a:prstTxWarp>
            <a:spAutoFit/>
          </a:bodyPr>
          <a:lstStyle/>
          <a:p>
            <a:r>
              <a:rPr lang="it-IT" sz="1200" u="none" dirty="0">
                <a:solidFill>
                  <a:srgbClr val="0070C0"/>
                </a:solidFill>
              </a:rPr>
              <a:t>Luigi Palmieri</a:t>
            </a:r>
          </a:p>
          <a:p>
            <a:r>
              <a:rPr lang="it-IT" sz="1200" u="none" dirty="0">
                <a:solidFill>
                  <a:srgbClr val="0070C0"/>
                </a:solidFill>
              </a:rPr>
              <a:t>(1807 -1896)</a:t>
            </a:r>
          </a:p>
        </p:txBody>
      </p:sp>
      <p:pic>
        <p:nvPicPr>
          <p:cNvPr id="14" name="Immagine 13" descr="Confronto1851-1930.png">
            <a:extLst>
              <a:ext uri="{FF2B5EF4-FFF2-40B4-BE49-F238E27FC236}">
                <a16:creationId xmlns:a16="http://schemas.microsoft.com/office/drawing/2014/main" id="{18328FB3-AB7A-4940-99F2-D6EFC6675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6672"/>
            <a:ext cx="9144000" cy="4980214"/>
          </a:xfrm>
          <a:prstGeom prst="rect">
            <a:avLst/>
          </a:prstGeom>
        </p:spPr>
      </p:pic>
      <p:sp>
        <p:nvSpPr>
          <p:cNvPr id="15" name="CasellaDiTesto 15">
            <a:extLst>
              <a:ext uri="{FF2B5EF4-FFF2-40B4-BE49-F238E27FC236}">
                <a16:creationId xmlns:a16="http://schemas.microsoft.com/office/drawing/2014/main" id="{CF0E6A58-CE25-1A42-94F7-D469F18FAF60}"/>
              </a:ext>
            </a:extLst>
          </p:cNvPr>
          <p:cNvSpPr txBox="1">
            <a:spLocks noChangeArrowheads="1"/>
          </p:cNvSpPr>
          <p:nvPr/>
        </p:nvSpPr>
        <p:spPr bwMode="auto">
          <a:xfrm>
            <a:off x="32566" y="5013176"/>
            <a:ext cx="1299074" cy="461665"/>
          </a:xfrm>
          <a:prstGeom prst="rect">
            <a:avLst/>
          </a:prstGeom>
          <a:noFill/>
          <a:ln w="9525">
            <a:noFill/>
            <a:miter lim="800000"/>
            <a:headEnd/>
            <a:tailEnd/>
          </a:ln>
        </p:spPr>
        <p:txBody>
          <a:bodyPr wrap="none">
            <a:prstTxWarp prst="textNoShape">
              <a:avLst/>
            </a:prstTxWarp>
            <a:spAutoFit/>
          </a:bodyPr>
          <a:lstStyle/>
          <a:p>
            <a:r>
              <a:rPr lang="it-IT" sz="1200" u="none" dirty="0">
                <a:solidFill>
                  <a:srgbClr val="0070C0"/>
                </a:solidFill>
              </a:rPr>
              <a:t>Arcangelo Scacchi</a:t>
            </a:r>
          </a:p>
          <a:p>
            <a:r>
              <a:rPr lang="it-IT" sz="1200" u="none" dirty="0">
                <a:solidFill>
                  <a:srgbClr val="0070C0"/>
                </a:solidFill>
              </a:rPr>
              <a:t>(1810 -1893)</a:t>
            </a:r>
          </a:p>
        </p:txBody>
      </p:sp>
      <p:sp>
        <p:nvSpPr>
          <p:cNvPr id="2" name="Rettangolo 1">
            <a:extLst>
              <a:ext uri="{FF2B5EF4-FFF2-40B4-BE49-F238E27FC236}">
                <a16:creationId xmlns:a16="http://schemas.microsoft.com/office/drawing/2014/main" id="{FC2D3DEA-FD5D-6B4F-8D60-5FE6DA95B5C6}"/>
              </a:ext>
            </a:extLst>
          </p:cNvPr>
          <p:cNvSpPr/>
          <p:nvPr/>
        </p:nvSpPr>
        <p:spPr>
          <a:xfrm>
            <a:off x="1215751" y="5571817"/>
            <a:ext cx="2132113" cy="1169551"/>
          </a:xfrm>
          <a:prstGeom prst="rect">
            <a:avLst/>
          </a:prstGeom>
        </p:spPr>
        <p:txBody>
          <a:bodyPr wrap="square">
            <a:spAutoFit/>
          </a:bodyPr>
          <a:lstStyle/>
          <a:p>
            <a:pPr algn="ctr">
              <a:spcAft>
                <a:spcPts val="0"/>
              </a:spcAft>
            </a:pPr>
            <a:r>
              <a:rPr lang="it-IT" sz="1400" b="1" i="1" dirty="0">
                <a:solidFill>
                  <a:srgbClr val="0070C0"/>
                </a:solidFill>
                <a:latin typeface="Times" pitchFamily="2" charset="0"/>
                <a:ea typeface="Times New Roman" panose="02020603050405020304" pitchFamily="18" charset="0"/>
                <a:cs typeface="Times New Roman" panose="02020603050405020304" pitchFamily="18" charset="0"/>
              </a:rPr>
              <a:t>Della regione vulcanica del monte Vulture e del tremuoto ivi avvenuto nel dì 14 agosto 1851. </a:t>
            </a:r>
          </a:p>
          <a:p>
            <a:pPr algn="ctr">
              <a:spcAft>
                <a:spcPts val="0"/>
              </a:spcAft>
            </a:pPr>
            <a:r>
              <a:rPr lang="it-IT" sz="1400" dirty="0">
                <a:latin typeface="Times" pitchFamily="2" charset="0"/>
                <a:ea typeface="Times New Roman" panose="02020603050405020304" pitchFamily="18" charset="0"/>
                <a:cs typeface="Times New Roman" panose="02020603050405020304" pitchFamily="18" charset="0"/>
              </a:rPr>
              <a:t>Napoli 1852 </a:t>
            </a:r>
            <a:endParaRPr lang="it-IT"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6337932"/>
      </p:ext>
    </p:extLst>
  </p:cSld>
  <p:clrMapOvr>
    <a:masterClrMapping/>
  </p:clrMapOvr>
  <p:transition advTm="11018">
    <p:dissolv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almieri_tav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524096"/>
            <a:ext cx="9056931" cy="5831939"/>
          </a:xfrm>
          <a:prstGeom prst="rect">
            <a:avLst/>
          </a:prstGeom>
        </p:spPr>
      </p:pic>
      <p:sp>
        <p:nvSpPr>
          <p:cNvPr id="13" name="Rettangolo 12"/>
          <p:cNvSpPr/>
          <p:nvPr/>
        </p:nvSpPr>
        <p:spPr>
          <a:xfrm>
            <a:off x="-8096" y="6300608"/>
            <a:ext cx="9152096" cy="584776"/>
          </a:xfrm>
          <a:prstGeom prst="rect">
            <a:avLst/>
          </a:prstGeom>
        </p:spPr>
        <p:txBody>
          <a:bodyPr wrap="square">
            <a:spAutoFit/>
          </a:bodyPr>
          <a:lstStyle/>
          <a:p>
            <a:pPr algn="l"/>
            <a:r>
              <a:rPr lang="it-IT" sz="1600" i="1" u="none" dirty="0">
                <a:solidFill>
                  <a:srgbClr val="0070C0"/>
                </a:solidFill>
              </a:rPr>
              <a:t>Luigi Palmieri  e Arcangelo Scacchi, rapporto sul terremoto del 14 agosto 1851.  Veduta generale della città di Melfi dopo il terremoto.</a:t>
            </a:r>
            <a:endParaRPr lang="it-IT" sz="1600" u="none" dirty="0">
              <a:solidFill>
                <a:srgbClr val="0070C0"/>
              </a:solidFill>
            </a:endParaRPr>
          </a:p>
        </p:txBody>
      </p:sp>
      <p:sp>
        <p:nvSpPr>
          <p:cNvPr id="16" name="Rettangolo 15"/>
          <p:cNvSpPr/>
          <p:nvPr/>
        </p:nvSpPr>
        <p:spPr>
          <a:xfrm>
            <a:off x="4" y="-27384"/>
            <a:ext cx="9142413" cy="480000"/>
          </a:xfrm>
          <a:prstGeom prst="rect">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it-IT"/>
          </a:p>
        </p:txBody>
      </p:sp>
      <p:grpSp>
        <p:nvGrpSpPr>
          <p:cNvPr id="3" name="Gruppo 18"/>
          <p:cNvGrpSpPr/>
          <p:nvPr/>
        </p:nvGrpSpPr>
        <p:grpSpPr>
          <a:xfrm>
            <a:off x="-36512" y="-10297"/>
            <a:ext cx="7632848" cy="722737"/>
            <a:chOff x="-36512" y="-72000"/>
            <a:chExt cx="7044982" cy="722737"/>
          </a:xfrm>
        </p:grpSpPr>
        <p:sp>
          <p:nvSpPr>
            <p:cNvPr id="20" name="CasellaDiTesto 5"/>
            <p:cNvSpPr txBox="1">
              <a:spLocks noChangeArrowheads="1"/>
            </p:cNvSpPr>
            <p:nvPr/>
          </p:nvSpPr>
          <p:spPr bwMode="auto">
            <a:xfrm>
              <a:off x="-36512" y="-57149"/>
              <a:ext cx="15079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cs typeface="ＭＳ Ｐゴシック" charset="0"/>
                </a:defRPr>
              </a:lvl2pPr>
              <a:lvl3pPr marL="1143000" indent="-228600" eaLnBrk="0" hangingPunct="0">
                <a:defRPr sz="2400" u="sng">
                  <a:solidFill>
                    <a:schemeClr val="tx1"/>
                  </a:solidFill>
                  <a:latin typeface="Arial" charset="0"/>
                  <a:ea typeface="ＭＳ Ｐゴシック" charset="0"/>
                  <a:cs typeface="ＭＳ Ｐゴシック" charset="0"/>
                </a:defRPr>
              </a:lvl3pPr>
              <a:lvl4pPr marL="1600200" indent="-228600" eaLnBrk="0" hangingPunct="0">
                <a:defRPr sz="2400" u="sng">
                  <a:solidFill>
                    <a:schemeClr val="tx1"/>
                  </a:solidFill>
                  <a:latin typeface="Arial" charset="0"/>
                  <a:ea typeface="ＭＳ Ｐゴシック" charset="0"/>
                  <a:cs typeface="ＭＳ Ｐゴシック" charset="0"/>
                </a:defRPr>
              </a:lvl4pPr>
              <a:lvl5pPr marL="2057400" indent="-228600" eaLnBrk="0" hangingPunct="0">
                <a:defRPr sz="2400" u="sng">
                  <a:solidFill>
                    <a:schemeClr val="tx1"/>
                  </a:solidFill>
                  <a:latin typeface="Arial" charset="0"/>
                  <a:ea typeface="ＭＳ Ｐゴシック" charset="0"/>
                  <a:cs typeface="ＭＳ Ｐゴシック" charset="0"/>
                </a:defRPr>
              </a:lvl5pPr>
              <a:lvl6pPr marL="25146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6pPr>
              <a:lvl7pPr marL="29718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7pPr>
              <a:lvl8pPr marL="34290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8pPr>
              <a:lvl9pPr marL="38862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9pPr>
            </a:lstStyle>
            <a:p>
              <a:pPr algn="l" eaLnBrk="1" hangingPunct="1"/>
              <a:r>
                <a:rPr lang="it-IT" sz="2000" u="none" dirty="0">
                  <a:solidFill>
                    <a:schemeClr val="bg1"/>
                  </a:solidFill>
                </a:rPr>
                <a:t>BASILICATA</a:t>
              </a:r>
              <a:endParaRPr lang="it-IT" sz="2000" u="none" dirty="0">
                <a:solidFill>
                  <a:srgbClr val="FF0000"/>
                </a:solidFill>
              </a:endParaRPr>
            </a:p>
            <a:p>
              <a:pPr algn="l" eaLnBrk="1" hangingPunct="1"/>
              <a:endParaRPr lang="it-IT" sz="2000" u="none" dirty="0">
                <a:solidFill>
                  <a:srgbClr val="FF0000"/>
                </a:solidFill>
              </a:endParaRPr>
            </a:p>
          </p:txBody>
        </p:sp>
        <p:sp>
          <p:nvSpPr>
            <p:cNvPr id="23" name="CasellaDiTesto 5"/>
            <p:cNvSpPr txBox="1">
              <a:spLocks noChangeArrowheads="1"/>
            </p:cNvSpPr>
            <p:nvPr/>
          </p:nvSpPr>
          <p:spPr bwMode="auto">
            <a:xfrm>
              <a:off x="3419516" y="-67454"/>
              <a:ext cx="358895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cs typeface="ＭＳ Ｐゴシック" charset="0"/>
                </a:defRPr>
              </a:lvl2pPr>
              <a:lvl3pPr marL="1143000" indent="-228600" eaLnBrk="0" hangingPunct="0">
                <a:defRPr sz="2400" u="sng">
                  <a:solidFill>
                    <a:schemeClr val="tx1"/>
                  </a:solidFill>
                  <a:latin typeface="Arial" charset="0"/>
                  <a:ea typeface="ＭＳ Ｐゴシック" charset="0"/>
                  <a:cs typeface="ＭＳ Ｐゴシック" charset="0"/>
                </a:defRPr>
              </a:lvl3pPr>
              <a:lvl4pPr marL="1600200" indent="-228600" eaLnBrk="0" hangingPunct="0">
                <a:defRPr sz="2400" u="sng">
                  <a:solidFill>
                    <a:schemeClr val="tx1"/>
                  </a:solidFill>
                  <a:latin typeface="Arial" charset="0"/>
                  <a:ea typeface="ＭＳ Ｐゴシック" charset="0"/>
                  <a:cs typeface="ＭＳ Ｐゴシック" charset="0"/>
                </a:defRPr>
              </a:lvl4pPr>
              <a:lvl5pPr marL="2057400" indent="-228600" eaLnBrk="0" hangingPunct="0">
                <a:defRPr sz="2400" u="sng">
                  <a:solidFill>
                    <a:schemeClr val="tx1"/>
                  </a:solidFill>
                  <a:latin typeface="Arial" charset="0"/>
                  <a:ea typeface="ＭＳ Ｐゴシック" charset="0"/>
                  <a:cs typeface="ＭＳ Ｐゴシック" charset="0"/>
                </a:defRPr>
              </a:lvl5pPr>
              <a:lvl6pPr marL="25146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6pPr>
              <a:lvl7pPr marL="29718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7pPr>
              <a:lvl8pPr marL="34290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8pPr>
              <a:lvl9pPr marL="38862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9pPr>
            </a:lstStyle>
            <a:p>
              <a:pPr algn="l" eaLnBrk="1" hangingPunct="1"/>
              <a:r>
                <a:rPr lang="it-IT" sz="2000" b="1" u="none" dirty="0">
                  <a:solidFill>
                    <a:srgbClr val="FF0000"/>
                  </a:solidFill>
                </a:rPr>
                <a:t>Terremoto del 14 agosto 1851</a:t>
              </a:r>
              <a:endParaRPr lang="it-IT" sz="1600" b="1" u="none" dirty="0">
                <a:solidFill>
                  <a:srgbClr val="FF0000"/>
                </a:solidFill>
              </a:endParaRPr>
            </a:p>
          </p:txBody>
        </p:sp>
        <p:sp>
          <p:nvSpPr>
            <p:cNvPr id="24" name="Rettangolo 23"/>
            <p:cNvSpPr/>
            <p:nvPr/>
          </p:nvSpPr>
          <p:spPr>
            <a:xfrm>
              <a:off x="3177222" y="-72000"/>
              <a:ext cx="308761" cy="369332"/>
            </a:xfrm>
            <a:prstGeom prst="rect">
              <a:avLst/>
            </a:prstGeom>
          </p:spPr>
          <p:txBody>
            <a:bodyPr wrap="none">
              <a:spAutoFit/>
            </a:bodyPr>
            <a:lstStyle/>
            <a:p>
              <a:r>
                <a:rPr lang="it-IT" u="none" dirty="0">
                  <a:solidFill>
                    <a:schemeClr val="bg1"/>
                  </a:solidFill>
                </a:rPr>
                <a:t> | </a:t>
              </a:r>
              <a:endParaRPr lang="it-IT" dirty="0"/>
            </a:p>
          </p:txBody>
        </p:sp>
      </p:grpSp>
    </p:spTree>
    <p:custDataLst>
      <p:tags r:id="rId1"/>
    </p:custDataLst>
    <p:extLst>
      <p:ext uri="{BB962C8B-B14F-4D97-AF65-F5344CB8AC3E}">
        <p14:creationId xmlns:p14="http://schemas.microsoft.com/office/powerpoint/2010/main" val="2848946247"/>
      </p:ext>
    </p:extLst>
  </p:cSld>
  <p:clrMapOvr>
    <a:masterClrMapping/>
  </p:clrMapOvr>
  <mc:AlternateContent xmlns:mc="http://schemas.openxmlformats.org/markup-compatibility/2006" xmlns:p14="http://schemas.microsoft.com/office/powerpoint/2010/main">
    <mc:Choice Requires="p14">
      <p:transition p14:dur="0" advTm="7903"/>
    </mc:Choice>
    <mc:Fallback xmlns="">
      <p:transition advTm="7903"/>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0983FB5-D26F-E24B-92BE-FA94DCF332AA}"/>
              </a:ext>
            </a:extLst>
          </p:cNvPr>
          <p:cNvSpPr/>
          <p:nvPr/>
        </p:nvSpPr>
        <p:spPr>
          <a:xfrm>
            <a:off x="0" y="44624"/>
            <a:ext cx="9144000" cy="7063472"/>
          </a:xfrm>
          <a:prstGeom prst="rect">
            <a:avLst/>
          </a:prstGeom>
        </p:spPr>
        <p:txBody>
          <a:bodyPr wrap="square">
            <a:spAutoFit/>
          </a:bodyPr>
          <a:lstStyle/>
          <a:p>
            <a:pPr>
              <a:spcAft>
                <a:spcPts val="0"/>
              </a:spcAft>
            </a:pPr>
            <a:r>
              <a:rPr lang="it-IT" sz="1500" b="1" dirty="0">
                <a:latin typeface="Times" pitchFamily="2" charset="0"/>
                <a:ea typeface="Times New Roman" panose="02020603050405020304" pitchFamily="18" charset="0"/>
                <a:cs typeface="Times New Roman" panose="02020603050405020304" pitchFamily="18" charset="0"/>
              </a:rPr>
              <a:t>Palmieri</a:t>
            </a:r>
            <a:r>
              <a:rPr lang="it-IT" sz="1500" dirty="0">
                <a:latin typeface="Times" pitchFamily="2" charset="0"/>
                <a:ea typeface="Times New Roman" panose="02020603050405020304" pitchFamily="18" charset="0"/>
                <a:cs typeface="Times New Roman" panose="02020603050405020304" pitchFamily="18" charset="0"/>
              </a:rPr>
              <a:t> Luigi e </a:t>
            </a:r>
            <a:r>
              <a:rPr lang="it-IT" sz="1500" b="1" dirty="0">
                <a:latin typeface="Times" pitchFamily="2" charset="0"/>
                <a:ea typeface="Times New Roman" panose="02020603050405020304" pitchFamily="18" charset="0"/>
                <a:cs typeface="Times New Roman" panose="02020603050405020304" pitchFamily="18" charset="0"/>
              </a:rPr>
              <a:t>Scacchi</a:t>
            </a:r>
            <a:r>
              <a:rPr lang="it-IT" sz="1500" dirty="0">
                <a:latin typeface="Times" pitchFamily="2" charset="0"/>
                <a:ea typeface="Times New Roman" panose="02020603050405020304" pitchFamily="18" charset="0"/>
                <a:cs typeface="Times New Roman" panose="02020603050405020304" pitchFamily="18" charset="0"/>
              </a:rPr>
              <a:t> Arcangelo, </a:t>
            </a:r>
            <a:endParaRPr lang="it-IT"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it-IT" sz="1500" i="1" dirty="0">
                <a:latin typeface="Times" pitchFamily="2" charset="0"/>
                <a:ea typeface="Times New Roman" panose="02020603050405020304" pitchFamily="18" charset="0"/>
                <a:cs typeface="Times New Roman" panose="02020603050405020304" pitchFamily="18" charset="0"/>
              </a:rPr>
              <a:t>Della regione vulcanica del monte Vulture e del tremuoto ivi avvenuto nel dì 14 agosto 1851. </a:t>
            </a:r>
            <a:r>
              <a:rPr lang="it-IT" sz="1500" dirty="0">
                <a:latin typeface="Times" pitchFamily="2" charset="0"/>
                <a:ea typeface="Times New Roman" panose="02020603050405020304" pitchFamily="18" charset="0"/>
                <a:cs typeface="Times New Roman" panose="02020603050405020304" pitchFamily="18" charset="0"/>
              </a:rPr>
              <a:t>Napoli 1852 </a:t>
            </a:r>
            <a:endParaRPr lang="it-IT"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it-IT" sz="1500" u="sng" dirty="0">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http://www.cftilab.it/</a:t>
            </a:r>
            <a:r>
              <a:rPr lang="it-IT" sz="1500" u="sng" dirty="0" err="1">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file_repository</a:t>
            </a:r>
            <a:r>
              <a:rPr lang="it-IT" sz="1500" u="sng" dirty="0">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lang="it-IT" sz="1500" u="sng" dirty="0" err="1">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pdf_T</a:t>
            </a:r>
            <a:r>
              <a:rPr lang="it-IT" sz="1500" u="sng" dirty="0">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/001034-900077_T.pdf</a:t>
            </a:r>
            <a:r>
              <a:rPr lang="it-IT" sz="1500" dirty="0">
                <a:latin typeface="Times" pitchFamily="2" charset="0"/>
                <a:ea typeface="Times New Roman" panose="02020603050405020304" pitchFamily="18" charset="0"/>
                <a:cs typeface="Times New Roman" panose="02020603050405020304" pitchFamily="18" charset="0"/>
              </a:rPr>
              <a:t>   </a:t>
            </a:r>
            <a:r>
              <a:rPr lang="it-IT" sz="1500" i="1" dirty="0">
                <a:solidFill>
                  <a:srgbClr val="FF0000"/>
                </a:solidFill>
                <a:latin typeface="Times" pitchFamily="2" charset="0"/>
                <a:ea typeface="Times New Roman" panose="02020603050405020304" pitchFamily="18" charset="0"/>
                <a:cs typeface="Times New Roman" panose="02020603050405020304" pitchFamily="18" charset="0"/>
              </a:rPr>
              <a:t> </a:t>
            </a:r>
            <a:endParaRPr lang="it-IT" sz="1500" i="1" dirty="0">
              <a:solidFill>
                <a:srgbClr val="FF0000"/>
              </a:solidFill>
              <a:latin typeface="Times" pitchFamily="2" charset="0"/>
              <a:ea typeface="Calibri" panose="020F0502020204030204" pitchFamily="34" charset="0"/>
              <a:cs typeface="Times New Roman" panose="02020603050405020304" pitchFamily="18" charset="0"/>
            </a:endParaRPr>
          </a:p>
          <a:p>
            <a:pPr>
              <a:spcAft>
                <a:spcPts val="0"/>
              </a:spcAft>
            </a:pPr>
            <a:r>
              <a:rPr lang="it-IT" sz="1500" b="1" dirty="0">
                <a:solidFill>
                  <a:srgbClr val="0070C0"/>
                </a:solidFill>
                <a:latin typeface="Times" pitchFamily="2" charset="0"/>
                <a:ea typeface="Calibri" panose="020F0502020204030204" pitchFamily="34" charset="0"/>
                <a:cs typeface="Times New Roman" panose="02020603050405020304" pitchFamily="18" charset="0"/>
              </a:rPr>
              <a:t>RAPPORTO</a:t>
            </a:r>
            <a:r>
              <a:rPr lang="it-IT" sz="1500" dirty="0">
                <a:solidFill>
                  <a:srgbClr val="0070C0"/>
                </a:solidFill>
                <a:latin typeface="Times" pitchFamily="2" charset="0"/>
                <a:ea typeface="Calibri" panose="020F0502020204030204" pitchFamily="34" charset="0"/>
                <a:cs typeface="Times New Roman" panose="02020603050405020304" pitchFamily="18" charset="0"/>
              </a:rPr>
              <a:t> PRESENTATO ALLA REALE ACCADEMIA DE SCIENZE</a:t>
            </a:r>
          </a:p>
          <a:p>
            <a:pPr>
              <a:spcAft>
                <a:spcPts val="0"/>
              </a:spcAft>
            </a:pPr>
            <a:r>
              <a:rPr lang="it-IT" sz="1500" i="1" dirty="0">
                <a:solidFill>
                  <a:srgbClr val="0070C0"/>
                </a:solidFill>
                <a:latin typeface="Times" pitchFamily="2" charset="0"/>
                <a:ea typeface="Calibri" panose="020F0502020204030204" pitchFamily="34" charset="0"/>
                <a:cs typeface="Times New Roman" panose="02020603050405020304" pitchFamily="18" charset="0"/>
              </a:rPr>
              <a:t>Nella tornata del dì 7 novembre 1851</a:t>
            </a:r>
          </a:p>
          <a:p>
            <a:pPr>
              <a:spcAft>
                <a:spcPts val="0"/>
              </a:spcAft>
            </a:pPr>
            <a:r>
              <a:rPr lang="it-IT" sz="1500" i="1" dirty="0">
                <a:solidFill>
                  <a:srgbClr val="FF0000"/>
                </a:solidFill>
                <a:latin typeface="Times" pitchFamily="2" charset="0"/>
                <a:ea typeface="Times New Roman" panose="02020603050405020304" pitchFamily="18" charset="0"/>
                <a:cs typeface="Times New Roman" panose="02020603050405020304" pitchFamily="18" charset="0"/>
              </a:rPr>
              <a:t>(</a:t>
            </a:r>
            <a:r>
              <a:rPr lang="it-IT" sz="1500" b="1" i="1" dirty="0">
                <a:solidFill>
                  <a:srgbClr val="FF0000"/>
                </a:solidFill>
                <a:latin typeface="Times" pitchFamily="2" charset="0"/>
                <a:ea typeface="Times New Roman" panose="02020603050405020304" pitchFamily="18" charset="0"/>
                <a:cs typeface="Times New Roman" panose="02020603050405020304" pitchFamily="18" charset="0"/>
              </a:rPr>
              <a:t>estratto</a:t>
            </a:r>
            <a:r>
              <a:rPr lang="it-IT" sz="1500" i="1" dirty="0">
                <a:solidFill>
                  <a:srgbClr val="FF0000"/>
                </a:solidFill>
                <a:latin typeface="Times" pitchFamily="2" charset="0"/>
                <a:ea typeface="Times New Roman" panose="02020603050405020304" pitchFamily="18" charset="0"/>
                <a:cs typeface="Times New Roman" panose="02020603050405020304" pitchFamily="18" charset="0"/>
              </a:rPr>
              <a:t>)</a:t>
            </a:r>
            <a:endParaRPr lang="it-IT" sz="1500" i="1" dirty="0">
              <a:solidFill>
                <a:srgbClr val="0070C0"/>
              </a:solidFill>
              <a:latin typeface="Times" pitchFamily="2" charset="0"/>
              <a:ea typeface="Calibri" panose="020F0502020204030204" pitchFamily="34" charset="0"/>
              <a:cs typeface="Times New Roman" panose="02020603050405020304" pitchFamily="18" charset="0"/>
            </a:endParaRP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 </a:t>
            </a:r>
            <a:r>
              <a:rPr lang="it-IT" sz="1300" i="1" dirty="0">
                <a:solidFill>
                  <a:srgbClr val="FF0000"/>
                </a:solidFill>
                <a:latin typeface="Times" pitchFamily="2" charset="0"/>
                <a:ea typeface="Calibri" panose="020F0502020204030204" pitchFamily="34" charset="0"/>
                <a:cs typeface="Times New Roman" panose="02020603050405020304" pitchFamily="18" charset="0"/>
              </a:rPr>
              <a:t>Osiamo dunque sperare di non aver giudicato con molta leggerezza se portiamo avviso che il </a:t>
            </a:r>
            <a:r>
              <a:rPr lang="it-IT" sz="1300" i="1" dirty="0" err="1">
                <a:solidFill>
                  <a:srgbClr val="FF0000"/>
                </a:solidFill>
                <a:latin typeface="Times" pitchFamily="2" charset="0"/>
                <a:ea typeface="Calibri" panose="020F0502020204030204" pitchFamily="34" charset="0"/>
                <a:cs typeface="Times New Roman" panose="02020603050405020304" pitchFamily="18" charset="0"/>
              </a:rPr>
              <a:t>Vulture</a:t>
            </a:r>
            <a:r>
              <a:rPr lang="it-IT" sz="1300" i="1" dirty="0">
                <a:solidFill>
                  <a:srgbClr val="FF0000"/>
                </a:solidFill>
                <a:latin typeface="Times" pitchFamily="2" charset="0"/>
                <a:ea typeface="Calibri" panose="020F0502020204030204" pitchFamily="34" charset="0"/>
                <a:cs typeface="Times New Roman" panose="02020603050405020304" pitchFamily="18" charset="0"/>
              </a:rPr>
              <a:t>, considerato come vulcano, sia stato del tutto straniero al </a:t>
            </a:r>
            <a:r>
              <a:rPr lang="it-IT" sz="1300" i="1" dirty="0" err="1">
                <a:solidFill>
                  <a:srgbClr val="FF0000"/>
                </a:solidFill>
                <a:latin typeface="Times" pitchFamily="2" charset="0"/>
                <a:ea typeface="Calibri" panose="020F0502020204030204" pitchFamily="34" charset="0"/>
                <a:cs typeface="Times New Roman" panose="02020603050405020304" pitchFamily="18" charset="0"/>
              </a:rPr>
              <a:t>tremuoto</a:t>
            </a:r>
            <a:r>
              <a:rPr lang="it-IT" sz="1300" i="1" dirty="0">
                <a:solidFill>
                  <a:srgbClr val="FF0000"/>
                </a:solidFill>
                <a:latin typeface="Times" pitchFamily="2" charset="0"/>
                <a:ea typeface="Calibri" panose="020F0502020204030204" pitchFamily="34" charset="0"/>
                <a:cs typeface="Times New Roman" panose="02020603050405020304" pitchFamily="18" charset="0"/>
              </a:rPr>
              <a:t> desolatore delle città circostanti. …</a:t>
            </a: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 … Ma se Melfi è da reputare come centro fisico diremmo delle commozioni del suolo, non rappresenta egualmente il centro geometrico della regione colpita, sulla quale ci ha alcune importanti osservazioni a fare. Prima di tutto pare che il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tremuoto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siasi</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fatto sentire con più vigoria sulle formazioni vulcaniche, per cui Ginestra e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Ripacandida</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han sofferto danni incomparabilmente minori di Barile e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Rionero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e pure quest’ultima è in linea retta più lontana da Melfi che Ginestra. In secondo luogo l’impeto del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tremuoto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scema rapidamente nel prendere il calcareo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appennino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montuoso e si distende di più tanto sopra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que</a:t>
            </a:r>
            <a:r>
              <a:rPr lang="it-IT" sz="1300" i="1" dirty="0">
                <a:solidFill>
                  <a:srgbClr val="0070C0"/>
                </a:solidFill>
                <a:latin typeface="Times" pitchFamily="2" charset="0"/>
                <a:ea typeface="Calibri" panose="020F0502020204030204" pitchFamily="34" charset="0"/>
                <a:cs typeface="Times New Roman" panose="02020603050405020304" pitchFamily="18" charset="0"/>
              </a:rPr>
              <a:t>’colli di rocce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subappennine</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e di macigno sopra i quali stanno Venosa e Lavello da una parte,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Monteverde</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e Carbonara dall’altra, quanto sulle pianure di Puglia. Come vi accostate verso la vetta degli Appennini a cercare i villaggi o grosse borgate che si trovano sopra masse calcaree compatte, vi accorgete tosto dal guardare gli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edifizi</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come in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que</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monti risedesse quasi una virtù d’</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infievolire</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il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tremuoto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o di combatterne la possa. E per fermo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Ruvo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e S.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Fele</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distano da Melfi in linea retta quando Ascoli ed anche meno, ed intanto questo paese deplora gravi danni e quelli non serbano vestigio del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tremuoto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fuorché nella memoria de’ loro abitatori. E pure a vedere S.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Fele</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addossato ad una rupe cotanto erta ti è forza giudicare precipitarsi ne’ sottoposti burroni alla più piccola agitazione di quella rupe. Così trovi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Calitri</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Bisaccia,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Maschito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Fiorenza, Avigliano e Muro nella scoscesa di un dirupo, rimasti immuni o quasi immuni a petto di Ascoli, Candela e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Canosa</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gravemente danneggiati. Ma senza moltiplicare gli esempi di comparazione di questo genere porremo il lettore in grado di farlo da se, indicandogli il modo come possono essere graduati i paesi per rispetto alla intensità del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tremuoto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affinché con questi dati possa paragonare le distanze da Melfi, volgendo uno sguardo sulla carta che rappresenta la regione in cui il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tremuoto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si sentì con più forza. </a:t>
            </a: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1.o Melfi. </a:t>
            </a: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2.o Barile e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Rapolla</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a:t>
            </a: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3.o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Rionero</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a:t>
            </a: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4.o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Atella</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Ginestra,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Ripacandida</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Venosa,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Monteverde</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a:t>
            </a: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5.o Lavello, Ascoli,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Canosa</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Candela e Carbonara. </a:t>
            </a: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6.o Paesi difficili a graduare come Trani, Barletta, Cerignola, </a:t>
            </a:r>
            <a:r>
              <a:rPr lang="it-IT" sz="1300" i="1" dirty="0" err="1">
                <a:solidFill>
                  <a:srgbClr val="0070C0"/>
                </a:solidFill>
                <a:latin typeface="Times" pitchFamily="2" charset="0"/>
                <a:ea typeface="Calibri" panose="020F0502020204030204" pitchFamily="34" charset="0"/>
                <a:cs typeface="Times New Roman" panose="02020603050405020304" pitchFamily="18" charset="0"/>
              </a:rPr>
              <a:t>Lacedogna</a:t>
            </a:r>
            <a:r>
              <a:rPr lang="it-IT" sz="1300" i="1" dirty="0">
                <a:solidFill>
                  <a:srgbClr val="0070C0"/>
                </a:solidFill>
                <a:latin typeface="Times" pitchFamily="2" charset="0"/>
                <a:ea typeface="Calibri" panose="020F0502020204030204" pitchFamily="34" charset="0"/>
                <a:cs typeface="Times New Roman" panose="02020603050405020304" pitchFamily="18" charset="0"/>
              </a:rPr>
              <a:t>, Bisaccia. </a:t>
            </a:r>
          </a:p>
          <a:p>
            <a:pPr>
              <a:spcAft>
                <a:spcPts val="0"/>
              </a:spcAft>
            </a:pPr>
            <a:r>
              <a:rPr lang="it-IT" sz="1300" i="1" dirty="0">
                <a:solidFill>
                  <a:srgbClr val="0070C0"/>
                </a:solidFill>
                <a:latin typeface="Times" pitchFamily="2" charset="0"/>
                <a:ea typeface="Calibri" panose="020F0502020204030204" pitchFamily="34" charset="0"/>
                <a:cs typeface="Times New Roman" panose="02020603050405020304" pitchFamily="18" charset="0"/>
              </a:rPr>
              <a:t>7.o Tutti i rimanenti paesi notati sulla carta contano appena qualche lesione …”</a:t>
            </a:r>
          </a:p>
          <a:p>
            <a:pPr algn="just">
              <a:spcAft>
                <a:spcPts val="0"/>
              </a:spcAft>
            </a:pPr>
            <a:r>
              <a:rPr lang="it-IT" sz="1000" dirty="0">
                <a:latin typeface="Times" pitchFamily="2" charset="0"/>
                <a:ea typeface="Times New Roman" panose="02020603050405020304" pitchFamily="18" charset="0"/>
                <a:cs typeface="Times New Roman" panose="02020603050405020304" pitchFamily="18" charset="0"/>
              </a:rPr>
              <a:t> </a:t>
            </a:r>
            <a:endParaRPr lang="it-IT" sz="1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73415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0983FB5-D26F-E24B-92BE-FA94DCF332AA}"/>
              </a:ext>
            </a:extLst>
          </p:cNvPr>
          <p:cNvSpPr/>
          <p:nvPr/>
        </p:nvSpPr>
        <p:spPr>
          <a:xfrm>
            <a:off x="0" y="44624"/>
            <a:ext cx="9144000" cy="6971139"/>
          </a:xfrm>
          <a:prstGeom prst="rect">
            <a:avLst/>
          </a:prstGeom>
        </p:spPr>
        <p:txBody>
          <a:bodyPr wrap="square">
            <a:spAutoFit/>
          </a:bodyPr>
          <a:lstStyle/>
          <a:p>
            <a:pPr>
              <a:spcAft>
                <a:spcPts val="0"/>
              </a:spcAft>
            </a:pPr>
            <a:r>
              <a:rPr lang="it-IT" sz="1500" dirty="0">
                <a:latin typeface="Times" pitchFamily="2" charset="0"/>
                <a:ea typeface="Times New Roman" panose="02020603050405020304" pitchFamily="18" charset="0"/>
                <a:cs typeface="Times New Roman" panose="02020603050405020304" pitchFamily="18" charset="0"/>
              </a:rPr>
              <a:t>Palmieri L. e Scacchi A., </a:t>
            </a:r>
            <a:endParaRPr lang="it-IT"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it-IT" sz="1500" i="1" dirty="0">
                <a:latin typeface="Times" pitchFamily="2" charset="0"/>
                <a:ea typeface="Times New Roman" panose="02020603050405020304" pitchFamily="18" charset="0"/>
                <a:cs typeface="Times New Roman" panose="02020603050405020304" pitchFamily="18" charset="0"/>
              </a:rPr>
              <a:t>Della regione vulcanica del monte Vulture e del tremuoto ivi avvenuto nel dì 14 agosto 1851. </a:t>
            </a:r>
            <a:r>
              <a:rPr lang="it-IT" sz="1500" dirty="0">
                <a:latin typeface="Times" pitchFamily="2" charset="0"/>
                <a:ea typeface="Times New Roman" panose="02020603050405020304" pitchFamily="18" charset="0"/>
                <a:cs typeface="Times New Roman" panose="02020603050405020304" pitchFamily="18" charset="0"/>
              </a:rPr>
              <a:t>Napoli 1852 </a:t>
            </a:r>
            <a:endParaRPr lang="it-IT"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it-IT" sz="1500" u="sng" dirty="0">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http://www.cftilab.it/</a:t>
            </a:r>
            <a:r>
              <a:rPr lang="it-IT" sz="1500" u="sng" dirty="0" err="1">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file_repository</a:t>
            </a:r>
            <a:r>
              <a:rPr lang="it-IT" sz="1500" u="sng" dirty="0">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lang="it-IT" sz="1500" u="sng" dirty="0" err="1">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pdf_T</a:t>
            </a:r>
            <a:r>
              <a:rPr lang="it-IT" sz="1500" u="sng" dirty="0">
                <a:solidFill>
                  <a:srgbClr val="0000FF"/>
                </a:solidFill>
                <a:latin typeface="Times" pitchFamily="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/001034-900077_T.pdf</a:t>
            </a:r>
            <a:r>
              <a:rPr lang="it-IT" sz="1500" dirty="0">
                <a:latin typeface="Times" pitchFamily="2" charset="0"/>
                <a:ea typeface="Times New Roman" panose="02020603050405020304" pitchFamily="18" charset="0"/>
                <a:cs typeface="Times New Roman" panose="02020603050405020304" pitchFamily="18" charset="0"/>
              </a:rPr>
              <a:t>   </a:t>
            </a:r>
            <a:r>
              <a:rPr lang="it-IT" sz="1500" i="1" dirty="0">
                <a:solidFill>
                  <a:srgbClr val="FF0000"/>
                </a:solidFill>
                <a:latin typeface="Times" pitchFamily="2" charset="0"/>
                <a:ea typeface="Times New Roman" panose="02020603050405020304" pitchFamily="18" charset="0"/>
                <a:cs typeface="Times New Roman" panose="02020603050405020304" pitchFamily="18" charset="0"/>
              </a:rPr>
              <a:t> (</a:t>
            </a:r>
            <a:r>
              <a:rPr lang="it-IT" sz="1500" b="1" i="1" dirty="0">
                <a:solidFill>
                  <a:srgbClr val="FF0000"/>
                </a:solidFill>
                <a:latin typeface="Times" pitchFamily="2" charset="0"/>
                <a:ea typeface="Times New Roman" panose="02020603050405020304" pitchFamily="18" charset="0"/>
                <a:cs typeface="Times New Roman" panose="02020603050405020304" pitchFamily="18" charset="0"/>
              </a:rPr>
              <a:t>estratto</a:t>
            </a:r>
            <a:r>
              <a:rPr lang="it-IT" sz="1500" i="1" dirty="0">
                <a:solidFill>
                  <a:srgbClr val="FF0000"/>
                </a:solidFill>
                <a:latin typeface="Times" pitchFamily="2" charset="0"/>
                <a:ea typeface="Times New Roman" panose="02020603050405020304" pitchFamily="18" charset="0"/>
                <a:cs typeface="Times New Roman" panose="02020603050405020304" pitchFamily="18" charset="0"/>
              </a:rPr>
              <a:t>)</a:t>
            </a:r>
            <a:endParaRPr lang="it-IT" sz="12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it-IT" sz="1000" dirty="0">
                <a:latin typeface="Times" pitchFamily="2" charset="0"/>
                <a:ea typeface="Times New Roman" panose="02020603050405020304" pitchFamily="18" charset="0"/>
                <a:cs typeface="Times New Roman" panose="02020603050405020304" pitchFamily="18" charset="0"/>
              </a:rPr>
              <a:t> </a:t>
            </a:r>
            <a:endParaRPr lang="it-IT" sz="12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it-IT" sz="1300" i="1" dirty="0">
                <a:latin typeface="Times" pitchFamily="2" charset="0"/>
                <a:ea typeface="Times New Roman" panose="02020603050405020304" pitchFamily="18" charset="0"/>
                <a:cs typeface="Times New Roman" panose="02020603050405020304" pitchFamily="18" charset="0"/>
              </a:rPr>
              <a:t>“Ritornando ora sulle </a:t>
            </a:r>
            <a:r>
              <a:rPr lang="it-IT" sz="1300" i="1" dirty="0" err="1">
                <a:latin typeface="Times" pitchFamily="2" charset="0"/>
                <a:ea typeface="Times New Roman" panose="02020603050405020304" pitchFamily="18" charset="0"/>
                <a:cs typeface="Times New Roman" panose="02020603050405020304" pitchFamily="18" charset="0"/>
              </a:rPr>
              <a:t>ruine</a:t>
            </a:r>
            <a:r>
              <a:rPr lang="it-IT" sz="1300" i="1" dirty="0">
                <a:latin typeface="Times" pitchFamily="2" charset="0"/>
                <a:ea typeface="Times New Roman" panose="02020603050405020304" pitchFamily="18" charset="0"/>
                <a:cs typeface="Times New Roman" panose="02020603050405020304" pitchFamily="18" charset="0"/>
              </a:rPr>
              <a:t> di Melfi diciamo come non essendo rimasto salvo alcun </a:t>
            </a:r>
            <a:r>
              <a:rPr lang="it-IT" sz="1300" i="1" dirty="0" err="1">
                <a:latin typeface="Times" pitchFamily="2" charset="0"/>
                <a:ea typeface="Times New Roman" panose="02020603050405020304" pitchFamily="18" charset="0"/>
                <a:cs typeface="Times New Roman" panose="02020603050405020304" pitchFamily="18" charset="0"/>
              </a:rPr>
              <a:t>edifizio</a:t>
            </a:r>
            <a:r>
              <a:rPr lang="it-IT" sz="1300" i="1" dirty="0">
                <a:latin typeface="Times" pitchFamily="2" charset="0"/>
                <a:ea typeface="Times New Roman" panose="02020603050405020304" pitchFamily="18" charset="0"/>
                <a:cs typeface="Times New Roman" panose="02020603050405020304" pitchFamily="18" charset="0"/>
              </a:rPr>
              <a:t> neppure de più solidi e robusti, non si può dire che il tremuoto avesse meglio operato né luoghi eminenti o né luoghi bassi; solo </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ci pare che le case in pendio siano cadute in preferenza a parità di condizioni.</a:t>
            </a:r>
            <a:r>
              <a:rPr lang="it-IT" sz="1300" i="1" dirty="0">
                <a:latin typeface="Times" pitchFamily="2" charset="0"/>
                <a:ea typeface="Times New Roman" panose="02020603050405020304" pitchFamily="18" charset="0"/>
                <a:cs typeface="Times New Roman" panose="02020603050405020304" pitchFamily="18" charset="0"/>
              </a:rPr>
              <a:t> Ed in generale poi abbiam </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notato la stessa cosa in tutti gli altri paesi più bersagliati</a:t>
            </a:r>
            <a:r>
              <a:rPr lang="it-IT" sz="1300" i="1" dirty="0">
                <a:latin typeface="Times" pitchFamily="2" charset="0"/>
                <a:ea typeface="Times New Roman" panose="02020603050405020304" pitchFamily="18" charset="0"/>
                <a:cs typeface="Times New Roman" panose="02020603050405020304" pitchFamily="18" charset="0"/>
              </a:rPr>
              <a:t>. </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Le case in piano, a larga base quadrata o rettangolare ma non molto più lunga che larga, di altezza piuttosto moderate, specialmente se </a:t>
            </a:r>
            <a:r>
              <a:rPr lang="it-IT" sz="1300" i="1" dirty="0" err="1">
                <a:solidFill>
                  <a:srgbClr val="FF0000"/>
                </a:solidFill>
                <a:latin typeface="Times" pitchFamily="2" charset="0"/>
                <a:ea typeface="Times New Roman" panose="02020603050405020304" pitchFamily="18" charset="0"/>
                <a:cs typeface="Times New Roman" panose="02020603050405020304" pitchFamily="18" charset="0"/>
              </a:rPr>
              <a:t>eran</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 coperte a travi e munite di catene di ferro</a:t>
            </a:r>
            <a:r>
              <a:rPr lang="it-IT" sz="1300" i="1" dirty="0">
                <a:latin typeface="Times" pitchFamily="2" charset="0"/>
                <a:ea typeface="Times New Roman" panose="02020603050405020304" pitchFamily="18" charset="0"/>
                <a:cs typeface="Times New Roman" panose="02020603050405020304" pitchFamily="18" charset="0"/>
              </a:rPr>
              <a:t>, han per lo meno permesso </a:t>
            </a:r>
            <a:r>
              <a:rPr lang="it-IT" sz="1300" i="1" dirty="0" err="1">
                <a:latin typeface="Times" pitchFamily="2" charset="0"/>
                <a:ea typeface="Times New Roman" panose="02020603050405020304" pitchFamily="18" charset="0"/>
                <a:cs typeface="Times New Roman" panose="02020603050405020304" pitchFamily="18" charset="0"/>
              </a:rPr>
              <a:t>a’</a:t>
            </a:r>
            <a:r>
              <a:rPr lang="it-IT" sz="1300" i="1" dirty="0">
                <a:latin typeface="Times" pitchFamily="2" charset="0"/>
                <a:ea typeface="Times New Roman" panose="02020603050405020304" pitchFamily="18" charset="0"/>
                <a:cs typeface="Times New Roman" panose="02020603050405020304" pitchFamily="18" charset="0"/>
              </a:rPr>
              <a:t> loro abitanti di uscire, e quantunque pericolanti sono per lo più rimaste in piedi.</a:t>
            </a:r>
            <a:endParaRPr lang="it-IT" sz="13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it-IT" sz="1300" i="1" dirty="0">
                <a:latin typeface="Times" pitchFamily="2" charset="0"/>
                <a:ea typeface="Times New Roman" panose="02020603050405020304" pitchFamily="18" charset="0"/>
                <a:cs typeface="Times New Roman" panose="02020603050405020304" pitchFamily="18" charset="0"/>
              </a:rPr>
              <a:t>La </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casa de’ signori Calvino di Venosa parrebbe presentare una eccezione a questa regola</a:t>
            </a:r>
            <a:r>
              <a:rPr lang="it-IT" sz="1300" i="1" dirty="0">
                <a:latin typeface="Times" pitchFamily="2" charset="0"/>
                <a:ea typeface="Times New Roman" panose="02020603050405020304" pitchFamily="18" charset="0"/>
                <a:cs typeface="Times New Roman" panose="02020603050405020304" pitchFamily="18" charset="0"/>
              </a:rPr>
              <a:t>, essendo la sola delle private abitazioni che abbia in quel paese sepolto alcuno sotto le </a:t>
            </a:r>
            <a:r>
              <a:rPr lang="it-IT" sz="1300" i="1" dirty="0" err="1">
                <a:latin typeface="Times" pitchFamily="2" charset="0"/>
                <a:ea typeface="Times New Roman" panose="02020603050405020304" pitchFamily="18" charset="0"/>
                <a:cs typeface="Times New Roman" panose="02020603050405020304" pitchFamily="18" charset="0"/>
              </a:rPr>
              <a:t>ruine</a:t>
            </a:r>
            <a:r>
              <a:rPr lang="it-IT" sz="1300" i="1" dirty="0">
                <a:latin typeface="Times" pitchFamily="2" charset="0"/>
                <a:ea typeface="Times New Roman" panose="02020603050405020304" pitchFamily="18" charset="0"/>
                <a:cs typeface="Times New Roman" panose="02020603050405020304" pitchFamily="18" charset="0"/>
              </a:rPr>
              <a:t>, ad onta della </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sua larga base quasi quadrata ed in piano</a:t>
            </a:r>
            <a:r>
              <a:rPr lang="it-IT" sz="1300" i="1" dirty="0">
                <a:latin typeface="Times" pitchFamily="2" charset="0"/>
                <a:ea typeface="Times New Roman" panose="02020603050405020304" pitchFamily="18" charset="0"/>
                <a:cs typeface="Times New Roman" panose="02020603050405020304" pitchFamily="18" charset="0"/>
              </a:rPr>
              <a:t>, ed essendo di fresco edificata; </a:t>
            </a:r>
            <a:r>
              <a:rPr lang="it-IT" sz="1300" b="1" i="1" dirty="0">
                <a:solidFill>
                  <a:srgbClr val="FF0000"/>
                </a:solidFill>
                <a:latin typeface="Times" pitchFamily="2" charset="0"/>
                <a:ea typeface="Times New Roman" panose="02020603050405020304" pitchFamily="18" charset="0"/>
                <a:cs typeface="Times New Roman" panose="02020603050405020304" pitchFamily="18" charset="0"/>
              </a:rPr>
              <a:t>ma studiandone attentamente i guasti si vedono derivati da vizi di costruzione</a:t>
            </a:r>
            <a:r>
              <a:rPr lang="it-IT" sz="1300" i="1" dirty="0">
                <a:latin typeface="Times" pitchFamily="2" charset="0"/>
                <a:ea typeface="Times New Roman" panose="02020603050405020304" pitchFamily="18" charset="0"/>
                <a:cs typeface="Times New Roman" panose="02020603050405020304" pitchFamily="18" charset="0"/>
              </a:rPr>
              <a:t>, </a:t>
            </a:r>
            <a:r>
              <a:rPr lang="it-IT" sz="1300" i="1" dirty="0" err="1">
                <a:latin typeface="Times" pitchFamily="2" charset="0"/>
                <a:ea typeface="Times New Roman" panose="02020603050405020304" pitchFamily="18" charset="0"/>
                <a:cs typeface="Times New Roman" panose="02020603050405020304" pitchFamily="18" charset="0"/>
              </a:rPr>
              <a:t>imperocché</a:t>
            </a:r>
            <a:r>
              <a:rPr lang="it-IT" sz="1300" i="1" dirty="0">
                <a:latin typeface="Times" pitchFamily="2" charset="0"/>
                <a:ea typeface="Times New Roman" panose="02020603050405020304" pitchFamily="18" charset="0"/>
                <a:cs typeface="Times New Roman" panose="02020603050405020304" pitchFamily="18" charset="0"/>
              </a:rPr>
              <a:t> la </a:t>
            </a:r>
            <a:r>
              <a:rPr lang="it-IT" sz="1300" i="1" dirty="0" err="1">
                <a:latin typeface="Times" pitchFamily="2" charset="0"/>
                <a:ea typeface="Times New Roman" panose="02020603050405020304" pitchFamily="18" charset="0"/>
                <a:cs typeface="Times New Roman" panose="02020603050405020304" pitchFamily="18" charset="0"/>
              </a:rPr>
              <a:t>congegnazione</a:t>
            </a:r>
            <a:r>
              <a:rPr lang="it-IT" sz="1300" i="1" dirty="0">
                <a:latin typeface="Times" pitchFamily="2" charset="0"/>
                <a:ea typeface="Times New Roman" panose="02020603050405020304" pitchFamily="18" charset="0"/>
                <a:cs typeface="Times New Roman" panose="02020603050405020304" pitchFamily="18" charset="0"/>
              </a:rPr>
              <a:t> del tetto non </a:t>
            </a:r>
            <a:r>
              <a:rPr lang="it-IT" sz="1300" i="1" dirty="0" err="1">
                <a:latin typeface="Times" pitchFamily="2" charset="0"/>
                <a:ea typeface="Times New Roman" panose="02020603050405020304" pitchFamily="18" charset="0"/>
                <a:cs typeface="Times New Roman" panose="02020603050405020304" pitchFamily="18" charset="0"/>
              </a:rPr>
              <a:t>avea</a:t>
            </a:r>
            <a:r>
              <a:rPr lang="it-IT" sz="1300" i="1" dirty="0">
                <a:latin typeface="Times" pitchFamily="2" charset="0"/>
                <a:ea typeface="Times New Roman" panose="02020603050405020304" pitchFamily="18" charset="0"/>
                <a:cs typeface="Times New Roman" panose="02020603050405020304" pitchFamily="18" charset="0"/>
              </a:rPr>
              <a:t> catene, nell’atto che le stanze </a:t>
            </a:r>
            <a:r>
              <a:rPr lang="it-IT" sz="1300" i="1" dirty="0" err="1">
                <a:latin typeface="Times" pitchFamily="2" charset="0"/>
                <a:ea typeface="Times New Roman" panose="02020603050405020304" pitchFamily="18" charset="0"/>
                <a:cs typeface="Times New Roman" panose="02020603050405020304" pitchFamily="18" charset="0"/>
              </a:rPr>
              <a:t>eran</a:t>
            </a:r>
            <a:r>
              <a:rPr lang="it-IT" sz="1300" i="1" dirty="0">
                <a:latin typeface="Times" pitchFamily="2" charset="0"/>
                <a:ea typeface="Times New Roman" panose="02020603050405020304" pitchFamily="18" charset="0"/>
                <a:cs typeface="Times New Roman" panose="02020603050405020304" pitchFamily="18" charset="0"/>
              </a:rPr>
              <a:t> tutte coperte a volta a vela di piccolissimo sesto e sottilissime nella cima: gli angoli intanto </a:t>
            </a:r>
            <a:r>
              <a:rPr lang="it-IT" sz="1300" i="1" dirty="0" err="1">
                <a:latin typeface="Times" pitchFamily="2" charset="0"/>
                <a:ea typeface="Times New Roman" panose="02020603050405020304" pitchFamily="18" charset="0"/>
                <a:cs typeface="Times New Roman" panose="02020603050405020304" pitchFamily="18" charset="0"/>
              </a:rPr>
              <a:t>eran</a:t>
            </a:r>
            <a:r>
              <a:rPr lang="it-IT" sz="1300" i="1" dirty="0">
                <a:latin typeface="Times" pitchFamily="2" charset="0"/>
                <a:ea typeface="Times New Roman" panose="02020603050405020304" pitchFamily="18" charset="0"/>
                <a:cs typeface="Times New Roman" panose="02020603050405020304" pitchFamily="18" charset="0"/>
              </a:rPr>
              <a:t> fatti a pietre d’intaglio, ma con </a:t>
            </a:r>
            <a:r>
              <a:rPr lang="it-IT" sz="1300" b="1" i="1" dirty="0">
                <a:solidFill>
                  <a:srgbClr val="FF0000"/>
                </a:solidFill>
                <a:latin typeface="Times" pitchFamily="2" charset="0"/>
                <a:ea typeface="Times New Roman" panose="02020603050405020304" pitchFamily="18" charset="0"/>
                <a:cs typeface="Times New Roman" panose="02020603050405020304" pitchFamily="18" charset="0"/>
              </a:rPr>
              <a:t>meschini addentellati </a:t>
            </a:r>
            <a:r>
              <a:rPr lang="it-IT" sz="1300" i="1" dirty="0">
                <a:latin typeface="Times" pitchFamily="2" charset="0"/>
                <a:ea typeface="Times New Roman" panose="02020603050405020304" pitchFamily="18" charset="0"/>
                <a:cs typeface="Times New Roman" panose="02020603050405020304" pitchFamily="18" charset="0"/>
              </a:rPr>
              <a:t>col resto della fabbrica, per cui all’azione del tremuoto il muro di prospetto sotto la spinta delle volte ha potuto staccarsi facilmente per uscire un poco dalla verticale, ed allora alcuni pezzi della </a:t>
            </a:r>
            <a:r>
              <a:rPr lang="it-IT" sz="1300" i="1" dirty="0" err="1">
                <a:latin typeface="Times" pitchFamily="2" charset="0"/>
                <a:ea typeface="Times New Roman" panose="02020603050405020304" pitchFamily="18" charset="0"/>
                <a:cs typeface="Times New Roman" panose="02020603050405020304" pitchFamily="18" charset="0"/>
              </a:rPr>
              <a:t>congegnazione</a:t>
            </a:r>
            <a:r>
              <a:rPr lang="it-IT" sz="1300" i="1" dirty="0">
                <a:latin typeface="Times" pitchFamily="2" charset="0"/>
                <a:ea typeface="Times New Roman" panose="02020603050405020304" pitchFamily="18" charset="0"/>
                <a:cs typeface="Times New Roman" panose="02020603050405020304" pitchFamily="18" charset="0"/>
              </a:rPr>
              <a:t> del tetto son caduti sulla volta del piano superiore, e questa che </a:t>
            </a:r>
            <a:r>
              <a:rPr lang="it-IT" sz="1300" i="1" dirty="0" err="1">
                <a:latin typeface="Times" pitchFamily="2" charset="0"/>
                <a:ea typeface="Times New Roman" panose="02020603050405020304" pitchFamily="18" charset="0"/>
                <a:cs typeface="Times New Roman" panose="02020603050405020304" pitchFamily="18" charset="0"/>
              </a:rPr>
              <a:t>avea</a:t>
            </a:r>
            <a:r>
              <a:rPr lang="it-IT" sz="1300" i="1" dirty="0">
                <a:latin typeface="Times" pitchFamily="2" charset="0"/>
                <a:ea typeface="Times New Roman" panose="02020603050405020304" pitchFamily="18" charset="0"/>
                <a:cs typeface="Times New Roman" panose="02020603050405020304" pitchFamily="18" charset="0"/>
              </a:rPr>
              <a:t> perduto il suo equilibrio per lo spostamento di uno de’ piedi dritti è caduta sopra quella che le stava di sotto col </a:t>
            </a:r>
            <a:r>
              <a:rPr lang="it-IT" sz="1300" i="1" dirty="0" err="1">
                <a:latin typeface="Times" pitchFamily="2" charset="0"/>
                <a:ea typeface="Times New Roman" panose="02020603050405020304" pitchFamily="18" charset="0"/>
                <a:cs typeface="Times New Roman" panose="02020603050405020304" pitchFamily="18" charset="0"/>
              </a:rPr>
              <a:t>sepellirvi</a:t>
            </a:r>
            <a:r>
              <a:rPr lang="it-IT" sz="1300" i="1" dirty="0">
                <a:latin typeface="Times" pitchFamily="2" charset="0"/>
                <a:ea typeface="Times New Roman" panose="02020603050405020304" pitchFamily="18" charset="0"/>
                <a:cs typeface="Times New Roman" panose="02020603050405020304" pitchFamily="18" charset="0"/>
              </a:rPr>
              <a:t> entro coloro che vi si trovavano.</a:t>
            </a:r>
            <a:endParaRPr lang="it-IT" sz="13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it-IT" sz="1300" i="1" dirty="0">
                <a:latin typeface="Times" pitchFamily="2" charset="0"/>
                <a:ea typeface="Times New Roman" panose="02020603050405020304" pitchFamily="18" charset="0"/>
                <a:cs typeface="Times New Roman" panose="02020603050405020304" pitchFamily="18" charset="0"/>
              </a:rPr>
              <a:t>Cogliamo poi questa occasione per dire che </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gli abitanti delle regioni </a:t>
            </a:r>
            <a:r>
              <a:rPr lang="it-IT" sz="1300" i="1" dirty="0" err="1">
                <a:solidFill>
                  <a:srgbClr val="FF0000"/>
                </a:solidFill>
                <a:latin typeface="Times" pitchFamily="2" charset="0"/>
                <a:ea typeface="Times New Roman" panose="02020603050405020304" pitchFamily="18" charset="0"/>
                <a:cs typeface="Times New Roman" panose="02020603050405020304" pitchFamily="18" charset="0"/>
              </a:rPr>
              <a:t>vulturine</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 profittando di quelle lave </a:t>
            </a:r>
            <a:r>
              <a:rPr lang="it-IT" sz="1300" i="1" dirty="0">
                <a:latin typeface="Times" pitchFamily="2" charset="0"/>
                <a:ea typeface="Times New Roman" panose="02020603050405020304" pitchFamily="18" charset="0"/>
                <a:cs typeface="Times New Roman" panose="02020603050405020304" pitchFamily="18" charset="0"/>
              </a:rPr>
              <a:t>sufficientemente porose ed atte a far buona e tenace lega col cemento, fabbricano le mura senza tagliar le pietre, ma aggiustano </a:t>
            </a:r>
            <a:r>
              <a:rPr lang="it-IT" sz="1300" i="1" dirty="0" err="1">
                <a:latin typeface="Times" pitchFamily="2" charset="0"/>
                <a:ea typeface="Times New Roman" panose="02020603050405020304" pitchFamily="18" charset="0"/>
                <a:cs typeface="Times New Roman" panose="02020603050405020304" pitchFamily="18" charset="0"/>
              </a:rPr>
              <a:t>qué</a:t>
            </a:r>
            <a:r>
              <a:rPr lang="it-IT" sz="1300" i="1" dirty="0">
                <a:latin typeface="Times" pitchFamily="2" charset="0"/>
                <a:ea typeface="Times New Roman" panose="02020603050405020304" pitchFamily="18" charset="0"/>
                <a:cs typeface="Times New Roman" panose="02020603050405020304" pitchFamily="18" charset="0"/>
              </a:rPr>
              <a:t> frammenti di lava come vengono, e siccome il cemento che usano non è molto buono, sia per le </a:t>
            </a:r>
            <a:r>
              <a:rPr lang="it-IT" sz="1300" i="1" dirty="0" err="1">
                <a:latin typeface="Times" pitchFamily="2" charset="0"/>
                <a:ea typeface="Times New Roman" panose="02020603050405020304" pitchFamily="18" charset="0"/>
                <a:cs typeface="Times New Roman" panose="02020603050405020304" pitchFamily="18" charset="0"/>
              </a:rPr>
              <a:t>puzzolane</a:t>
            </a:r>
            <a:r>
              <a:rPr lang="it-IT" sz="1300" i="1" dirty="0">
                <a:latin typeface="Times" pitchFamily="2" charset="0"/>
                <a:ea typeface="Times New Roman" panose="02020603050405020304" pitchFamily="18" charset="0"/>
                <a:cs typeface="Times New Roman" panose="02020603050405020304" pitchFamily="18" charset="0"/>
              </a:rPr>
              <a:t> che non scelgono, sia per la calce in </a:t>
            </a:r>
            <a:r>
              <a:rPr lang="it-IT" sz="1300" i="1" dirty="0" err="1">
                <a:latin typeface="Times" pitchFamily="2" charset="0"/>
                <a:ea typeface="Times New Roman" panose="02020603050405020304" pitchFamily="18" charset="0"/>
                <a:cs typeface="Times New Roman" panose="02020603050405020304" pitchFamily="18" charset="0"/>
              </a:rPr>
              <a:t>iscarsa</a:t>
            </a:r>
            <a:r>
              <a:rPr lang="it-IT" sz="1300" i="1" dirty="0">
                <a:latin typeface="Times" pitchFamily="2" charset="0"/>
                <a:ea typeface="Times New Roman" panose="02020603050405020304" pitchFamily="18" charset="0"/>
                <a:cs typeface="Times New Roman" panose="02020603050405020304" pitchFamily="18" charset="0"/>
              </a:rPr>
              <a:t> proporzione che vi congiungono, </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il certo è che quel cemento con gli anni non s’</a:t>
            </a:r>
            <a:r>
              <a:rPr lang="it-IT" sz="1300" i="1" dirty="0" err="1">
                <a:solidFill>
                  <a:srgbClr val="FF0000"/>
                </a:solidFill>
                <a:latin typeface="Times" pitchFamily="2" charset="0"/>
                <a:ea typeface="Times New Roman" panose="02020603050405020304" pitchFamily="18" charset="0"/>
                <a:cs typeface="Times New Roman" panose="02020603050405020304" pitchFamily="18" charset="0"/>
              </a:rPr>
              <a:t>impetrisce</a:t>
            </a:r>
            <a:r>
              <a:rPr lang="it-IT" sz="1300" i="1" dirty="0">
                <a:solidFill>
                  <a:srgbClr val="FF0000"/>
                </a:solidFill>
                <a:latin typeface="Times" pitchFamily="2" charset="0"/>
                <a:ea typeface="Times New Roman" panose="02020603050405020304" pitchFamily="18" charset="0"/>
                <a:cs typeface="Times New Roman" panose="02020603050405020304" pitchFamily="18" charset="0"/>
              </a:rPr>
              <a:t> e s’indura come fanno i cementi migliori, ma si scioglie e si converte in polvere, per cui le mura non offrono grandi guarentigie contro le commozioni del suolo</a:t>
            </a:r>
            <a:r>
              <a:rPr lang="it-IT" sz="1300" i="1" dirty="0">
                <a:latin typeface="Times" pitchFamily="2" charset="0"/>
                <a:ea typeface="Times New Roman" panose="02020603050405020304" pitchFamily="18" charset="0"/>
                <a:cs typeface="Times New Roman" panose="02020603050405020304" pitchFamily="18" charset="0"/>
              </a:rPr>
              <a:t>. Tutte le stanze si coprono a volte composte de’ medesimi frammenti di lava, e però facili a ruinare ad ogni vibrazione delle mura. In Melfi poi si nota anche poca perizia nel connettere cotesti frammenti, per cui </a:t>
            </a:r>
            <a:r>
              <a:rPr lang="it-IT" sz="1300" b="1" i="1" dirty="0">
                <a:solidFill>
                  <a:srgbClr val="FF0000"/>
                </a:solidFill>
                <a:latin typeface="Times" pitchFamily="2" charset="0"/>
                <a:ea typeface="Times New Roman" panose="02020603050405020304" pitchFamily="18" charset="0"/>
                <a:cs typeface="Times New Roman" panose="02020603050405020304" pitchFamily="18" charset="0"/>
              </a:rPr>
              <a:t>abbiam veduto un muro che reggeva in piedi con la metà che guardava l’interno della casa, e l’altra metà era caduta</a:t>
            </a:r>
            <a:r>
              <a:rPr lang="it-IT" sz="1300" i="1" dirty="0">
                <a:latin typeface="Times" pitchFamily="2" charset="0"/>
                <a:ea typeface="Times New Roman" panose="02020603050405020304" pitchFamily="18" charset="0"/>
                <a:cs typeface="Times New Roman" panose="02020603050405020304" pitchFamily="18" charset="0"/>
              </a:rPr>
              <a:t>, il che chiaramente dimostra come questo fosse formato di due parti semplicemente addossate e non connesse (Contro l’ira del tremuoto non ci ha solidità che basti, ma è vero altresì che le buone fabbriche non sono le prime a cadere; e possono per lo meno permettere agli abitanti di porsi in salvo. Il palazzo episcopale infatti è rimasto gravemente lesionato, ma quasi per intero è ancora in piedi, ed appena conta qualche stanza sfondata: l’atrio quadrato con pilastri ed arcate fatte in piena regola d’arte, le pietre tagliate, il cemento migliore, permettono al viaggiatore di contemplare tuttavia questo sontuoso </a:t>
            </a:r>
            <a:r>
              <a:rPr lang="it-IT" sz="1300" i="1" dirty="0" err="1">
                <a:latin typeface="Times" pitchFamily="2" charset="0"/>
                <a:ea typeface="Times New Roman" panose="02020603050405020304" pitchFamily="18" charset="0"/>
                <a:cs typeface="Times New Roman" panose="02020603050405020304" pitchFamily="18" charset="0"/>
              </a:rPr>
              <a:t>edifizio</a:t>
            </a:r>
            <a:r>
              <a:rPr lang="it-IT" sz="1300" i="1" dirty="0">
                <a:latin typeface="Times" pitchFamily="2" charset="0"/>
                <a:ea typeface="Times New Roman" panose="02020603050405020304" pitchFamily="18" charset="0"/>
                <a:cs typeface="Times New Roman" panose="02020603050405020304" pitchFamily="18" charset="0"/>
              </a:rPr>
              <a:t> e di ascendere ad ammirare la sala in cui fu tenuto il Concilio.” </a:t>
            </a:r>
            <a:endParaRPr lang="it-IT" sz="1300" dirty="0"/>
          </a:p>
        </p:txBody>
      </p:sp>
    </p:spTree>
    <p:extLst>
      <p:ext uri="{BB962C8B-B14F-4D97-AF65-F5344CB8AC3E}">
        <p14:creationId xmlns:p14="http://schemas.microsoft.com/office/powerpoint/2010/main" val="14373415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4" y="-27384"/>
            <a:ext cx="9142413" cy="480000"/>
          </a:xfrm>
          <a:prstGeom prst="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it-IT"/>
          </a:p>
        </p:txBody>
      </p:sp>
      <p:grpSp>
        <p:nvGrpSpPr>
          <p:cNvPr id="13" name="Gruppo 12"/>
          <p:cNvGrpSpPr/>
          <p:nvPr/>
        </p:nvGrpSpPr>
        <p:grpSpPr>
          <a:xfrm>
            <a:off x="179511" y="-10297"/>
            <a:ext cx="8856985" cy="404656"/>
            <a:chOff x="453782" y="-72000"/>
            <a:chExt cx="6030620" cy="404656"/>
          </a:xfrm>
        </p:grpSpPr>
        <p:sp>
          <p:nvSpPr>
            <p:cNvPr id="14" name="CasellaDiTesto 5"/>
            <p:cNvSpPr txBox="1">
              <a:spLocks noChangeArrowheads="1"/>
            </p:cNvSpPr>
            <p:nvPr/>
          </p:nvSpPr>
          <p:spPr bwMode="auto">
            <a:xfrm>
              <a:off x="453782" y="-67454"/>
              <a:ext cx="60306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cs typeface="ＭＳ Ｐゴシック" charset="0"/>
                </a:defRPr>
              </a:lvl2pPr>
              <a:lvl3pPr marL="1143000" indent="-228600" eaLnBrk="0" hangingPunct="0">
                <a:defRPr sz="2400" u="sng">
                  <a:solidFill>
                    <a:schemeClr val="tx1"/>
                  </a:solidFill>
                  <a:latin typeface="Arial" charset="0"/>
                  <a:ea typeface="ＭＳ Ｐゴシック" charset="0"/>
                  <a:cs typeface="ＭＳ Ｐゴシック" charset="0"/>
                </a:defRPr>
              </a:lvl3pPr>
              <a:lvl4pPr marL="1600200" indent="-228600" eaLnBrk="0" hangingPunct="0">
                <a:defRPr sz="2400" u="sng">
                  <a:solidFill>
                    <a:schemeClr val="tx1"/>
                  </a:solidFill>
                  <a:latin typeface="Arial" charset="0"/>
                  <a:ea typeface="ＭＳ Ｐゴシック" charset="0"/>
                  <a:cs typeface="ＭＳ Ｐゴシック" charset="0"/>
                </a:defRPr>
              </a:lvl4pPr>
              <a:lvl5pPr marL="2057400" indent="-228600" eaLnBrk="0" hangingPunct="0">
                <a:defRPr sz="2400" u="sng">
                  <a:solidFill>
                    <a:schemeClr val="tx1"/>
                  </a:solidFill>
                  <a:latin typeface="Arial" charset="0"/>
                  <a:ea typeface="ＭＳ Ｐゴシック" charset="0"/>
                  <a:cs typeface="ＭＳ Ｐゴシック" charset="0"/>
                </a:defRPr>
              </a:lvl5pPr>
              <a:lvl6pPr marL="25146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6pPr>
              <a:lvl7pPr marL="29718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7pPr>
              <a:lvl8pPr marL="34290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8pPr>
              <a:lvl9pPr marL="38862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9pPr>
            </a:lstStyle>
            <a:p>
              <a:pPr algn="ctr" eaLnBrk="1" hangingPunct="1"/>
              <a:r>
                <a:rPr lang="it-IT" sz="2000" u="none" dirty="0">
                  <a:solidFill>
                    <a:srgbClr val="FF0000"/>
                  </a:solidFill>
                </a:rPr>
                <a:t>Confronto fra i terremoti del 1694 e del 1980 dal CFTI5</a:t>
              </a:r>
              <a:endParaRPr lang="it-IT" sz="1600" u="none" dirty="0">
                <a:solidFill>
                  <a:srgbClr val="FF0000"/>
                </a:solidFill>
              </a:endParaRPr>
            </a:p>
          </p:txBody>
        </p:sp>
        <p:sp>
          <p:nvSpPr>
            <p:cNvPr id="15" name="Rettangolo 14"/>
            <p:cNvSpPr/>
            <p:nvPr/>
          </p:nvSpPr>
          <p:spPr>
            <a:xfrm>
              <a:off x="2205336" y="-72000"/>
              <a:ext cx="125737" cy="369332"/>
            </a:xfrm>
            <a:prstGeom prst="rect">
              <a:avLst/>
            </a:prstGeom>
          </p:spPr>
          <p:txBody>
            <a:bodyPr wrap="none">
              <a:spAutoFit/>
            </a:bodyPr>
            <a:lstStyle/>
            <a:p>
              <a:r>
                <a:rPr lang="it-IT" u="none" dirty="0">
                  <a:solidFill>
                    <a:schemeClr val="bg1"/>
                  </a:solidFill>
                </a:rPr>
                <a:t> </a:t>
              </a:r>
              <a:endParaRPr lang="it-IT" dirty="0"/>
            </a:p>
          </p:txBody>
        </p:sp>
      </p:grpSp>
      <p:pic>
        <p:nvPicPr>
          <p:cNvPr id="4" name="Immagine 3" descr="Confronto1694-19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4996543"/>
          </a:xfrm>
          <a:prstGeom prst="rect">
            <a:avLst/>
          </a:prstGeom>
        </p:spPr>
      </p:pic>
      <p:sp>
        <p:nvSpPr>
          <p:cNvPr id="2" name="CasellaDiTesto 1">
            <a:extLst>
              <a:ext uri="{FF2B5EF4-FFF2-40B4-BE49-F238E27FC236}">
                <a16:creationId xmlns:a16="http://schemas.microsoft.com/office/drawing/2014/main" id="{B2183072-E919-D647-A089-516EB0237976}"/>
              </a:ext>
            </a:extLst>
          </p:cNvPr>
          <p:cNvSpPr txBox="1"/>
          <p:nvPr/>
        </p:nvSpPr>
        <p:spPr>
          <a:xfrm>
            <a:off x="107504" y="5531748"/>
            <a:ext cx="8928992" cy="1292662"/>
          </a:xfrm>
          <a:prstGeom prst="rect">
            <a:avLst/>
          </a:prstGeom>
          <a:noFill/>
        </p:spPr>
        <p:txBody>
          <a:bodyPr wrap="square" rtlCol="0">
            <a:spAutoFit/>
          </a:bodyPr>
          <a:lstStyle/>
          <a:p>
            <a:pPr algn="just"/>
            <a:r>
              <a:rPr lang="it-IT" sz="1400" b="1" i="1" dirty="0"/>
              <a:t>Relazione sulla difesa dai terremoti </a:t>
            </a:r>
            <a:r>
              <a:rPr lang="it-IT" sz="1400" i="1" dirty="0"/>
              <a:t>trasmessa dal consiglio nazionale delle ricerche - progetto finalizzato geodinamica in occasione delle considerazioni sulla lezione </a:t>
            </a:r>
            <a:r>
              <a:rPr lang="it-IT" sz="1400" i="1" dirty="0" err="1"/>
              <a:t>traibile</a:t>
            </a:r>
            <a:r>
              <a:rPr lang="it-IT" sz="1400" i="1" dirty="0"/>
              <a:t> dal sisma del 23 novembre 1980, prospettate - </a:t>
            </a:r>
            <a:r>
              <a:rPr lang="it-IT" sz="1400" b="1" i="1" dirty="0"/>
              <a:t>alla presenza del Capo dello Stato On. Sandro Pertini - dai proff. </a:t>
            </a:r>
            <a:r>
              <a:rPr lang="it-IT" sz="1400" b="1" i="1" dirty="0" err="1"/>
              <a:t>F</a:t>
            </a:r>
            <a:r>
              <a:rPr lang="it-IT" sz="1400" b="1" i="1" dirty="0"/>
              <a:t>. Barberi e G. </a:t>
            </a:r>
            <a:r>
              <a:rPr lang="it-IT" sz="1400" b="1" i="1" dirty="0" err="1"/>
              <a:t>Grandori</a:t>
            </a:r>
            <a:r>
              <a:rPr lang="it-IT" sz="1400" b="1" i="1" dirty="0"/>
              <a:t> </a:t>
            </a:r>
            <a:r>
              <a:rPr lang="it-IT" sz="1400" i="1" dirty="0"/>
              <a:t>ai membri delle competenti Commissioni del Senato, riuniti nella sala Zuccari di Palazzo Giustiniani, </a:t>
            </a:r>
            <a:r>
              <a:rPr lang="it-IT" sz="1400" b="1" i="1" dirty="0"/>
              <a:t>il 10 dicembre 1980 </a:t>
            </a:r>
            <a:r>
              <a:rPr lang="it-IT" i="1" dirty="0"/>
              <a:t> </a:t>
            </a:r>
          </a:p>
          <a:p>
            <a:r>
              <a:rPr lang="it-IT" b="1" dirty="0"/>
              <a:t>Difendersi dai terremoti: la lezione dell'Irpinia</a:t>
            </a:r>
            <a:r>
              <a:rPr lang="it-IT" dirty="0"/>
              <a:t> </a:t>
            </a:r>
            <a:r>
              <a:rPr lang="it-IT" b="1" dirty="0"/>
              <a:t>  </a:t>
            </a:r>
            <a:r>
              <a:rPr lang="it-IT" i="1" dirty="0"/>
              <a:t>(in memoria del Prof. </a:t>
            </a:r>
            <a:r>
              <a:rPr lang="it-IT" i="1" cap="small" dirty="0">
                <a:hlinkClick r:id="rId4"/>
              </a:rPr>
              <a:t>Giuseppe Grandori</a:t>
            </a:r>
            <a:r>
              <a:rPr lang="it-IT" i="1" dirty="0"/>
              <a:t>)</a:t>
            </a:r>
          </a:p>
        </p:txBody>
      </p:sp>
    </p:spTree>
    <p:extLst>
      <p:ext uri="{BB962C8B-B14F-4D97-AF65-F5344CB8AC3E}">
        <p14:creationId xmlns:p14="http://schemas.microsoft.com/office/powerpoint/2010/main" val="1577006129"/>
      </p:ext>
    </p:extLst>
  </p:cSld>
  <p:clrMapOvr>
    <a:masterClrMapping/>
  </p:clrMapOvr>
  <p:transition advTm="11018">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a:hlinkClick r:id="rId2" action="ppaction://hlinkfile"/>
            <a:extLst>
              <a:ext uri="{FF2B5EF4-FFF2-40B4-BE49-F238E27FC236}">
                <a16:creationId xmlns:a16="http://schemas.microsoft.com/office/drawing/2014/main" id="{E586A6FE-84AA-5D4F-8D3A-9088881FD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784225"/>
            <a:ext cx="9037638"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a:extLst>
              <a:ext uri="{FF2B5EF4-FFF2-40B4-BE49-F238E27FC236}">
                <a16:creationId xmlns:a16="http://schemas.microsoft.com/office/drawing/2014/main" id="{BC8A006E-B446-8F49-A87F-5D67474F8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792163"/>
            <a:ext cx="8983663"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ttangolo 1">
            <a:extLst>
              <a:ext uri="{FF2B5EF4-FFF2-40B4-BE49-F238E27FC236}">
                <a16:creationId xmlns:a16="http://schemas.microsoft.com/office/drawing/2014/main" id="{B05DCD1D-08AC-EB47-AC6B-9BF2C85BCBE6}"/>
              </a:ext>
            </a:extLst>
          </p:cNvPr>
          <p:cNvSpPr>
            <a:spLocks noChangeArrowheads="1"/>
          </p:cNvSpPr>
          <p:nvPr/>
        </p:nvSpPr>
        <p:spPr bwMode="auto">
          <a:xfrm>
            <a:off x="88900" y="6451600"/>
            <a:ext cx="8978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hlinkClick r:id="rId5"/>
              </a:rPr>
              <a:t>https://www.youtube.com/watch?v=ph7Eczs-nTI&amp;list=PLd18vQxXt2zMJzNmf-sZDP9RmfjE5JoAq&amp;index=3</a:t>
            </a:r>
            <a:r>
              <a:rPr kumimoji="0" lang="it-IT" alt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p>
        </p:txBody>
      </p:sp>
      <p:sp>
        <p:nvSpPr>
          <p:cNvPr id="59397" name="Rettangolo 2">
            <a:extLst>
              <a:ext uri="{FF2B5EF4-FFF2-40B4-BE49-F238E27FC236}">
                <a16:creationId xmlns:a16="http://schemas.microsoft.com/office/drawing/2014/main" id="{6928C7D5-68C7-2749-97F2-7EE3BA4A5FBD}"/>
              </a:ext>
            </a:extLst>
          </p:cNvPr>
          <p:cNvSpPr>
            <a:spLocks noChangeArrowheads="1"/>
          </p:cNvSpPr>
          <p:nvPr/>
        </p:nvSpPr>
        <p:spPr bwMode="auto">
          <a:xfrm>
            <a:off x="1476375" y="5822950"/>
            <a:ext cx="144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[filmato di 3’49’’]</a:t>
            </a:r>
            <a:endParaRPr kumimoji="0" lang="it-IT" altLang="it-IT"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Rettangolo 6">
            <a:extLst>
              <a:ext uri="{FF2B5EF4-FFF2-40B4-BE49-F238E27FC236}">
                <a16:creationId xmlns:a16="http://schemas.microsoft.com/office/drawing/2014/main" id="{5C1540CF-7E5D-7D4A-8F7D-B493BBD7E2EF}"/>
              </a:ext>
            </a:extLst>
          </p:cNvPr>
          <p:cNvSpPr>
            <a:spLocks noChangeArrowheads="1"/>
          </p:cNvSpPr>
          <p:nvPr/>
        </p:nvSpPr>
        <p:spPr bwMode="auto">
          <a:xfrm>
            <a:off x="7261225" y="179388"/>
            <a:ext cx="18621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2016</a:t>
            </a:r>
            <a:r>
              <a:rPr kumimoji="0" lang="it-IT" altLang="it-IT" sz="11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-10-30 06:40:17 (UTC) </a:t>
            </a: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It</a:t>
            </a:r>
            <a:endParaRPr kumimoji="0" lang="it-IT" altLang="it-IT" sz="11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Ovale 7">
            <a:extLst>
              <a:ext uri="{FF2B5EF4-FFF2-40B4-BE49-F238E27FC236}">
                <a16:creationId xmlns:a16="http://schemas.microsoft.com/office/drawing/2014/main" id="{94B5B50A-46E0-DC43-8801-66A80A270899}"/>
              </a:ext>
            </a:extLst>
          </p:cNvPr>
          <p:cNvSpPr/>
          <p:nvPr/>
        </p:nvSpPr>
        <p:spPr>
          <a:xfrm>
            <a:off x="8826500" y="1955800"/>
            <a:ext cx="107950" cy="10001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ttangolo 8">
            <a:extLst>
              <a:ext uri="{FF2B5EF4-FFF2-40B4-BE49-F238E27FC236}">
                <a16:creationId xmlns:a16="http://schemas.microsoft.com/office/drawing/2014/main" id="{48E0FA8B-24AC-C64C-AFDE-62AF0D832800}"/>
              </a:ext>
            </a:extLst>
          </p:cNvPr>
          <p:cNvSpPr>
            <a:spLocks noChangeArrowheads="1"/>
          </p:cNvSpPr>
          <p:nvPr/>
        </p:nvSpPr>
        <p:spPr bwMode="auto">
          <a:xfrm>
            <a:off x="8421688" y="463550"/>
            <a:ext cx="628650" cy="2603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Mw </a:t>
            </a:r>
            <a:r>
              <a:rPr kumimoji="0" lang="it-IT" altLang="it-IT" sz="1100" b="1"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rPr>
              <a:t>6.5</a:t>
            </a:r>
            <a:endParaRPr kumimoji="0" lang="it-IT" altLang="it-IT" sz="11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10" name="Picture 5">
            <a:extLst>
              <a:ext uri="{FF2B5EF4-FFF2-40B4-BE49-F238E27FC236}">
                <a16:creationId xmlns:a16="http://schemas.microsoft.com/office/drawing/2014/main" id="{81B96AAE-F862-2643-8F49-91D8215B18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8" y="798513"/>
            <a:ext cx="8978900"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a:extLst>
              <a:ext uri="{FF2B5EF4-FFF2-40B4-BE49-F238E27FC236}">
                <a16:creationId xmlns:a16="http://schemas.microsoft.com/office/drawing/2014/main" id="{E487A94E-6116-5440-8A0F-5062169FD00A}"/>
              </a:ext>
            </a:extLst>
          </p:cNvPr>
          <p:cNvSpPr/>
          <p:nvPr/>
        </p:nvSpPr>
        <p:spPr>
          <a:xfrm>
            <a:off x="4760913" y="5978525"/>
            <a:ext cx="4348162" cy="492125"/>
          </a:xfrm>
          <a:prstGeom prst="rect">
            <a:avLst/>
          </a:prstGeom>
          <a:solidFill>
            <a:schemeClr val="accent6">
              <a:lumMod val="40000"/>
              <a:lumOff val="6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charset="0"/>
                <a:ea typeface="+mn-ea"/>
                <a:cs typeface="Arial" charset="0"/>
                <a:hlinkClick r:id="rId7"/>
              </a:rPr>
              <a:t>https://www.youtube.com/watch?v=W0_Z9Wga5A8</a:t>
            </a:r>
            <a:endParaRPr kumimoji="0" lang="it-IT"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ja-JP" sz="12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21</a:t>
            </a:r>
            <a:r>
              <a:rPr kumimoji="0" lang="ja-JP" altLang="it-IT" sz="12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世紀の世界の地震 </a:t>
            </a:r>
            <a:r>
              <a:rPr kumimoji="0" lang="it-IT" altLang="ja-JP" sz="12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21</a:t>
            </a:r>
            <a:r>
              <a:rPr kumimoji="0" lang="it-IT" sz="1200" b="1" i="0" u="none" strike="noStrike" kern="1200" cap="none" spc="0" normalizeH="0" baseline="0" noProof="0" dirty="0">
                <a:ln>
                  <a:noFill/>
                </a:ln>
                <a:solidFill>
                  <a:prstClr val="black"/>
                </a:solidFill>
                <a:effectLst/>
                <a:uLnTx/>
                <a:uFillTx/>
                <a:latin typeface="Arial" charset="0"/>
                <a:ea typeface="+mn-ea"/>
                <a:cs typeface="Arial" charset="0"/>
              </a:rPr>
              <a:t>st-century </a:t>
            </a:r>
            <a:r>
              <a:rPr kumimoji="0" lang="it-IT" sz="1200" b="1" i="0" u="none" strike="noStrike" kern="1200" cap="none" spc="0" normalizeH="0" baseline="0" noProof="0" dirty="0" err="1">
                <a:ln>
                  <a:noFill/>
                </a:ln>
                <a:solidFill>
                  <a:prstClr val="black"/>
                </a:solidFill>
                <a:effectLst/>
                <a:uLnTx/>
                <a:uFillTx/>
                <a:latin typeface="Arial" charset="0"/>
                <a:ea typeface="+mn-ea"/>
                <a:cs typeface="Arial" charset="0"/>
              </a:rPr>
              <a:t>Earthquakes</a:t>
            </a:r>
            <a:r>
              <a:rPr kumimoji="0" lang="it-IT" sz="1200" b="1" i="0" u="none" strike="noStrike" kern="1200" cap="none" spc="0" normalizeH="0" baseline="0" noProof="0" dirty="0">
                <a:ln>
                  <a:noFill/>
                </a:ln>
                <a:solidFill>
                  <a:prstClr val="black"/>
                </a:solidFill>
                <a:effectLst/>
                <a:uLnTx/>
                <a:uFillTx/>
                <a:latin typeface="Arial" charset="0"/>
                <a:ea typeface="+mn-ea"/>
                <a:cs typeface="Arial" charset="0"/>
              </a:rPr>
              <a:t> 2016-03-01</a:t>
            </a:r>
            <a:r>
              <a:rPr kumimoji="0" lang="it-IT" sz="1200" b="0" i="0" u="none" strike="noStrike" kern="1200" cap="none" spc="0" normalizeH="0" baseline="0" noProof="0" dirty="0">
                <a:ln>
                  <a:noFill/>
                </a:ln>
                <a:solidFill>
                  <a:prstClr val="black"/>
                </a:solidFill>
                <a:effectLst/>
                <a:uLnTx/>
                <a:uFillTx/>
                <a:latin typeface="Arial" charset="0"/>
                <a:ea typeface="+mn-ea"/>
                <a:cs typeface="Arial" charset="0"/>
              </a:rPr>
              <a:t> </a:t>
            </a:r>
          </a:p>
        </p:txBody>
      </p:sp>
      <p:graphicFrame>
        <p:nvGraphicFramePr>
          <p:cNvPr id="3" name="Tabella 2">
            <a:extLst>
              <a:ext uri="{FF2B5EF4-FFF2-40B4-BE49-F238E27FC236}">
                <a16:creationId xmlns:a16="http://schemas.microsoft.com/office/drawing/2014/main" id="{B2B99EAE-C468-EB4E-803E-747794EF3CE5}"/>
              </a:ext>
            </a:extLst>
          </p:cNvPr>
          <p:cNvGraphicFramePr>
            <a:graphicFrameLocks noGrp="1"/>
          </p:cNvGraphicFramePr>
          <p:nvPr/>
        </p:nvGraphicFramePr>
        <p:xfrm>
          <a:off x="4264025" y="1655763"/>
          <a:ext cx="1028700" cy="3202136"/>
        </p:xfrm>
        <a:graphic>
          <a:graphicData uri="http://schemas.openxmlformats.org/drawingml/2006/table">
            <a:tbl>
              <a:tblPr/>
              <a:tblGrid>
                <a:gridCol w="560246">
                  <a:extLst>
                    <a:ext uri="{9D8B030D-6E8A-4147-A177-3AD203B41FA5}">
                      <a16:colId xmlns:a16="http://schemas.microsoft.com/office/drawing/2014/main" val="20000"/>
                    </a:ext>
                  </a:extLst>
                </a:gridCol>
                <a:gridCol w="468454">
                  <a:extLst>
                    <a:ext uri="{9D8B030D-6E8A-4147-A177-3AD203B41FA5}">
                      <a16:colId xmlns:a16="http://schemas.microsoft.com/office/drawing/2014/main" val="20001"/>
                    </a:ext>
                  </a:extLst>
                </a:gridCol>
              </a:tblGrid>
              <a:tr h="177151">
                <a:tc>
                  <a:txBody>
                    <a:bodyPr/>
                    <a:lstStyle/>
                    <a:p>
                      <a:pPr algn="r" fontAlgn="b"/>
                      <a:r>
                        <a:rPr lang="it-IT" sz="1100" b="0" i="1" u="none" strike="noStrike" dirty="0">
                          <a:solidFill>
                            <a:srgbClr val="FFFFFF"/>
                          </a:solidFill>
                          <a:effectLst/>
                          <a:latin typeface="Calibri"/>
                        </a:rPr>
                        <a:t>2001</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4687</a:t>
                      </a:r>
                    </a:p>
                  </a:txBody>
                  <a:tcPr marL="9525" marR="9525" marT="9520" marB="0" anchor="ctr">
                    <a:lnL>
                      <a:noFill/>
                    </a:lnL>
                    <a:lnR>
                      <a:noFill/>
                    </a:lnR>
                    <a:lnT>
                      <a:noFill/>
                    </a:lnT>
                    <a:lnB>
                      <a:noFill/>
                    </a:lnB>
                  </a:tcPr>
                </a:tc>
                <a:extLst>
                  <a:ext uri="{0D108BD9-81ED-4DB2-BD59-A6C34878D82A}">
                    <a16:rowId xmlns:a16="http://schemas.microsoft.com/office/drawing/2014/main" val="10000"/>
                  </a:ext>
                </a:extLst>
              </a:tr>
              <a:tr h="177151">
                <a:tc>
                  <a:txBody>
                    <a:bodyPr/>
                    <a:lstStyle/>
                    <a:p>
                      <a:pPr algn="r" fontAlgn="b"/>
                      <a:r>
                        <a:rPr lang="it-IT" sz="1100" b="0" i="1" u="none" strike="noStrike">
                          <a:solidFill>
                            <a:srgbClr val="FFFFFF"/>
                          </a:solidFill>
                          <a:effectLst/>
                          <a:latin typeface="Calibri"/>
                        </a:rPr>
                        <a:t>2002</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4979</a:t>
                      </a:r>
                    </a:p>
                  </a:txBody>
                  <a:tcPr marL="9525" marR="9525" marT="9520" marB="0" anchor="ctr">
                    <a:lnL>
                      <a:noFill/>
                    </a:lnL>
                    <a:lnR>
                      <a:noFill/>
                    </a:lnR>
                    <a:lnT>
                      <a:noFill/>
                    </a:lnT>
                    <a:lnB>
                      <a:noFill/>
                    </a:lnB>
                  </a:tcPr>
                </a:tc>
                <a:extLst>
                  <a:ext uri="{0D108BD9-81ED-4DB2-BD59-A6C34878D82A}">
                    <a16:rowId xmlns:a16="http://schemas.microsoft.com/office/drawing/2014/main" val="10001"/>
                  </a:ext>
                </a:extLst>
              </a:tr>
              <a:tr h="177151">
                <a:tc>
                  <a:txBody>
                    <a:bodyPr/>
                    <a:lstStyle/>
                    <a:p>
                      <a:pPr algn="r" fontAlgn="b"/>
                      <a:r>
                        <a:rPr lang="it-IT" sz="1100" b="0" i="1" u="none" strike="noStrike">
                          <a:solidFill>
                            <a:srgbClr val="FFFFFF"/>
                          </a:solidFill>
                          <a:effectLst/>
                          <a:latin typeface="Calibri"/>
                        </a:rPr>
                        <a:t>2003</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5122</a:t>
                      </a:r>
                    </a:p>
                  </a:txBody>
                  <a:tcPr marL="9525" marR="9525" marT="9520" marB="0" anchor="ctr">
                    <a:lnL>
                      <a:noFill/>
                    </a:lnL>
                    <a:lnR>
                      <a:noFill/>
                    </a:lnR>
                    <a:lnT>
                      <a:noFill/>
                    </a:lnT>
                    <a:lnB>
                      <a:noFill/>
                    </a:lnB>
                  </a:tcPr>
                </a:tc>
                <a:extLst>
                  <a:ext uri="{0D108BD9-81ED-4DB2-BD59-A6C34878D82A}">
                    <a16:rowId xmlns:a16="http://schemas.microsoft.com/office/drawing/2014/main" val="10002"/>
                  </a:ext>
                </a:extLst>
              </a:tr>
              <a:tr h="177151">
                <a:tc>
                  <a:txBody>
                    <a:bodyPr/>
                    <a:lstStyle/>
                    <a:p>
                      <a:pPr algn="r" fontAlgn="b"/>
                      <a:r>
                        <a:rPr lang="it-IT" sz="1100" b="0" i="1" u="none" strike="noStrike">
                          <a:solidFill>
                            <a:srgbClr val="FFFFFF"/>
                          </a:solidFill>
                          <a:effectLst/>
                          <a:latin typeface="Calibri"/>
                        </a:rPr>
                        <a:t>2004</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6185</a:t>
                      </a:r>
                    </a:p>
                  </a:txBody>
                  <a:tcPr marL="9525" marR="9525" marT="9520" marB="0" anchor="ctr">
                    <a:lnL>
                      <a:noFill/>
                    </a:lnL>
                    <a:lnR>
                      <a:noFill/>
                    </a:lnR>
                    <a:lnT>
                      <a:noFill/>
                    </a:lnT>
                    <a:lnB>
                      <a:noFill/>
                    </a:lnB>
                  </a:tcPr>
                </a:tc>
                <a:extLst>
                  <a:ext uri="{0D108BD9-81ED-4DB2-BD59-A6C34878D82A}">
                    <a16:rowId xmlns:a16="http://schemas.microsoft.com/office/drawing/2014/main" val="10003"/>
                  </a:ext>
                </a:extLst>
              </a:tr>
              <a:tr h="177151">
                <a:tc>
                  <a:txBody>
                    <a:bodyPr/>
                    <a:lstStyle/>
                    <a:p>
                      <a:pPr algn="r" fontAlgn="b"/>
                      <a:r>
                        <a:rPr lang="it-IT" sz="1100" b="0" i="1" u="none" strike="noStrike">
                          <a:solidFill>
                            <a:srgbClr val="FFFFFF"/>
                          </a:solidFill>
                          <a:effectLst/>
                          <a:latin typeface="Calibri"/>
                        </a:rPr>
                        <a:t>2005</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7893</a:t>
                      </a:r>
                    </a:p>
                  </a:txBody>
                  <a:tcPr marL="9525" marR="9525" marT="9520" marB="0" anchor="ctr">
                    <a:lnL>
                      <a:noFill/>
                    </a:lnL>
                    <a:lnR>
                      <a:noFill/>
                    </a:lnR>
                    <a:lnT>
                      <a:noFill/>
                    </a:lnT>
                    <a:lnB>
                      <a:noFill/>
                    </a:lnB>
                  </a:tcPr>
                </a:tc>
                <a:extLst>
                  <a:ext uri="{0D108BD9-81ED-4DB2-BD59-A6C34878D82A}">
                    <a16:rowId xmlns:a16="http://schemas.microsoft.com/office/drawing/2014/main" val="10004"/>
                  </a:ext>
                </a:extLst>
              </a:tr>
              <a:tr h="177151">
                <a:tc>
                  <a:txBody>
                    <a:bodyPr/>
                    <a:lstStyle/>
                    <a:p>
                      <a:pPr algn="r" fontAlgn="b"/>
                      <a:r>
                        <a:rPr lang="it-IT" sz="1100" b="0" i="1" u="none" strike="noStrike">
                          <a:solidFill>
                            <a:srgbClr val="FFFFFF"/>
                          </a:solidFill>
                          <a:effectLst/>
                          <a:latin typeface="Calibri"/>
                        </a:rPr>
                        <a:t>2006</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7050</a:t>
                      </a:r>
                    </a:p>
                  </a:txBody>
                  <a:tcPr marL="9525" marR="9525" marT="9520" marB="0" anchor="ctr">
                    <a:lnL>
                      <a:noFill/>
                    </a:lnL>
                    <a:lnR>
                      <a:noFill/>
                    </a:lnR>
                    <a:lnT>
                      <a:noFill/>
                    </a:lnT>
                    <a:lnB>
                      <a:noFill/>
                    </a:lnB>
                  </a:tcPr>
                </a:tc>
                <a:extLst>
                  <a:ext uri="{0D108BD9-81ED-4DB2-BD59-A6C34878D82A}">
                    <a16:rowId xmlns:a16="http://schemas.microsoft.com/office/drawing/2014/main" val="10005"/>
                  </a:ext>
                </a:extLst>
              </a:tr>
              <a:tr h="177151">
                <a:tc>
                  <a:txBody>
                    <a:bodyPr/>
                    <a:lstStyle/>
                    <a:p>
                      <a:pPr algn="r" fontAlgn="b"/>
                      <a:r>
                        <a:rPr lang="it-IT" sz="1100" b="0" i="1" u="none" strike="noStrike">
                          <a:solidFill>
                            <a:srgbClr val="FFFFFF"/>
                          </a:solidFill>
                          <a:effectLst/>
                          <a:latin typeface="Calibri"/>
                        </a:rPr>
                        <a:t>2007</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7255</a:t>
                      </a:r>
                    </a:p>
                  </a:txBody>
                  <a:tcPr marL="9525" marR="9525" marT="9520" marB="0" anchor="ctr">
                    <a:lnL>
                      <a:noFill/>
                    </a:lnL>
                    <a:lnR>
                      <a:noFill/>
                    </a:lnR>
                    <a:lnT>
                      <a:noFill/>
                    </a:lnT>
                    <a:lnB>
                      <a:noFill/>
                    </a:lnB>
                  </a:tcPr>
                </a:tc>
                <a:extLst>
                  <a:ext uri="{0D108BD9-81ED-4DB2-BD59-A6C34878D82A}">
                    <a16:rowId xmlns:a16="http://schemas.microsoft.com/office/drawing/2014/main" val="10006"/>
                  </a:ext>
                </a:extLst>
              </a:tr>
              <a:tr h="177151">
                <a:tc>
                  <a:txBody>
                    <a:bodyPr/>
                    <a:lstStyle/>
                    <a:p>
                      <a:pPr algn="r" fontAlgn="b"/>
                      <a:r>
                        <a:rPr lang="it-IT" sz="1100" b="0" i="1" u="none" strike="noStrike">
                          <a:solidFill>
                            <a:srgbClr val="FFFFFF"/>
                          </a:solidFill>
                          <a:effectLst/>
                          <a:latin typeface="Calibri"/>
                        </a:rPr>
                        <a:t>2008</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6285</a:t>
                      </a:r>
                    </a:p>
                  </a:txBody>
                  <a:tcPr marL="9525" marR="9525" marT="9520" marB="0" anchor="ctr">
                    <a:lnL>
                      <a:noFill/>
                    </a:lnL>
                    <a:lnR>
                      <a:noFill/>
                    </a:lnR>
                    <a:lnT>
                      <a:noFill/>
                    </a:lnT>
                    <a:lnB>
                      <a:noFill/>
                    </a:lnB>
                  </a:tcPr>
                </a:tc>
                <a:extLst>
                  <a:ext uri="{0D108BD9-81ED-4DB2-BD59-A6C34878D82A}">
                    <a16:rowId xmlns:a16="http://schemas.microsoft.com/office/drawing/2014/main" val="10007"/>
                  </a:ext>
                </a:extLst>
              </a:tr>
              <a:tr h="177151">
                <a:tc>
                  <a:txBody>
                    <a:bodyPr/>
                    <a:lstStyle/>
                    <a:p>
                      <a:pPr algn="r" fontAlgn="b"/>
                      <a:r>
                        <a:rPr lang="it-IT" sz="1100" b="0" i="1" u="none" strike="noStrike">
                          <a:solidFill>
                            <a:srgbClr val="FFFFFF"/>
                          </a:solidFill>
                          <a:effectLst/>
                          <a:latin typeface="Calibri"/>
                        </a:rPr>
                        <a:t>2009</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6023</a:t>
                      </a:r>
                    </a:p>
                  </a:txBody>
                  <a:tcPr marL="9525" marR="9525" marT="9520" marB="0" anchor="ctr">
                    <a:lnL>
                      <a:noFill/>
                    </a:lnL>
                    <a:lnR>
                      <a:noFill/>
                    </a:lnR>
                    <a:lnT>
                      <a:noFill/>
                    </a:lnT>
                    <a:lnB>
                      <a:noFill/>
                    </a:lnB>
                  </a:tcPr>
                </a:tc>
                <a:extLst>
                  <a:ext uri="{0D108BD9-81ED-4DB2-BD59-A6C34878D82A}">
                    <a16:rowId xmlns:a16="http://schemas.microsoft.com/office/drawing/2014/main" val="10008"/>
                  </a:ext>
                </a:extLst>
              </a:tr>
              <a:tr h="177151">
                <a:tc>
                  <a:txBody>
                    <a:bodyPr/>
                    <a:lstStyle/>
                    <a:p>
                      <a:pPr algn="r" fontAlgn="b"/>
                      <a:r>
                        <a:rPr lang="it-IT" sz="1100" b="0" i="1" u="none" strike="noStrike">
                          <a:solidFill>
                            <a:srgbClr val="FFFFFF"/>
                          </a:solidFill>
                          <a:effectLst/>
                          <a:latin typeface="Calibri"/>
                        </a:rPr>
                        <a:t>2010</a:t>
                      </a:r>
                    </a:p>
                  </a:txBody>
                  <a:tcPr marL="9525" marR="9525" marT="9520" marB="0" anchor="b">
                    <a:lnL>
                      <a:noFill/>
                    </a:lnL>
                    <a:lnR>
                      <a:noFill/>
                    </a:lnR>
                    <a:lnT>
                      <a:noFill/>
                    </a:lnT>
                    <a:lnB>
                      <a:noFill/>
                    </a:lnB>
                  </a:tcPr>
                </a:tc>
                <a:tc>
                  <a:txBody>
                    <a:bodyPr/>
                    <a:lstStyle/>
                    <a:p>
                      <a:pPr algn="ctr" fontAlgn="ctr"/>
                      <a:r>
                        <a:rPr lang="it-IT" sz="1100" b="1" i="0" u="none" strike="noStrike" dirty="0">
                          <a:solidFill>
                            <a:srgbClr val="FFFFFF"/>
                          </a:solidFill>
                          <a:effectLst/>
                          <a:latin typeface="Calibri"/>
                        </a:rPr>
                        <a:t>7183</a:t>
                      </a:r>
                    </a:p>
                  </a:txBody>
                  <a:tcPr marL="9525" marR="9525" marT="9520" marB="0" anchor="ctr">
                    <a:lnL>
                      <a:noFill/>
                    </a:lnL>
                    <a:lnR>
                      <a:noFill/>
                    </a:lnR>
                    <a:lnT>
                      <a:noFill/>
                    </a:lnT>
                    <a:lnB>
                      <a:noFill/>
                    </a:lnB>
                  </a:tcPr>
                </a:tc>
                <a:extLst>
                  <a:ext uri="{0D108BD9-81ED-4DB2-BD59-A6C34878D82A}">
                    <a16:rowId xmlns:a16="http://schemas.microsoft.com/office/drawing/2014/main" val="10009"/>
                  </a:ext>
                </a:extLst>
              </a:tr>
              <a:tr h="177151">
                <a:tc>
                  <a:txBody>
                    <a:bodyPr/>
                    <a:lstStyle/>
                    <a:p>
                      <a:pPr algn="r" fontAlgn="b"/>
                      <a:r>
                        <a:rPr lang="it-IT" sz="1100" b="0" i="1" u="none" strike="noStrike">
                          <a:solidFill>
                            <a:srgbClr val="FFFFFF"/>
                          </a:solidFill>
                          <a:effectLst/>
                          <a:latin typeface="Calibri"/>
                        </a:rPr>
                        <a:t>2011</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9548</a:t>
                      </a:r>
                    </a:p>
                  </a:txBody>
                  <a:tcPr marL="9525" marR="9525" marT="9520" marB="0" anchor="ctr">
                    <a:lnL>
                      <a:noFill/>
                    </a:lnL>
                    <a:lnR>
                      <a:noFill/>
                    </a:lnR>
                    <a:lnT>
                      <a:noFill/>
                    </a:lnT>
                    <a:lnB>
                      <a:noFill/>
                    </a:lnB>
                  </a:tcPr>
                </a:tc>
                <a:extLst>
                  <a:ext uri="{0D108BD9-81ED-4DB2-BD59-A6C34878D82A}">
                    <a16:rowId xmlns:a16="http://schemas.microsoft.com/office/drawing/2014/main" val="10010"/>
                  </a:ext>
                </a:extLst>
              </a:tr>
              <a:tr h="177151">
                <a:tc>
                  <a:txBody>
                    <a:bodyPr/>
                    <a:lstStyle/>
                    <a:p>
                      <a:pPr algn="r" fontAlgn="b"/>
                      <a:r>
                        <a:rPr lang="it-IT" sz="1100" b="0" i="1" u="none" strike="noStrike">
                          <a:solidFill>
                            <a:srgbClr val="FFFFFF"/>
                          </a:solidFill>
                          <a:effectLst/>
                          <a:latin typeface="Calibri"/>
                        </a:rPr>
                        <a:t>2012</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7160</a:t>
                      </a:r>
                    </a:p>
                  </a:txBody>
                  <a:tcPr marL="9525" marR="9525" marT="9520" marB="0" anchor="ctr">
                    <a:lnL>
                      <a:noFill/>
                    </a:lnL>
                    <a:lnR>
                      <a:noFill/>
                    </a:lnR>
                    <a:lnT>
                      <a:noFill/>
                    </a:lnT>
                    <a:lnB>
                      <a:noFill/>
                    </a:lnB>
                  </a:tcPr>
                </a:tc>
                <a:extLst>
                  <a:ext uri="{0D108BD9-81ED-4DB2-BD59-A6C34878D82A}">
                    <a16:rowId xmlns:a16="http://schemas.microsoft.com/office/drawing/2014/main" val="10011"/>
                  </a:ext>
                </a:extLst>
              </a:tr>
              <a:tr h="177151">
                <a:tc>
                  <a:txBody>
                    <a:bodyPr/>
                    <a:lstStyle/>
                    <a:p>
                      <a:pPr algn="r" fontAlgn="b"/>
                      <a:r>
                        <a:rPr lang="it-IT" sz="1100" b="0" i="1" u="none" strike="noStrike">
                          <a:solidFill>
                            <a:srgbClr val="FFFFFF"/>
                          </a:solidFill>
                          <a:effectLst/>
                          <a:latin typeface="Calibri"/>
                        </a:rPr>
                        <a:t>2013</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6473</a:t>
                      </a:r>
                    </a:p>
                  </a:txBody>
                  <a:tcPr marL="9525" marR="9525" marT="9520" marB="0" anchor="ctr">
                    <a:lnL>
                      <a:noFill/>
                    </a:lnL>
                    <a:lnR>
                      <a:noFill/>
                    </a:lnR>
                    <a:lnT>
                      <a:noFill/>
                    </a:lnT>
                    <a:lnB>
                      <a:noFill/>
                    </a:lnB>
                  </a:tcPr>
                </a:tc>
                <a:extLst>
                  <a:ext uri="{0D108BD9-81ED-4DB2-BD59-A6C34878D82A}">
                    <a16:rowId xmlns:a16="http://schemas.microsoft.com/office/drawing/2014/main" val="10012"/>
                  </a:ext>
                </a:extLst>
              </a:tr>
              <a:tr h="177151">
                <a:tc>
                  <a:txBody>
                    <a:bodyPr/>
                    <a:lstStyle/>
                    <a:p>
                      <a:pPr algn="r" fontAlgn="b"/>
                      <a:r>
                        <a:rPr lang="it-IT" sz="1100" b="0" i="1" u="none" strike="noStrike">
                          <a:solidFill>
                            <a:srgbClr val="FFFFFF"/>
                          </a:solidFill>
                          <a:effectLst/>
                          <a:latin typeface="Calibri"/>
                        </a:rPr>
                        <a:t>2014</a:t>
                      </a:r>
                    </a:p>
                  </a:txBody>
                  <a:tcPr marL="9525" marR="9525" marT="9520" marB="0" anchor="b">
                    <a:lnL>
                      <a:noFill/>
                    </a:lnL>
                    <a:lnR>
                      <a:noFill/>
                    </a:lnR>
                    <a:lnT>
                      <a:noFill/>
                    </a:lnT>
                    <a:lnB>
                      <a:noFill/>
                    </a:lnB>
                  </a:tcPr>
                </a:tc>
                <a:tc>
                  <a:txBody>
                    <a:bodyPr/>
                    <a:lstStyle/>
                    <a:p>
                      <a:pPr algn="ctr" fontAlgn="ctr"/>
                      <a:r>
                        <a:rPr lang="it-IT" sz="1100" b="1" i="0" u="none" strike="noStrike">
                          <a:solidFill>
                            <a:srgbClr val="FFFFFF"/>
                          </a:solidFill>
                          <a:effectLst/>
                          <a:latin typeface="Calibri"/>
                        </a:rPr>
                        <a:t>8314</a:t>
                      </a:r>
                    </a:p>
                  </a:txBody>
                  <a:tcPr marL="9525" marR="9525" marT="9520" marB="0" anchor="ctr">
                    <a:lnL>
                      <a:noFill/>
                    </a:lnL>
                    <a:lnR>
                      <a:noFill/>
                    </a:lnR>
                    <a:lnT>
                      <a:noFill/>
                    </a:lnT>
                    <a:lnB>
                      <a:noFill/>
                    </a:lnB>
                  </a:tcPr>
                </a:tc>
                <a:extLst>
                  <a:ext uri="{0D108BD9-81ED-4DB2-BD59-A6C34878D82A}">
                    <a16:rowId xmlns:a16="http://schemas.microsoft.com/office/drawing/2014/main" val="10013"/>
                  </a:ext>
                </a:extLst>
              </a:tr>
              <a:tr h="177151">
                <a:tc>
                  <a:txBody>
                    <a:bodyPr/>
                    <a:lstStyle/>
                    <a:p>
                      <a:pPr algn="r" fontAlgn="b"/>
                      <a:r>
                        <a:rPr lang="it-IT" sz="1100" b="0" i="1" u="none" strike="noStrike">
                          <a:solidFill>
                            <a:srgbClr val="FFFFFF"/>
                          </a:solidFill>
                          <a:effectLst/>
                          <a:latin typeface="Calibri"/>
                        </a:rPr>
                        <a:t>2015</a:t>
                      </a:r>
                    </a:p>
                  </a:txBody>
                  <a:tcPr marL="9525" marR="9525" marT="95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it-IT" sz="1100" b="1" i="0" u="none" strike="noStrike">
                          <a:solidFill>
                            <a:srgbClr val="FFFFFF"/>
                          </a:solidFill>
                          <a:effectLst/>
                          <a:latin typeface="Calibri"/>
                        </a:rPr>
                        <a:t>7199</a:t>
                      </a:r>
                    </a:p>
                  </a:txBody>
                  <a:tcPr marL="9525" marR="9525" marT="95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77151">
                <a:tc>
                  <a:txBody>
                    <a:bodyPr/>
                    <a:lstStyle/>
                    <a:p>
                      <a:pPr algn="r" fontAlgn="b"/>
                      <a:r>
                        <a:rPr lang="it-IT" sz="1100" b="0" i="1" u="none" strike="noStrike">
                          <a:solidFill>
                            <a:srgbClr val="FFFFFF"/>
                          </a:solidFill>
                          <a:effectLst/>
                          <a:latin typeface="Calibri"/>
                        </a:rPr>
                        <a:t>Totale</a:t>
                      </a:r>
                    </a:p>
                  </a:txBody>
                  <a:tcPr marL="9525" marR="9525" marT="95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t-IT" sz="1100" b="1" i="0" u="none" strike="noStrike">
                          <a:solidFill>
                            <a:srgbClr val="FFFFFF"/>
                          </a:solidFill>
                          <a:effectLst/>
                          <a:latin typeface="Calibri"/>
                        </a:rPr>
                        <a:t>101356</a:t>
                      </a:r>
                    </a:p>
                  </a:txBody>
                  <a:tcPr marL="9525" marR="9525" marT="95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5"/>
                  </a:ext>
                </a:extLst>
              </a:tr>
              <a:tr h="177151">
                <a:tc>
                  <a:txBody>
                    <a:bodyPr/>
                    <a:lstStyle/>
                    <a:p>
                      <a:pPr algn="r" fontAlgn="ctr"/>
                      <a:r>
                        <a:rPr lang="it-IT" sz="1100" b="0" i="1" u="none" strike="noStrike">
                          <a:solidFill>
                            <a:srgbClr val="FFFFFF"/>
                          </a:solidFill>
                          <a:effectLst/>
                          <a:latin typeface="Calibri"/>
                        </a:rPr>
                        <a:t>media/a</a:t>
                      </a:r>
                    </a:p>
                  </a:txBody>
                  <a:tcPr marL="9525" marR="9525" marT="9520" marB="0" anchor="ctr">
                    <a:lnL>
                      <a:noFill/>
                    </a:lnL>
                    <a:lnR>
                      <a:noFill/>
                    </a:lnR>
                    <a:lnT>
                      <a:noFill/>
                    </a:lnT>
                    <a:lnB>
                      <a:noFill/>
                    </a:lnB>
                  </a:tcPr>
                </a:tc>
                <a:tc>
                  <a:txBody>
                    <a:bodyPr/>
                    <a:lstStyle/>
                    <a:p>
                      <a:pPr algn="ctr" fontAlgn="ctr"/>
                      <a:r>
                        <a:rPr lang="it-IT" sz="1100" b="1" i="0" u="none" strike="noStrike">
                          <a:solidFill>
                            <a:srgbClr val="FFFFFF"/>
                          </a:solidFill>
                          <a:effectLst/>
                          <a:latin typeface="Calibri"/>
                        </a:rPr>
                        <a:t>6757</a:t>
                      </a:r>
                    </a:p>
                  </a:txBody>
                  <a:tcPr marL="9525" marR="9525" marT="9520" marB="0" anchor="ctr">
                    <a:lnL>
                      <a:noFill/>
                    </a:lnL>
                    <a:lnR>
                      <a:noFill/>
                    </a:lnR>
                    <a:lnT>
                      <a:noFill/>
                    </a:lnT>
                    <a:lnB>
                      <a:noFill/>
                    </a:lnB>
                  </a:tcPr>
                </a:tc>
                <a:extLst>
                  <a:ext uri="{0D108BD9-81ED-4DB2-BD59-A6C34878D82A}">
                    <a16:rowId xmlns:a16="http://schemas.microsoft.com/office/drawing/2014/main" val="10016"/>
                  </a:ext>
                </a:extLst>
              </a:tr>
              <a:tr h="190416">
                <a:tc>
                  <a:txBody>
                    <a:bodyPr/>
                    <a:lstStyle/>
                    <a:p>
                      <a:pPr algn="l" fontAlgn="b"/>
                      <a:endParaRPr lang="it-IT" sz="1100" b="0" i="0" u="none" strike="noStrike">
                        <a:solidFill>
                          <a:srgbClr val="FFFFFF"/>
                        </a:solidFill>
                        <a:effectLst/>
                        <a:latin typeface="Calibri"/>
                      </a:endParaRPr>
                    </a:p>
                  </a:txBody>
                  <a:tcPr marL="9525" marR="9525" marT="9520" marB="0" anchor="b">
                    <a:lnL>
                      <a:noFill/>
                    </a:lnL>
                    <a:lnR>
                      <a:noFill/>
                    </a:lnR>
                    <a:lnT>
                      <a:noFill/>
                    </a:lnT>
                    <a:lnB>
                      <a:noFill/>
                    </a:lnB>
                  </a:tcPr>
                </a:tc>
                <a:tc>
                  <a:txBody>
                    <a:bodyPr/>
                    <a:lstStyle/>
                    <a:p>
                      <a:pPr algn="ctr" fontAlgn="ctr"/>
                      <a:r>
                        <a:rPr lang="it-IT" sz="1100" b="0" i="0" u="none" strike="noStrike" dirty="0">
                          <a:solidFill>
                            <a:srgbClr val="FFFFFF"/>
                          </a:solidFill>
                          <a:effectLst/>
                          <a:latin typeface="Calibri"/>
                        </a:rPr>
                        <a:t>M </a:t>
                      </a:r>
                      <a:r>
                        <a:rPr lang="it-IT" sz="1100" b="0" i="0" u="sng" strike="noStrike" dirty="0">
                          <a:solidFill>
                            <a:srgbClr val="FFFFFF"/>
                          </a:solidFill>
                          <a:effectLst/>
                          <a:latin typeface="Calibri"/>
                        </a:rPr>
                        <a:t>&gt; </a:t>
                      </a:r>
                      <a:r>
                        <a:rPr lang="it-IT" sz="1100" b="1" i="0" u="none" strike="noStrike" dirty="0">
                          <a:solidFill>
                            <a:srgbClr val="FFFFFF"/>
                          </a:solidFill>
                          <a:effectLst/>
                          <a:latin typeface="Calibri"/>
                        </a:rPr>
                        <a:t>4.5</a:t>
                      </a:r>
                      <a:endParaRPr lang="it-IT" sz="1100" b="0" i="0" u="none" strike="noStrike" dirty="0">
                        <a:solidFill>
                          <a:srgbClr val="FFFFFF"/>
                        </a:solidFill>
                        <a:effectLst/>
                        <a:latin typeface="Calibri"/>
                      </a:endParaRPr>
                    </a:p>
                  </a:txBody>
                  <a:tcPr marL="9525" marR="9525" marT="9520" marB="0" anchor="ctr">
                    <a:lnL>
                      <a:noFill/>
                    </a:lnL>
                    <a:lnR>
                      <a:noFill/>
                    </a:lnR>
                    <a:lnT>
                      <a:noFill/>
                    </a:lnT>
                    <a:lnB>
                      <a:noFill/>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4217747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6758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par>
                          <p:cTn id="19" fill="hold" nodeType="afterGroup">
                            <p:stCondLst>
                              <p:cond delay="1000"/>
                            </p:stCondLst>
                            <p:childTnLst>
                              <p:par>
                                <p:cTn id="20" presetID="26"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nimBg="1" autoUpdateAnimBg="0"/>
      <p:bldP spid="9"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uroLucanoPacichell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38100"/>
            <a:ext cx="9747860" cy="7207324"/>
          </a:xfrm>
          <a:prstGeom prst="rect">
            <a:avLst/>
          </a:prstGeom>
        </p:spPr>
      </p:pic>
      <p:sp>
        <p:nvSpPr>
          <p:cNvPr id="10" name="Rettangolo 9"/>
          <p:cNvSpPr/>
          <p:nvPr/>
        </p:nvSpPr>
        <p:spPr>
          <a:xfrm>
            <a:off x="4" y="-27384"/>
            <a:ext cx="9142413" cy="480000"/>
          </a:xfrm>
          <a:prstGeom prst="rect">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it-IT"/>
          </a:p>
        </p:txBody>
      </p:sp>
      <p:grpSp>
        <p:nvGrpSpPr>
          <p:cNvPr id="2" name="Gruppo 10"/>
          <p:cNvGrpSpPr/>
          <p:nvPr/>
        </p:nvGrpSpPr>
        <p:grpSpPr>
          <a:xfrm>
            <a:off x="-36512" y="-10297"/>
            <a:ext cx="9073008" cy="414961"/>
            <a:chOff x="-36512" y="-72000"/>
            <a:chExt cx="8374224" cy="414961"/>
          </a:xfrm>
        </p:grpSpPr>
        <p:sp>
          <p:nvSpPr>
            <p:cNvPr id="12" name="CasellaDiTesto 5"/>
            <p:cNvSpPr txBox="1">
              <a:spLocks noChangeArrowheads="1"/>
            </p:cNvSpPr>
            <p:nvPr/>
          </p:nvSpPr>
          <p:spPr bwMode="auto">
            <a:xfrm>
              <a:off x="-36512" y="-57149"/>
              <a:ext cx="255605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cs typeface="ＭＳ Ｐゴシック" charset="0"/>
                </a:defRPr>
              </a:lvl2pPr>
              <a:lvl3pPr marL="1143000" indent="-228600" eaLnBrk="0" hangingPunct="0">
                <a:defRPr sz="2400" u="sng">
                  <a:solidFill>
                    <a:schemeClr val="tx1"/>
                  </a:solidFill>
                  <a:latin typeface="Arial" charset="0"/>
                  <a:ea typeface="ＭＳ Ｐゴシック" charset="0"/>
                  <a:cs typeface="ＭＳ Ｐゴシック" charset="0"/>
                </a:defRPr>
              </a:lvl3pPr>
              <a:lvl4pPr marL="1600200" indent="-228600" eaLnBrk="0" hangingPunct="0">
                <a:defRPr sz="2400" u="sng">
                  <a:solidFill>
                    <a:schemeClr val="tx1"/>
                  </a:solidFill>
                  <a:latin typeface="Arial" charset="0"/>
                  <a:ea typeface="ＭＳ Ｐゴシック" charset="0"/>
                  <a:cs typeface="ＭＳ Ｐゴシック" charset="0"/>
                </a:defRPr>
              </a:lvl4pPr>
              <a:lvl5pPr marL="2057400" indent="-228600" eaLnBrk="0" hangingPunct="0">
                <a:defRPr sz="2400" u="sng">
                  <a:solidFill>
                    <a:schemeClr val="tx1"/>
                  </a:solidFill>
                  <a:latin typeface="Arial" charset="0"/>
                  <a:ea typeface="ＭＳ Ｐゴシック" charset="0"/>
                  <a:cs typeface="ＭＳ Ｐゴシック" charset="0"/>
                </a:defRPr>
              </a:lvl5pPr>
              <a:lvl6pPr marL="25146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6pPr>
              <a:lvl7pPr marL="29718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7pPr>
              <a:lvl8pPr marL="34290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8pPr>
              <a:lvl9pPr marL="38862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9pPr>
            </a:lstStyle>
            <a:p>
              <a:pPr algn="l" eaLnBrk="1" hangingPunct="1"/>
              <a:r>
                <a:rPr lang="it-IT" sz="2000" u="none" dirty="0">
                  <a:solidFill>
                    <a:schemeClr val="bg1"/>
                  </a:solidFill>
                </a:rPr>
                <a:t>IRPINIA - BASILICATA</a:t>
              </a:r>
              <a:endParaRPr lang="it-IT" sz="2000" u="none" dirty="0">
                <a:solidFill>
                  <a:srgbClr val="FF0000"/>
                </a:solidFill>
              </a:endParaRPr>
            </a:p>
          </p:txBody>
        </p:sp>
        <p:sp>
          <p:nvSpPr>
            <p:cNvPr id="13" name="CasellaDiTesto 5"/>
            <p:cNvSpPr txBox="1">
              <a:spLocks noChangeArrowheads="1"/>
            </p:cNvSpPr>
            <p:nvPr/>
          </p:nvSpPr>
          <p:spPr bwMode="auto">
            <a:xfrm>
              <a:off x="3419516" y="-67454"/>
              <a:ext cx="49181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cs typeface="ＭＳ Ｐゴシック" charset="0"/>
                </a:defRPr>
              </a:lvl2pPr>
              <a:lvl3pPr marL="1143000" indent="-228600" eaLnBrk="0" hangingPunct="0">
                <a:defRPr sz="2400" u="sng">
                  <a:solidFill>
                    <a:schemeClr val="tx1"/>
                  </a:solidFill>
                  <a:latin typeface="Arial" charset="0"/>
                  <a:ea typeface="ＭＳ Ｐゴシック" charset="0"/>
                  <a:cs typeface="ＭＳ Ｐゴシック" charset="0"/>
                </a:defRPr>
              </a:lvl3pPr>
              <a:lvl4pPr marL="1600200" indent="-228600" eaLnBrk="0" hangingPunct="0">
                <a:defRPr sz="2400" u="sng">
                  <a:solidFill>
                    <a:schemeClr val="tx1"/>
                  </a:solidFill>
                  <a:latin typeface="Arial" charset="0"/>
                  <a:ea typeface="ＭＳ Ｐゴシック" charset="0"/>
                  <a:cs typeface="ＭＳ Ｐゴシック" charset="0"/>
                </a:defRPr>
              </a:lvl4pPr>
              <a:lvl5pPr marL="2057400" indent="-228600" eaLnBrk="0" hangingPunct="0">
                <a:defRPr sz="2400" u="sng">
                  <a:solidFill>
                    <a:schemeClr val="tx1"/>
                  </a:solidFill>
                  <a:latin typeface="Arial" charset="0"/>
                  <a:ea typeface="ＭＳ Ｐゴシック" charset="0"/>
                  <a:cs typeface="ＭＳ Ｐゴシック" charset="0"/>
                </a:defRPr>
              </a:lvl5pPr>
              <a:lvl6pPr marL="25146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6pPr>
              <a:lvl7pPr marL="29718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7pPr>
              <a:lvl8pPr marL="34290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8pPr>
              <a:lvl9pPr marL="38862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9pPr>
            </a:lstStyle>
            <a:p>
              <a:pPr algn="l" eaLnBrk="1" hangingPunct="1"/>
              <a:r>
                <a:rPr lang="it-IT" sz="2000" b="1" u="none" dirty="0">
                  <a:solidFill>
                    <a:srgbClr val="FF0000"/>
                  </a:solidFill>
                </a:rPr>
                <a:t>Terremoto dell’8 settembre 1694</a:t>
              </a:r>
              <a:endParaRPr lang="it-IT" sz="1600" b="1" u="none" dirty="0">
                <a:solidFill>
                  <a:srgbClr val="FF0000"/>
                </a:solidFill>
              </a:endParaRPr>
            </a:p>
          </p:txBody>
        </p:sp>
        <p:sp>
          <p:nvSpPr>
            <p:cNvPr id="14" name="Rettangolo 13"/>
            <p:cNvSpPr/>
            <p:nvPr/>
          </p:nvSpPr>
          <p:spPr>
            <a:xfrm>
              <a:off x="3177222" y="-72000"/>
              <a:ext cx="308761" cy="369332"/>
            </a:xfrm>
            <a:prstGeom prst="rect">
              <a:avLst/>
            </a:prstGeom>
          </p:spPr>
          <p:txBody>
            <a:bodyPr wrap="none">
              <a:spAutoFit/>
            </a:bodyPr>
            <a:lstStyle/>
            <a:p>
              <a:r>
                <a:rPr lang="it-IT" u="none" dirty="0">
                  <a:solidFill>
                    <a:schemeClr val="bg1"/>
                  </a:solidFill>
                </a:rPr>
                <a:t> | </a:t>
              </a:r>
              <a:endParaRPr lang="it-IT" dirty="0"/>
            </a:p>
          </p:txBody>
        </p:sp>
      </p:grpSp>
      <p:sp>
        <p:nvSpPr>
          <p:cNvPr id="6" name="Ovale 5"/>
          <p:cNvSpPr/>
          <p:nvPr/>
        </p:nvSpPr>
        <p:spPr bwMode="auto">
          <a:xfrm rot="19434090">
            <a:off x="5591394" y="2382673"/>
            <a:ext cx="1368152" cy="3096344"/>
          </a:xfrm>
          <a:prstGeom prst="ellipse">
            <a:avLst/>
          </a:prstGeom>
          <a:solidFill>
            <a:srgbClr val="FFCC99">
              <a:alpha val="47000"/>
            </a:srgbClr>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sng" strike="noStrike" cap="none" normalizeH="0" baseline="0">
              <a:ln>
                <a:noFill/>
              </a:ln>
              <a:solidFill>
                <a:schemeClr val="tx1"/>
              </a:solidFill>
              <a:effectLst/>
              <a:latin typeface="Arial" pitchFamily="-105" charset="0"/>
            </a:endParaRPr>
          </a:p>
        </p:txBody>
      </p:sp>
    </p:spTree>
    <p:extLst>
      <p:ext uri="{BB962C8B-B14F-4D97-AF65-F5344CB8AC3E}">
        <p14:creationId xmlns:p14="http://schemas.microsoft.com/office/powerpoint/2010/main" val="3802126113"/>
      </p:ext>
    </p:extLst>
  </p:cSld>
  <p:clrMapOvr>
    <a:masterClrMapping/>
  </p:clrMapOvr>
  <p:transition advTm="11018">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2" name="Picture 10" descr="1857"/>
          <p:cNvPicPr>
            <a:picLocks noChangeAspect="1" noChangeArrowheads="1"/>
          </p:cNvPicPr>
          <p:nvPr/>
        </p:nvPicPr>
        <p:blipFill>
          <a:blip r:embed="rId3"/>
          <a:srcRect/>
          <a:stretch>
            <a:fillRect/>
          </a:stretch>
        </p:blipFill>
        <p:spPr bwMode="auto">
          <a:xfrm>
            <a:off x="523056" y="615950"/>
            <a:ext cx="8153400" cy="5861050"/>
          </a:xfrm>
          <a:prstGeom prst="rect">
            <a:avLst/>
          </a:prstGeom>
          <a:noFill/>
          <a:effectLst>
            <a:outerShdw blurRad="63500" dist="38099" dir="2700000" algn="ctr" rotWithShape="0">
              <a:srgbClr val="000000">
                <a:alpha val="74998"/>
              </a:srgbClr>
            </a:outerShdw>
          </a:effectLst>
        </p:spPr>
      </p:pic>
      <p:sp>
        <p:nvSpPr>
          <p:cNvPr id="33803" name="Text Box 11"/>
          <p:cNvSpPr txBox="1">
            <a:spLocks noChangeArrowheads="1"/>
          </p:cNvSpPr>
          <p:nvPr/>
        </p:nvSpPr>
        <p:spPr bwMode="auto">
          <a:xfrm>
            <a:off x="758184" y="733425"/>
            <a:ext cx="7702248" cy="1107996"/>
          </a:xfrm>
          <a:prstGeom prst="rect">
            <a:avLst/>
          </a:prstGeom>
          <a:solidFill>
            <a:schemeClr val="bg1">
              <a:alpha val="49001"/>
            </a:schemeClr>
          </a:solidFill>
          <a:ln w="9525">
            <a:noFill/>
            <a:miter lim="800000"/>
            <a:headEnd/>
            <a:tailEnd/>
          </a:ln>
          <a:effectLst>
            <a:outerShdw blurRad="63500" dist="38099" dir="2700000" algn="ctr" rotWithShape="0">
              <a:srgbClr val="000000">
                <a:alpha val="74998"/>
              </a:srgbClr>
            </a:outerShdw>
          </a:effectLst>
        </p:spPr>
        <p:txBody>
          <a:bodyPr wrap="square">
            <a:prstTxWarp prst="textNoShape">
              <a:avLst/>
            </a:prstTxWarp>
            <a:spAutoFit/>
          </a:bodyPr>
          <a:lstStyle/>
          <a:p>
            <a:pPr algn="l">
              <a:defRPr/>
            </a:pPr>
            <a:r>
              <a:rPr lang="it-IT" sz="2200" u="none" dirty="0">
                <a:solidFill>
                  <a:srgbClr val="DE2015"/>
                </a:solidFill>
                <a:ea typeface="ＭＳ Ｐゴシック" charset="-128"/>
                <a:cs typeface="ＭＳ Ｐゴシック" charset="-128"/>
              </a:rPr>
              <a:t>    180</a:t>
            </a:r>
            <a:r>
              <a:rPr lang="it-IT" sz="2200" u="none" dirty="0">
                <a:ea typeface="ＭＳ Ｐゴシック" charset="-128"/>
                <a:cs typeface="ＭＳ Ｐゴシック" charset="-128"/>
              </a:rPr>
              <a:t> villaggi distrutti o gravemente danneggiati</a:t>
            </a:r>
          </a:p>
          <a:p>
            <a:pPr algn="l">
              <a:defRPr/>
            </a:pPr>
            <a:r>
              <a:rPr lang="it-IT" sz="2200" u="none" dirty="0">
                <a:solidFill>
                  <a:srgbClr val="DE2015"/>
                </a:solidFill>
                <a:ea typeface="ＭＳ Ｐゴシック" charset="-128"/>
                <a:cs typeface="ＭＳ Ｐゴシック" charset="-128"/>
              </a:rPr>
              <a:t> 6.000</a:t>
            </a:r>
            <a:r>
              <a:rPr lang="it-IT" sz="2200" u="none" dirty="0">
                <a:ea typeface="ＭＳ Ｐゴシック" charset="-128"/>
                <a:cs typeface="ＭＳ Ｐゴシック" charset="-128"/>
              </a:rPr>
              <a:t> case distrutte o gravemente danneggiate</a:t>
            </a:r>
          </a:p>
          <a:p>
            <a:pPr algn="l">
              <a:defRPr/>
            </a:pPr>
            <a:r>
              <a:rPr lang="it-IT" sz="2200" u="none" dirty="0">
                <a:solidFill>
                  <a:srgbClr val="DE2015"/>
                </a:solidFill>
                <a:ea typeface="ＭＳ Ｐゴシック" charset="-128"/>
                <a:cs typeface="ＭＳ Ｐゴシック" charset="-128"/>
              </a:rPr>
              <a:t>11.000</a:t>
            </a:r>
            <a:r>
              <a:rPr lang="it-IT" sz="2200" u="none" dirty="0">
                <a:ea typeface="ＭＳ Ｐゴシック" charset="-128"/>
                <a:cs typeface="ＭＳ Ｐゴシック" charset="-128"/>
              </a:rPr>
              <a:t> - 19.000 morti</a:t>
            </a:r>
          </a:p>
        </p:txBody>
      </p:sp>
      <p:sp>
        <p:nvSpPr>
          <p:cNvPr id="17" name="Rettangolo 16"/>
          <p:cNvSpPr/>
          <p:nvPr/>
        </p:nvSpPr>
        <p:spPr>
          <a:xfrm>
            <a:off x="4" y="-27384"/>
            <a:ext cx="9142413" cy="480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p>
        </p:txBody>
      </p:sp>
      <p:grpSp>
        <p:nvGrpSpPr>
          <p:cNvPr id="22" name="Gruppo 21"/>
          <p:cNvGrpSpPr/>
          <p:nvPr/>
        </p:nvGrpSpPr>
        <p:grpSpPr>
          <a:xfrm>
            <a:off x="-36512" y="-10297"/>
            <a:ext cx="8640960" cy="722737"/>
            <a:chOff x="-36512" y="-72000"/>
            <a:chExt cx="7975451" cy="722737"/>
          </a:xfrm>
        </p:grpSpPr>
        <p:sp>
          <p:nvSpPr>
            <p:cNvPr id="23" name="CasellaDiTesto 5"/>
            <p:cNvSpPr txBox="1">
              <a:spLocks noChangeArrowheads="1"/>
            </p:cNvSpPr>
            <p:nvPr/>
          </p:nvSpPr>
          <p:spPr bwMode="auto">
            <a:xfrm>
              <a:off x="-36512" y="-57149"/>
              <a:ext cx="15079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cs typeface="ＭＳ Ｐゴシック" charset="0"/>
                </a:defRPr>
              </a:lvl2pPr>
              <a:lvl3pPr marL="1143000" indent="-228600" eaLnBrk="0" hangingPunct="0">
                <a:defRPr sz="2400" u="sng">
                  <a:solidFill>
                    <a:schemeClr val="tx1"/>
                  </a:solidFill>
                  <a:latin typeface="Arial" charset="0"/>
                  <a:ea typeface="ＭＳ Ｐゴシック" charset="0"/>
                  <a:cs typeface="ＭＳ Ｐゴシック" charset="0"/>
                </a:defRPr>
              </a:lvl3pPr>
              <a:lvl4pPr marL="1600200" indent="-228600" eaLnBrk="0" hangingPunct="0">
                <a:defRPr sz="2400" u="sng">
                  <a:solidFill>
                    <a:schemeClr val="tx1"/>
                  </a:solidFill>
                  <a:latin typeface="Arial" charset="0"/>
                  <a:ea typeface="ＭＳ Ｐゴシック" charset="0"/>
                  <a:cs typeface="ＭＳ Ｐゴシック" charset="0"/>
                </a:defRPr>
              </a:lvl4pPr>
              <a:lvl5pPr marL="2057400" indent="-228600" eaLnBrk="0" hangingPunct="0">
                <a:defRPr sz="2400" u="sng">
                  <a:solidFill>
                    <a:schemeClr val="tx1"/>
                  </a:solidFill>
                  <a:latin typeface="Arial" charset="0"/>
                  <a:ea typeface="ＭＳ Ｐゴシック" charset="0"/>
                  <a:cs typeface="ＭＳ Ｐゴシック" charset="0"/>
                </a:defRPr>
              </a:lvl5pPr>
              <a:lvl6pPr marL="25146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6pPr>
              <a:lvl7pPr marL="29718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7pPr>
              <a:lvl8pPr marL="34290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8pPr>
              <a:lvl9pPr marL="38862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9pPr>
            </a:lstStyle>
            <a:p>
              <a:pPr algn="l" eaLnBrk="1" hangingPunct="1"/>
              <a:r>
                <a:rPr lang="it-IT" sz="2000" u="none" dirty="0">
                  <a:solidFill>
                    <a:schemeClr val="bg1"/>
                  </a:solidFill>
                </a:rPr>
                <a:t>BASILICATA</a:t>
              </a:r>
              <a:endParaRPr lang="it-IT" sz="2000" u="none" dirty="0">
                <a:solidFill>
                  <a:srgbClr val="FF0000"/>
                </a:solidFill>
              </a:endParaRPr>
            </a:p>
            <a:p>
              <a:pPr algn="l" eaLnBrk="1" hangingPunct="1"/>
              <a:endParaRPr lang="it-IT" sz="2000" u="none" dirty="0">
                <a:solidFill>
                  <a:srgbClr val="FF0000"/>
                </a:solidFill>
              </a:endParaRPr>
            </a:p>
          </p:txBody>
        </p:sp>
        <p:sp>
          <p:nvSpPr>
            <p:cNvPr id="24" name="CasellaDiTesto 5"/>
            <p:cNvSpPr txBox="1">
              <a:spLocks noChangeArrowheads="1"/>
            </p:cNvSpPr>
            <p:nvPr/>
          </p:nvSpPr>
          <p:spPr bwMode="auto">
            <a:xfrm>
              <a:off x="3419516" y="-67454"/>
              <a:ext cx="45194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tx1"/>
                  </a:solidFill>
                  <a:latin typeface="Arial" charset="0"/>
                  <a:ea typeface="ＭＳ Ｐゴシック" charset="0"/>
                  <a:cs typeface="ＭＳ Ｐゴシック" charset="0"/>
                </a:defRPr>
              </a:lvl1pPr>
              <a:lvl2pPr marL="742950" indent="-285750" eaLnBrk="0" hangingPunct="0">
                <a:defRPr sz="2400" u="sng">
                  <a:solidFill>
                    <a:schemeClr val="tx1"/>
                  </a:solidFill>
                  <a:latin typeface="Arial" charset="0"/>
                  <a:ea typeface="ＭＳ Ｐゴシック" charset="0"/>
                  <a:cs typeface="ＭＳ Ｐゴシック" charset="0"/>
                </a:defRPr>
              </a:lvl2pPr>
              <a:lvl3pPr marL="1143000" indent="-228600" eaLnBrk="0" hangingPunct="0">
                <a:defRPr sz="2400" u="sng">
                  <a:solidFill>
                    <a:schemeClr val="tx1"/>
                  </a:solidFill>
                  <a:latin typeface="Arial" charset="0"/>
                  <a:ea typeface="ＭＳ Ｐゴシック" charset="0"/>
                  <a:cs typeface="ＭＳ Ｐゴシック" charset="0"/>
                </a:defRPr>
              </a:lvl3pPr>
              <a:lvl4pPr marL="1600200" indent="-228600" eaLnBrk="0" hangingPunct="0">
                <a:defRPr sz="2400" u="sng">
                  <a:solidFill>
                    <a:schemeClr val="tx1"/>
                  </a:solidFill>
                  <a:latin typeface="Arial" charset="0"/>
                  <a:ea typeface="ＭＳ Ｐゴシック" charset="0"/>
                  <a:cs typeface="ＭＳ Ｐゴシック" charset="0"/>
                </a:defRPr>
              </a:lvl4pPr>
              <a:lvl5pPr marL="2057400" indent="-228600" eaLnBrk="0" hangingPunct="0">
                <a:defRPr sz="2400" u="sng">
                  <a:solidFill>
                    <a:schemeClr val="tx1"/>
                  </a:solidFill>
                  <a:latin typeface="Arial" charset="0"/>
                  <a:ea typeface="ＭＳ Ｐゴシック" charset="0"/>
                  <a:cs typeface="ＭＳ Ｐゴシック" charset="0"/>
                </a:defRPr>
              </a:lvl5pPr>
              <a:lvl6pPr marL="25146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6pPr>
              <a:lvl7pPr marL="29718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7pPr>
              <a:lvl8pPr marL="34290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8pPr>
              <a:lvl9pPr marL="3886200" indent="-228600" algn="ctr" eaLnBrk="0" fontAlgn="base" hangingPunct="0">
                <a:spcBef>
                  <a:spcPct val="0"/>
                </a:spcBef>
                <a:spcAft>
                  <a:spcPct val="0"/>
                </a:spcAft>
                <a:defRPr sz="2400" u="sng">
                  <a:solidFill>
                    <a:schemeClr val="tx1"/>
                  </a:solidFill>
                  <a:latin typeface="Arial" charset="0"/>
                  <a:ea typeface="ＭＳ Ｐゴシック" charset="0"/>
                  <a:cs typeface="ＭＳ Ｐゴシック" charset="0"/>
                </a:defRPr>
              </a:lvl9pPr>
            </a:lstStyle>
            <a:p>
              <a:pPr algn="l" eaLnBrk="1" hangingPunct="1"/>
              <a:r>
                <a:rPr lang="it-IT" sz="2000" b="1" u="none" dirty="0">
                  <a:solidFill>
                    <a:srgbClr val="FF0000"/>
                  </a:solidFill>
                </a:rPr>
                <a:t>Terremoto del 16 dicembre 1857</a:t>
              </a:r>
              <a:endParaRPr lang="it-IT" sz="1600" b="1" u="none" dirty="0">
                <a:solidFill>
                  <a:srgbClr val="FF0000"/>
                </a:solidFill>
              </a:endParaRPr>
            </a:p>
          </p:txBody>
        </p:sp>
        <p:sp>
          <p:nvSpPr>
            <p:cNvPr id="25" name="Rettangolo 24"/>
            <p:cNvSpPr/>
            <p:nvPr/>
          </p:nvSpPr>
          <p:spPr>
            <a:xfrm>
              <a:off x="3177222" y="-72000"/>
              <a:ext cx="308761" cy="369332"/>
            </a:xfrm>
            <a:prstGeom prst="rect">
              <a:avLst/>
            </a:prstGeom>
          </p:spPr>
          <p:txBody>
            <a:bodyPr wrap="none">
              <a:spAutoFit/>
            </a:bodyPr>
            <a:lstStyle/>
            <a:p>
              <a:r>
                <a:rPr lang="it-IT" u="none" dirty="0">
                  <a:solidFill>
                    <a:schemeClr val="bg1"/>
                  </a:solidFill>
                </a:rPr>
                <a:t> | </a:t>
              </a:r>
              <a:endParaRPr lang="it-IT" dirty="0"/>
            </a:p>
          </p:txBody>
        </p:sp>
      </p:grpSp>
      <p:sp>
        <p:nvSpPr>
          <p:cNvPr id="9" name="CasellaDiTesto 8">
            <a:extLst>
              <a:ext uri="{FF2B5EF4-FFF2-40B4-BE49-F238E27FC236}">
                <a16:creationId xmlns:a16="http://schemas.microsoft.com/office/drawing/2014/main" id="{E9298753-A1C0-224C-AF63-8E7789D5D5F3}"/>
              </a:ext>
            </a:extLst>
          </p:cNvPr>
          <p:cNvSpPr txBox="1"/>
          <p:nvPr/>
        </p:nvSpPr>
        <p:spPr>
          <a:xfrm>
            <a:off x="539552" y="5013176"/>
            <a:ext cx="2448272" cy="1384995"/>
          </a:xfrm>
          <a:prstGeom prst="rect">
            <a:avLst/>
          </a:prstGeom>
          <a:noFill/>
        </p:spPr>
        <p:txBody>
          <a:bodyPr wrap="square" rtlCol="0">
            <a:spAutoFit/>
          </a:bodyPr>
          <a:lstStyle/>
          <a:p>
            <a:endParaRPr lang="it-IT" sz="1400" dirty="0"/>
          </a:p>
          <a:p>
            <a:r>
              <a:rPr lang="it-IT" sz="1400" dirty="0"/>
              <a:t>con ampia appendice dal titolo IL VIAGGIO LUCANO DI ROBERT MALLET … </a:t>
            </a:r>
            <a:r>
              <a:rPr lang="it-IT" sz="1400" i="1" dirty="0"/>
              <a:t>«effettuato a dorso di mulo dopo il tremendo sisma del 1857 in Val d’Agri …»</a:t>
            </a:r>
          </a:p>
        </p:txBody>
      </p:sp>
      <p:sp>
        <p:nvSpPr>
          <p:cNvPr id="10" name="CasellaDiTesto 9">
            <a:extLst>
              <a:ext uri="{FF2B5EF4-FFF2-40B4-BE49-F238E27FC236}">
                <a16:creationId xmlns:a16="http://schemas.microsoft.com/office/drawing/2014/main" id="{7754F635-E0B5-D344-9710-39DC9EA16E24}"/>
              </a:ext>
            </a:extLst>
          </p:cNvPr>
          <p:cNvSpPr txBox="1"/>
          <p:nvPr/>
        </p:nvSpPr>
        <p:spPr>
          <a:xfrm>
            <a:off x="539552" y="3933056"/>
            <a:ext cx="3312368" cy="738664"/>
          </a:xfrm>
          <a:prstGeom prst="rect">
            <a:avLst/>
          </a:prstGeom>
          <a:noFill/>
        </p:spPr>
        <p:txBody>
          <a:bodyPr wrap="square" rtlCol="0">
            <a:spAutoFit/>
          </a:bodyPr>
          <a:lstStyle/>
          <a:p>
            <a:r>
              <a:rPr lang="it-IT" sz="1400" b="1" i="1" dirty="0"/>
              <a:t>Maurizio Leggeri</a:t>
            </a:r>
            <a:r>
              <a:rPr lang="it-IT" sz="1400" dirty="0"/>
              <a:t>, </a:t>
            </a:r>
          </a:p>
          <a:p>
            <a:r>
              <a:rPr lang="it-IT" sz="1400" dirty="0"/>
              <a:t>I TERREMOTI DELLA BASILICATA</a:t>
            </a:r>
          </a:p>
          <a:p>
            <a:r>
              <a:rPr lang="it-IT" sz="1400" dirty="0"/>
              <a:t> Edizioni Ermes – 1997</a:t>
            </a:r>
            <a:endParaRPr lang="it-IT" sz="1400" i="1" dirty="0"/>
          </a:p>
        </p:txBody>
      </p:sp>
    </p:spTree>
    <p:extLst>
      <p:ext uri="{BB962C8B-B14F-4D97-AF65-F5344CB8AC3E}">
        <p14:creationId xmlns:p14="http://schemas.microsoft.com/office/powerpoint/2010/main" val="3949679035"/>
      </p:ext>
    </p:extLst>
  </p:cSld>
  <p:clrMapOvr>
    <a:masterClrMapping/>
  </p:clrMapOvr>
  <p:transition advTm="5197">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ismic history" descr="seismic history">
            <a:extLst>
              <a:ext uri="{FF2B5EF4-FFF2-40B4-BE49-F238E27FC236}">
                <a16:creationId xmlns:a16="http://schemas.microsoft.com/office/drawing/2014/main" id="{6A2142AD-6CA6-EC4C-BCC3-36890F3B7439}"/>
              </a:ext>
            </a:extLst>
          </p:cNvPr>
          <p:cNvPicPr>
            <a:picLocks noChangeAspect="1"/>
          </p:cNvPicPr>
          <p:nvPr/>
        </p:nvPicPr>
        <p:blipFill>
          <a:blip r:embed="rId2" cstate="print"/>
          <a:stretch>
            <a:fillRect/>
          </a:stretch>
        </p:blipFill>
        <p:spPr>
          <a:xfrm>
            <a:off x="54617" y="609569"/>
            <a:ext cx="4445375" cy="2099351"/>
          </a:xfrm>
          <a:prstGeom prst="rect">
            <a:avLst/>
          </a:prstGeom>
        </p:spPr>
      </p:pic>
      <p:pic>
        <p:nvPicPr>
          <p:cNvPr id="5" name="Immagine 4">
            <a:extLst>
              <a:ext uri="{FF2B5EF4-FFF2-40B4-BE49-F238E27FC236}">
                <a16:creationId xmlns:a16="http://schemas.microsoft.com/office/drawing/2014/main" id="{F8199D30-BD51-6E40-9983-5057F0D11DE6}"/>
              </a:ext>
            </a:extLst>
          </p:cNvPr>
          <p:cNvPicPr>
            <a:picLocks noChangeAspect="1"/>
          </p:cNvPicPr>
          <p:nvPr/>
        </p:nvPicPr>
        <p:blipFill>
          <a:blip r:embed="rId3"/>
          <a:stretch>
            <a:fillRect/>
          </a:stretch>
        </p:blipFill>
        <p:spPr>
          <a:xfrm>
            <a:off x="54617" y="2866762"/>
            <a:ext cx="4445375" cy="3437895"/>
          </a:xfrm>
          <a:prstGeom prst="rect">
            <a:avLst/>
          </a:prstGeom>
        </p:spPr>
      </p:pic>
      <p:pic>
        <p:nvPicPr>
          <p:cNvPr id="6" name="Immagine 5">
            <a:extLst>
              <a:ext uri="{FF2B5EF4-FFF2-40B4-BE49-F238E27FC236}">
                <a16:creationId xmlns:a16="http://schemas.microsoft.com/office/drawing/2014/main" id="{E41D7DAF-0744-C24A-A155-35138267AD55}"/>
              </a:ext>
            </a:extLst>
          </p:cNvPr>
          <p:cNvPicPr>
            <a:picLocks noChangeAspect="1"/>
          </p:cNvPicPr>
          <p:nvPr/>
        </p:nvPicPr>
        <p:blipFill>
          <a:blip r:embed="rId4"/>
          <a:stretch>
            <a:fillRect/>
          </a:stretch>
        </p:blipFill>
        <p:spPr>
          <a:xfrm>
            <a:off x="4644008" y="2866061"/>
            <a:ext cx="4428427" cy="3947315"/>
          </a:xfrm>
          <a:prstGeom prst="rect">
            <a:avLst/>
          </a:prstGeom>
        </p:spPr>
      </p:pic>
      <p:pic>
        <p:nvPicPr>
          <p:cNvPr id="7" name="seismic history" descr="seismic history">
            <a:extLst>
              <a:ext uri="{FF2B5EF4-FFF2-40B4-BE49-F238E27FC236}">
                <a16:creationId xmlns:a16="http://schemas.microsoft.com/office/drawing/2014/main" id="{00000000-0008-0000-0000-000002000000}"/>
              </a:ext>
            </a:extLst>
          </p:cNvPr>
          <p:cNvPicPr>
            <a:picLocks noChangeAspect="1"/>
          </p:cNvPicPr>
          <p:nvPr/>
        </p:nvPicPr>
        <p:blipFill>
          <a:blip r:embed="rId5" cstate="print"/>
          <a:stretch>
            <a:fillRect/>
          </a:stretch>
        </p:blipFill>
        <p:spPr>
          <a:xfrm>
            <a:off x="4644008" y="609569"/>
            <a:ext cx="4445375" cy="2099351"/>
          </a:xfrm>
          <a:prstGeom prst="rect">
            <a:avLst/>
          </a:prstGeom>
        </p:spPr>
      </p:pic>
      <p:sp>
        <p:nvSpPr>
          <p:cNvPr id="8" name="Rettangolo 1">
            <a:extLst>
              <a:ext uri="{FF2B5EF4-FFF2-40B4-BE49-F238E27FC236}">
                <a16:creationId xmlns:a16="http://schemas.microsoft.com/office/drawing/2014/main" id="{6D5E9CD1-53D7-DB45-8E33-E0E16DBB6FEA}"/>
              </a:ext>
            </a:extLst>
          </p:cNvPr>
          <p:cNvSpPr>
            <a:spLocks noChangeArrowheads="1"/>
          </p:cNvSpPr>
          <p:nvPr/>
        </p:nvSpPr>
        <p:spPr bwMode="auto">
          <a:xfrm>
            <a:off x="2327077" y="24680"/>
            <a:ext cx="4477171"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it-IT" altLang="it-IT" sz="1400" b="1" dirty="0">
                <a:solidFill>
                  <a:srgbClr val="000000"/>
                </a:solidFill>
              </a:rPr>
              <a:t>DBMI15 - Consultazione per località </a:t>
            </a:r>
            <a:r>
              <a:rPr lang="it-IT" altLang="it-IT" sz="1400" b="1" dirty="0">
                <a:solidFill>
                  <a:srgbClr val="FF0000"/>
                </a:solidFill>
              </a:rPr>
              <a:t>Storie sismiche al sito </a:t>
            </a:r>
          </a:p>
        </p:txBody>
      </p:sp>
      <p:sp>
        <p:nvSpPr>
          <p:cNvPr id="9" name="Rettangolo 8">
            <a:extLst>
              <a:ext uri="{FF2B5EF4-FFF2-40B4-BE49-F238E27FC236}">
                <a16:creationId xmlns:a16="http://schemas.microsoft.com/office/drawing/2014/main" id="{7A18CB3F-6BBE-7342-9423-0B7BCDB3965D}"/>
              </a:ext>
            </a:extLst>
          </p:cNvPr>
          <p:cNvSpPr/>
          <p:nvPr/>
        </p:nvSpPr>
        <p:spPr>
          <a:xfrm>
            <a:off x="2483768" y="260648"/>
            <a:ext cx="4248472" cy="307777"/>
          </a:xfrm>
          <a:prstGeom prst="rect">
            <a:avLst/>
          </a:prstGeom>
        </p:spPr>
        <p:txBody>
          <a:bodyPr wrap="square">
            <a:spAutoFit/>
          </a:bodyPr>
          <a:lstStyle/>
          <a:p>
            <a:pPr algn="ctr"/>
            <a:r>
              <a:rPr lang="it-IT" sz="1400" dirty="0">
                <a:hlinkClick r:id="rId6"/>
              </a:rPr>
              <a:t>https://emidius.mi.ingv.it/CPTI15-DBMI15/query_place/</a:t>
            </a:r>
            <a:r>
              <a:rPr lang="it-IT" sz="1400" dirty="0"/>
              <a:t> </a:t>
            </a:r>
          </a:p>
        </p:txBody>
      </p:sp>
      <p:sp>
        <p:nvSpPr>
          <p:cNvPr id="10" name="CasellaDiTesto 9">
            <a:extLst>
              <a:ext uri="{FF2B5EF4-FFF2-40B4-BE49-F238E27FC236}">
                <a16:creationId xmlns:a16="http://schemas.microsoft.com/office/drawing/2014/main" id="{DBADF3AB-6D89-6D4D-8202-2B612D08BB1B}"/>
              </a:ext>
            </a:extLst>
          </p:cNvPr>
          <p:cNvSpPr txBox="1"/>
          <p:nvPr/>
        </p:nvSpPr>
        <p:spPr>
          <a:xfrm>
            <a:off x="54617" y="188640"/>
            <a:ext cx="1205015"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it-IT" dirty="0"/>
              <a:t>MELFI</a:t>
            </a:r>
          </a:p>
        </p:txBody>
      </p:sp>
      <p:sp>
        <p:nvSpPr>
          <p:cNvPr id="11" name="CasellaDiTesto 10">
            <a:extLst>
              <a:ext uri="{FF2B5EF4-FFF2-40B4-BE49-F238E27FC236}">
                <a16:creationId xmlns:a16="http://schemas.microsoft.com/office/drawing/2014/main" id="{46993FD6-960E-3D48-940D-D76932E12443}"/>
              </a:ext>
            </a:extLst>
          </p:cNvPr>
          <p:cNvSpPr txBox="1"/>
          <p:nvPr/>
        </p:nvSpPr>
        <p:spPr>
          <a:xfrm>
            <a:off x="7884368" y="188640"/>
            <a:ext cx="1205015"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it-IT" dirty="0"/>
              <a:t>POTENZA</a:t>
            </a:r>
          </a:p>
        </p:txBody>
      </p:sp>
    </p:spTree>
    <p:extLst>
      <p:ext uri="{BB962C8B-B14F-4D97-AF65-F5344CB8AC3E}">
        <p14:creationId xmlns:p14="http://schemas.microsoft.com/office/powerpoint/2010/main" val="28727163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8098</TotalTime>
  <Words>4561</Words>
  <Application>Microsoft Macintosh PowerPoint</Application>
  <PresentationFormat>Presentazione su schermo (4:3)</PresentationFormat>
  <Paragraphs>600</Paragraphs>
  <Slides>92</Slides>
  <Notes>16</Notes>
  <HiddenSlides>0</HiddenSlides>
  <MMClips>0</MMClips>
  <ScaleCrop>false</ScaleCrop>
  <HeadingPairs>
    <vt:vector size="8" baseType="variant">
      <vt:variant>
        <vt:lpstr>Caratteri utilizzati</vt:lpstr>
      </vt:variant>
      <vt:variant>
        <vt:i4>13</vt:i4>
      </vt:variant>
      <vt:variant>
        <vt:lpstr>Tema</vt:lpstr>
      </vt:variant>
      <vt:variant>
        <vt:i4>15</vt:i4>
      </vt:variant>
      <vt:variant>
        <vt:lpstr>Server OLE incorporati</vt:lpstr>
      </vt:variant>
      <vt:variant>
        <vt:i4>3</vt:i4>
      </vt:variant>
      <vt:variant>
        <vt:lpstr>Titoli diapositive</vt:lpstr>
      </vt:variant>
      <vt:variant>
        <vt:i4>92</vt:i4>
      </vt:variant>
    </vt:vector>
  </HeadingPairs>
  <TitlesOfParts>
    <vt:vector size="123" baseType="lpstr">
      <vt:lpstr>MS PGothic</vt:lpstr>
      <vt:lpstr>MS PGothic</vt:lpstr>
      <vt:lpstr>Arial</vt:lpstr>
      <vt:lpstr>Calibri</vt:lpstr>
      <vt:lpstr>Calibri,BoldItalic</vt:lpstr>
      <vt:lpstr>Calibri,Italic</vt:lpstr>
      <vt:lpstr>Comic Sans MS</vt:lpstr>
      <vt:lpstr>Helvetica</vt:lpstr>
      <vt:lpstr>Helvetica-Light</vt:lpstr>
      <vt:lpstr>Symbol</vt:lpstr>
      <vt:lpstr>Tahoma</vt:lpstr>
      <vt:lpstr>Times</vt:lpstr>
      <vt:lpstr>Times New Roman</vt:lpstr>
      <vt:lpstr>Tema di Office</vt:lpstr>
      <vt:lpstr>19_Tema di Office</vt:lpstr>
      <vt:lpstr>9_Tema di Office</vt:lpstr>
      <vt:lpstr>1_Tema di Office</vt:lpstr>
      <vt:lpstr>2_Tema di Office</vt:lpstr>
      <vt:lpstr>3_Tema di Office</vt:lpstr>
      <vt:lpstr>10_Tema di Office</vt:lpstr>
      <vt:lpstr>6_Tema di Office</vt:lpstr>
      <vt:lpstr>11_Tema di Office</vt:lpstr>
      <vt:lpstr>4_Tema di Office</vt:lpstr>
      <vt:lpstr>35_Tema di Office</vt:lpstr>
      <vt:lpstr>40_Tema di Office</vt:lpstr>
      <vt:lpstr>36_Tema di Office</vt:lpstr>
      <vt:lpstr>7_Tema di Office</vt:lpstr>
      <vt:lpstr>33_Tema di Office</vt:lpstr>
      <vt:lpstr>Image</vt:lpstr>
      <vt:lpstr>Diapositiva</vt:lpstr>
      <vt:lpstr>Foglio di lavoro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Onde sismiche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Giovanni</dc:creator>
  <cp:lastModifiedBy>Microsoft Office User</cp:lastModifiedBy>
  <cp:revision>556</cp:revision>
  <cp:lastPrinted>2019-05-27T10:57:10Z</cp:lastPrinted>
  <dcterms:created xsi:type="dcterms:W3CDTF">2017-03-08T05:08:41Z</dcterms:created>
  <dcterms:modified xsi:type="dcterms:W3CDTF">2019-05-27T12:10:08Z</dcterms:modified>
</cp:coreProperties>
</file>